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8" r:id="rId42"/>
    <p:sldId id="296" r:id="rId43"/>
    <p:sldId id="297" r:id="rId44"/>
    <p:sldId id="299" r:id="rId45"/>
    <p:sldId id="300" r:id="rId46"/>
    <p:sldId id="301" r:id="rId47"/>
    <p:sldId id="303" r:id="rId48"/>
    <p:sldId id="304" r:id="rId49"/>
    <p:sldId id="305" r:id="rId50"/>
    <p:sldId id="306" r:id="rId51"/>
    <p:sldId id="307" r:id="rId52"/>
    <p:sldId id="302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21" r:id="rId63"/>
    <p:sldId id="322" r:id="rId64"/>
    <p:sldId id="323" r:id="rId65"/>
    <p:sldId id="317" r:id="rId66"/>
    <p:sldId id="318" r:id="rId67"/>
    <p:sldId id="319" r:id="rId68"/>
    <p:sldId id="320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</p:sldIdLst>
  <p:sldSz cx="123444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518" y="-900"/>
      </p:cViewPr>
      <p:guideLst>
        <p:guide orient="horz" pos="2160"/>
        <p:guide pos="3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27"/>
            <a:ext cx="104927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0"/>
            <a:ext cx="86410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76623" y="274640"/>
            <a:ext cx="402693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827" y="274640"/>
            <a:ext cx="1187505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02"/>
            <a:ext cx="104927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3"/>
            <a:ext cx="1049274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827" y="1600202"/>
            <a:ext cx="795099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1" y="1600202"/>
            <a:ext cx="795099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274638"/>
            <a:ext cx="1110996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1" y="1535113"/>
            <a:ext cx="54542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" y="2174875"/>
            <a:ext cx="54542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5" y="1535113"/>
            <a:ext cx="545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5" y="2174875"/>
            <a:ext cx="545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1" y="273050"/>
            <a:ext cx="40612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273052"/>
            <a:ext cx="690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1" y="1435102"/>
            <a:ext cx="40612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00600"/>
            <a:ext cx="74066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12775"/>
            <a:ext cx="74066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367338"/>
            <a:ext cx="74066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600202"/>
            <a:ext cx="111099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6356352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2C3C9-0D16-4236-90DE-E6F2ACB54394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6356352"/>
            <a:ext cx="390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6356352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4AC6-F4B6-4315-A5AA-67FBAB14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1083" t="25000" r="32064" b="19792"/>
          <a:stretch>
            <a:fillRect/>
          </a:stretch>
        </p:blipFill>
        <p:spPr bwMode="auto">
          <a:xfrm>
            <a:off x="6863749" y="1371600"/>
            <a:ext cx="51758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1888" t="16667" r="28917" b="21875"/>
          <a:stretch>
            <a:fillRect/>
          </a:stretch>
        </p:blipFill>
        <p:spPr bwMode="auto">
          <a:xfrm>
            <a:off x="838200" y="1371600"/>
            <a:ext cx="5029200" cy="353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638800"/>
          <a:ext cx="11582397" cy="586100"/>
        </p:xfrm>
        <a:graphic>
          <a:graphicData uri="http://schemas.openxmlformats.org/drawingml/2006/table">
            <a:tbl>
              <a:tblPr/>
              <a:tblGrid>
                <a:gridCol w="570356"/>
                <a:gridCol w="546592"/>
                <a:gridCol w="1200126"/>
                <a:gridCol w="1116948"/>
                <a:gridCol w="1402127"/>
                <a:gridCol w="1416980"/>
                <a:gridCol w="570356"/>
                <a:gridCol w="570356"/>
                <a:gridCol w="617886"/>
                <a:gridCol w="570356"/>
                <a:gridCol w="570356"/>
                <a:gridCol w="659476"/>
                <a:gridCol w="1008485"/>
                <a:gridCol w="761997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 R PALEM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VELAGAPADU WEST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17.06370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81.13590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KETHAVARAM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2165239" y="861297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7924800" y="9144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 l="38067" t="33333" r="18009" b="18750"/>
          <a:stretch>
            <a:fillRect/>
          </a:stretch>
        </p:blipFill>
        <p:spPr bwMode="auto">
          <a:xfrm>
            <a:off x="6629400" y="1787144"/>
            <a:ext cx="5410200" cy="331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l="33016" t="31250" r="20717" b="16667"/>
          <a:stretch>
            <a:fillRect/>
          </a:stretch>
        </p:blipFill>
        <p:spPr bwMode="auto">
          <a:xfrm>
            <a:off x="609600" y="1793111"/>
            <a:ext cx="5334000" cy="337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27-Nov-15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44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5715000"/>
          <a:ext cx="11201403" cy="659070"/>
        </p:xfrm>
        <a:graphic>
          <a:graphicData uri="http://schemas.openxmlformats.org/drawingml/2006/table">
            <a:tbl>
              <a:tblPr/>
              <a:tblGrid>
                <a:gridCol w="551595"/>
                <a:gridCol w="528612"/>
                <a:gridCol w="1160648"/>
                <a:gridCol w="1080207"/>
                <a:gridCol w="1356005"/>
                <a:gridCol w="1370369"/>
                <a:gridCol w="551595"/>
                <a:gridCol w="551595"/>
                <a:gridCol w="597561"/>
                <a:gridCol w="551595"/>
                <a:gridCol w="551595"/>
                <a:gridCol w="637783"/>
                <a:gridCol w="1160648"/>
                <a:gridCol w="551595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NALLAJERLA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DUBACHERLA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NALLAJARLA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81.32146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 l="27526" t="26042" r="25622" b="14583"/>
          <a:stretch>
            <a:fillRect/>
          </a:stretch>
        </p:blipFill>
        <p:spPr bwMode="auto">
          <a:xfrm>
            <a:off x="6629400" y="1143000"/>
            <a:ext cx="57150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 l="28331" t="21875" r="23646" b="16667"/>
          <a:stretch>
            <a:fillRect/>
          </a:stretch>
        </p:blipFill>
        <p:spPr bwMode="auto">
          <a:xfrm>
            <a:off x="381000" y="1219200"/>
            <a:ext cx="550706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29-Oct-15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638800"/>
          <a:ext cx="11582397" cy="872308"/>
        </p:xfrm>
        <a:graphic>
          <a:graphicData uri="http://schemas.openxmlformats.org/drawingml/2006/table">
            <a:tbl>
              <a:tblPr/>
              <a:tblGrid>
                <a:gridCol w="570356"/>
                <a:gridCol w="546592"/>
                <a:gridCol w="1200126"/>
                <a:gridCol w="1116948"/>
                <a:gridCol w="1402127"/>
                <a:gridCol w="1416980"/>
                <a:gridCol w="570356"/>
                <a:gridCol w="570356"/>
                <a:gridCol w="617886"/>
                <a:gridCol w="570356"/>
                <a:gridCol w="570356"/>
                <a:gridCol w="659476"/>
                <a:gridCol w="1200126"/>
                <a:gridCol w="570356"/>
              </a:tblGrid>
              <a:tr h="131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3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M.V.GUDEM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17.18109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81.04981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KOLLUVARIGUDEM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M.V.GUDEM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17.17587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81.05590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KOLLUVARIGUDEM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M.V.GUDEM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9.08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17.18040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81.05531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KOLLUVARIGUDEM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29-Oct-15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l="27526" t="26042" r="25622" b="14583"/>
          <a:stretch>
            <a:fillRect/>
          </a:stretch>
        </p:blipFill>
        <p:spPr bwMode="auto">
          <a:xfrm>
            <a:off x="6629400" y="1143000"/>
            <a:ext cx="57150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8331" t="21875" r="23646" b="16667"/>
          <a:stretch>
            <a:fillRect/>
          </a:stretch>
        </p:blipFill>
        <p:spPr bwMode="auto">
          <a:xfrm>
            <a:off x="381000" y="1219200"/>
            <a:ext cx="550706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638800"/>
          <a:ext cx="11582397" cy="872308"/>
        </p:xfrm>
        <a:graphic>
          <a:graphicData uri="http://schemas.openxmlformats.org/drawingml/2006/table">
            <a:tbl>
              <a:tblPr/>
              <a:tblGrid>
                <a:gridCol w="570356"/>
                <a:gridCol w="546592"/>
                <a:gridCol w="1200126"/>
                <a:gridCol w="1116948"/>
                <a:gridCol w="1402127"/>
                <a:gridCol w="1416980"/>
                <a:gridCol w="570356"/>
                <a:gridCol w="570356"/>
                <a:gridCol w="617886"/>
                <a:gridCol w="570356"/>
                <a:gridCol w="570356"/>
                <a:gridCol w="659476"/>
                <a:gridCol w="1200126"/>
                <a:gridCol w="570356"/>
              </a:tblGrid>
              <a:tr h="131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3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M.V.GUDEM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17.18109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81.04981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KOLLUVARIGUDEM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M.V.GUDEM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17.17587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81.05590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KOLLUVARIGUDEM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M.V.GUDEM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9.08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17.18040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81.05531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KOLLUVARIGUDEM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29-Oct-15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l="27526" t="26042" r="25622" b="14583"/>
          <a:stretch>
            <a:fillRect/>
          </a:stretch>
        </p:blipFill>
        <p:spPr bwMode="auto">
          <a:xfrm>
            <a:off x="6629400" y="1143000"/>
            <a:ext cx="57150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8331" t="21875" r="23646" b="16667"/>
          <a:stretch>
            <a:fillRect/>
          </a:stretch>
        </p:blipFill>
        <p:spPr bwMode="auto">
          <a:xfrm>
            <a:off x="381000" y="1219200"/>
            <a:ext cx="550706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638800"/>
          <a:ext cx="11582397" cy="872308"/>
        </p:xfrm>
        <a:graphic>
          <a:graphicData uri="http://schemas.openxmlformats.org/drawingml/2006/table">
            <a:tbl>
              <a:tblPr/>
              <a:tblGrid>
                <a:gridCol w="570356"/>
                <a:gridCol w="546592"/>
                <a:gridCol w="1200126"/>
                <a:gridCol w="1116948"/>
                <a:gridCol w="1402127"/>
                <a:gridCol w="1416980"/>
                <a:gridCol w="570356"/>
                <a:gridCol w="570356"/>
                <a:gridCol w="617886"/>
                <a:gridCol w="570356"/>
                <a:gridCol w="570356"/>
                <a:gridCol w="659476"/>
                <a:gridCol w="1200126"/>
                <a:gridCol w="570356"/>
              </a:tblGrid>
              <a:tr h="131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3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M.V.GUDEM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17.18109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81.04981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KOLLUVARIGUDEM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M.V.GUDEM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17.17587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81.05590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KOLLUVARIGUDEM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M.V.GUDEM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9.08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17.18040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81.05531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KOLLUVARIGUDEM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 l="32796" t="20833" r="19180" b="21875"/>
          <a:stretch>
            <a:fillRect/>
          </a:stretch>
        </p:blipFill>
        <p:spPr bwMode="auto">
          <a:xfrm>
            <a:off x="6629400" y="1548160"/>
            <a:ext cx="5530736" cy="370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 l="34187" t="22917" r="17789" b="20833"/>
          <a:stretch>
            <a:fillRect/>
          </a:stretch>
        </p:blipFill>
        <p:spPr bwMode="auto">
          <a:xfrm>
            <a:off x="381000" y="1594624"/>
            <a:ext cx="5562600" cy="36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15000"/>
          <a:ext cx="11582397" cy="825420"/>
        </p:xfrm>
        <a:graphic>
          <a:graphicData uri="http://schemas.openxmlformats.org/drawingml/2006/table">
            <a:tbl>
              <a:tblPr/>
              <a:tblGrid>
                <a:gridCol w="570356"/>
                <a:gridCol w="546592"/>
                <a:gridCol w="1200126"/>
                <a:gridCol w="1116948"/>
                <a:gridCol w="1402127"/>
                <a:gridCol w="1416980"/>
                <a:gridCol w="570356"/>
                <a:gridCol w="570356"/>
                <a:gridCol w="617886"/>
                <a:gridCol w="570356"/>
                <a:gridCol w="570356"/>
                <a:gridCol w="659476"/>
                <a:gridCol w="1200126"/>
                <a:gridCol w="570356"/>
              </a:tblGrid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R.S.VARAM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RAMASINGAVARAM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16.89846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81.09844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BADARALA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R.S.VARAM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RAMASINGAVARAM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16.90219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81.10322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POLASIGUDEM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2796" t="20833" r="19180" b="21875"/>
          <a:stretch>
            <a:fillRect/>
          </a:stretch>
        </p:blipFill>
        <p:spPr bwMode="auto">
          <a:xfrm>
            <a:off x="6629400" y="1548160"/>
            <a:ext cx="5530736" cy="370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4187" t="22917" r="17789" b="20833"/>
          <a:stretch>
            <a:fillRect/>
          </a:stretch>
        </p:blipFill>
        <p:spPr bwMode="auto">
          <a:xfrm>
            <a:off x="381000" y="1594624"/>
            <a:ext cx="5562600" cy="36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15000"/>
          <a:ext cx="11643826" cy="757117"/>
        </p:xfrm>
        <a:graphic>
          <a:graphicData uri="http://schemas.openxmlformats.org/drawingml/2006/table">
            <a:tbl>
              <a:tblPr/>
              <a:tblGrid>
                <a:gridCol w="570356"/>
                <a:gridCol w="546592"/>
                <a:gridCol w="1200126"/>
                <a:gridCol w="1116948"/>
                <a:gridCol w="1402127"/>
                <a:gridCol w="1416980"/>
                <a:gridCol w="570356"/>
                <a:gridCol w="570356"/>
                <a:gridCol w="617886"/>
                <a:gridCol w="570356"/>
                <a:gridCol w="570356"/>
                <a:gridCol w="659476"/>
                <a:gridCol w="1200126"/>
                <a:gridCol w="631785"/>
              </a:tblGrid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R.S.VARAM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RAMASINGAVARAM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16.89846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81.09844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BADARALA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R.S.VARAM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RAMASINGAVARAM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16.90219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81.10322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POLASIGUDEM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41581" t="28125" r="16252" b="23958"/>
          <a:stretch>
            <a:fillRect/>
          </a:stretch>
        </p:blipFill>
        <p:spPr bwMode="auto">
          <a:xfrm>
            <a:off x="457200" y="1676400"/>
            <a:ext cx="5486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 l="36530" t="30208" r="21889" b="20833"/>
          <a:stretch>
            <a:fillRect/>
          </a:stretch>
        </p:blipFill>
        <p:spPr bwMode="auto">
          <a:xfrm>
            <a:off x="6324600" y="1600200"/>
            <a:ext cx="5410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91200"/>
          <a:ext cx="11047468" cy="685801"/>
        </p:xfrm>
        <a:graphic>
          <a:graphicData uri="http://schemas.openxmlformats.org/drawingml/2006/table">
            <a:tbl>
              <a:tblPr/>
              <a:tblGrid>
                <a:gridCol w="555347"/>
                <a:gridCol w="532208"/>
                <a:gridCol w="1168544"/>
                <a:gridCol w="1087555"/>
                <a:gridCol w="1365229"/>
                <a:gridCol w="1379691"/>
                <a:gridCol w="555347"/>
                <a:gridCol w="555347"/>
                <a:gridCol w="601626"/>
                <a:gridCol w="555347"/>
                <a:gridCol w="555347"/>
                <a:gridCol w="642122"/>
                <a:gridCol w="892135"/>
                <a:gridCol w="601623"/>
              </a:tblGrid>
              <a:tr h="18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R.S.VARAM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RAMASINGAVARAM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16.86921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81.07700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RATNALAKUNTA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 l="31625" t="28125" r="28551" b="25000"/>
          <a:stretch>
            <a:fillRect/>
          </a:stretch>
        </p:blipFill>
        <p:spPr bwMode="auto">
          <a:xfrm>
            <a:off x="6934200" y="1219200"/>
            <a:ext cx="5181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l="32430" t="28125" r="29502" b="25000"/>
          <a:stretch>
            <a:fillRect/>
          </a:stretch>
        </p:blipFill>
        <p:spPr bwMode="auto">
          <a:xfrm>
            <a:off x="304800" y="1219200"/>
            <a:ext cx="4953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9-Jan-16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86400"/>
          <a:ext cx="11582397" cy="659070"/>
        </p:xfrm>
        <a:graphic>
          <a:graphicData uri="http://schemas.openxmlformats.org/drawingml/2006/table">
            <a:tbl>
              <a:tblPr/>
              <a:tblGrid>
                <a:gridCol w="570356"/>
                <a:gridCol w="546592"/>
                <a:gridCol w="1200126"/>
                <a:gridCol w="1116948"/>
                <a:gridCol w="1402127"/>
                <a:gridCol w="1416980"/>
                <a:gridCol w="570356"/>
                <a:gridCol w="570356"/>
                <a:gridCol w="617886"/>
                <a:gridCol w="570356"/>
                <a:gridCol w="570356"/>
                <a:gridCol w="659476"/>
                <a:gridCol w="1200126"/>
                <a:gridCol w="570356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R.S.VARAM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RAMASINGAVARAM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16.87980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81.09596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NAYAMPALLI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 l="30454" t="14583" r="16252" b="13542"/>
          <a:stretch>
            <a:fillRect/>
          </a:stretch>
        </p:blipFill>
        <p:spPr bwMode="auto">
          <a:xfrm>
            <a:off x="6955183" y="1143000"/>
            <a:ext cx="5389217" cy="408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 l="23060" t="16667" r="19546" b="12500"/>
          <a:stretch>
            <a:fillRect/>
          </a:stretch>
        </p:blipFill>
        <p:spPr bwMode="auto">
          <a:xfrm>
            <a:off x="457200" y="1143000"/>
            <a:ext cx="5833782" cy="404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27-Nov-15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315200" y="4572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15000"/>
          <a:ext cx="11734798" cy="1036685"/>
        </p:xfrm>
        <a:graphic>
          <a:graphicData uri="http://schemas.openxmlformats.org/drawingml/2006/table">
            <a:tbl>
              <a:tblPr/>
              <a:tblGrid>
                <a:gridCol w="577861"/>
                <a:gridCol w="553784"/>
                <a:gridCol w="1215917"/>
                <a:gridCol w="1131645"/>
                <a:gridCol w="1420576"/>
                <a:gridCol w="1435624"/>
                <a:gridCol w="577861"/>
                <a:gridCol w="577861"/>
                <a:gridCol w="626016"/>
                <a:gridCol w="577861"/>
                <a:gridCol w="577861"/>
                <a:gridCol w="668153"/>
                <a:gridCol w="1215917"/>
                <a:gridCol w="577861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22.84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81.18113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AADAMILLI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16.95342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81.17270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43.92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16.94947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81.17673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16.94548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81.18128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AANKALAMPADU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0454" t="14583" r="16252" b="13542"/>
          <a:stretch>
            <a:fillRect/>
          </a:stretch>
        </p:blipFill>
        <p:spPr bwMode="auto">
          <a:xfrm>
            <a:off x="6955183" y="1143000"/>
            <a:ext cx="5389217" cy="408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3060" t="16667" r="19546" b="12500"/>
          <a:stretch>
            <a:fillRect/>
          </a:stretch>
        </p:blipFill>
        <p:spPr bwMode="auto">
          <a:xfrm>
            <a:off x="457200" y="1143000"/>
            <a:ext cx="5833782" cy="404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27-Nov-15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315200" y="4572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15000"/>
          <a:ext cx="11734798" cy="1036685"/>
        </p:xfrm>
        <a:graphic>
          <a:graphicData uri="http://schemas.openxmlformats.org/drawingml/2006/table">
            <a:tbl>
              <a:tblPr/>
              <a:tblGrid>
                <a:gridCol w="577861"/>
                <a:gridCol w="553784"/>
                <a:gridCol w="1215917"/>
                <a:gridCol w="1131645"/>
                <a:gridCol w="1420576"/>
                <a:gridCol w="1435624"/>
                <a:gridCol w="577861"/>
                <a:gridCol w="577861"/>
                <a:gridCol w="626016"/>
                <a:gridCol w="577861"/>
                <a:gridCol w="577861"/>
                <a:gridCol w="668153"/>
                <a:gridCol w="1215917"/>
                <a:gridCol w="577861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22.84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81.18113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AADAMILLI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16.95342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81.17270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43.92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16.94947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81.17673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16.94548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81.18128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AANKALAMPADU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2165239" y="861297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29-Oct-15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909216" y="861297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5943600"/>
          <a:ext cx="11582397" cy="586100"/>
        </p:xfrm>
        <a:graphic>
          <a:graphicData uri="http://schemas.openxmlformats.org/drawingml/2006/table">
            <a:tbl>
              <a:tblPr/>
              <a:tblGrid>
                <a:gridCol w="570356"/>
                <a:gridCol w="546592"/>
                <a:gridCol w="1200126"/>
                <a:gridCol w="1116948"/>
                <a:gridCol w="1402127"/>
                <a:gridCol w="1416980"/>
                <a:gridCol w="570356"/>
                <a:gridCol w="570356"/>
                <a:gridCol w="617886"/>
                <a:gridCol w="570356"/>
                <a:gridCol w="570356"/>
                <a:gridCol w="659476"/>
                <a:gridCol w="932285"/>
                <a:gridCol w="838197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BARRIKONDA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BARRIKONDA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17.17929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80.94265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/>
          <a:srcRect l="31259" t="20833" r="18375" b="17708"/>
          <a:stretch>
            <a:fillRect/>
          </a:stretch>
        </p:blipFill>
        <p:spPr bwMode="auto">
          <a:xfrm>
            <a:off x="609600" y="1752600"/>
            <a:ext cx="533141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/>
          <a:srcRect l="30088" t="22917" r="22475" b="16667"/>
          <a:stretch>
            <a:fillRect/>
          </a:stretch>
        </p:blipFill>
        <p:spPr bwMode="auto">
          <a:xfrm>
            <a:off x="6858000" y="1730962"/>
            <a:ext cx="5181600" cy="371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0454" t="14583" r="16252" b="13542"/>
          <a:stretch>
            <a:fillRect/>
          </a:stretch>
        </p:blipFill>
        <p:spPr bwMode="auto">
          <a:xfrm>
            <a:off x="6955183" y="1143000"/>
            <a:ext cx="5389217" cy="408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3060" t="16667" r="19546" b="12500"/>
          <a:stretch>
            <a:fillRect/>
          </a:stretch>
        </p:blipFill>
        <p:spPr bwMode="auto">
          <a:xfrm>
            <a:off x="457200" y="1143000"/>
            <a:ext cx="5833782" cy="404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27-Nov-15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315200" y="4572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15000"/>
          <a:ext cx="11734798" cy="1036685"/>
        </p:xfrm>
        <a:graphic>
          <a:graphicData uri="http://schemas.openxmlformats.org/drawingml/2006/table">
            <a:tbl>
              <a:tblPr/>
              <a:tblGrid>
                <a:gridCol w="577861"/>
                <a:gridCol w="553784"/>
                <a:gridCol w="1215917"/>
                <a:gridCol w="1131645"/>
                <a:gridCol w="1420576"/>
                <a:gridCol w="1435624"/>
                <a:gridCol w="577861"/>
                <a:gridCol w="577861"/>
                <a:gridCol w="626016"/>
                <a:gridCol w="577861"/>
                <a:gridCol w="577861"/>
                <a:gridCol w="668153"/>
                <a:gridCol w="1215917"/>
                <a:gridCol w="577861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22.84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81.18113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AADAMILLI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16.95342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81.17270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43.92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16.94947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81.17673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16.94548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81.18128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AANKALAMPADU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0454" t="14583" r="16252" b="13542"/>
          <a:stretch>
            <a:fillRect/>
          </a:stretch>
        </p:blipFill>
        <p:spPr bwMode="auto">
          <a:xfrm>
            <a:off x="6955183" y="1143000"/>
            <a:ext cx="5389217" cy="408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3060" t="16667" r="19546" b="12500"/>
          <a:stretch>
            <a:fillRect/>
          </a:stretch>
        </p:blipFill>
        <p:spPr bwMode="auto">
          <a:xfrm>
            <a:off x="457200" y="1143000"/>
            <a:ext cx="5833782" cy="404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27-Nov-15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315200" y="4572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15000"/>
          <a:ext cx="11734798" cy="1036685"/>
        </p:xfrm>
        <a:graphic>
          <a:graphicData uri="http://schemas.openxmlformats.org/drawingml/2006/table">
            <a:tbl>
              <a:tblPr/>
              <a:tblGrid>
                <a:gridCol w="577861"/>
                <a:gridCol w="553784"/>
                <a:gridCol w="1215917"/>
                <a:gridCol w="1131645"/>
                <a:gridCol w="1420576"/>
                <a:gridCol w="1435624"/>
                <a:gridCol w="577861"/>
                <a:gridCol w="577861"/>
                <a:gridCol w="626016"/>
                <a:gridCol w="577861"/>
                <a:gridCol w="577861"/>
                <a:gridCol w="668153"/>
                <a:gridCol w="1215917"/>
                <a:gridCol w="577861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22.84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81.18113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AADAMILLI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16.95342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81.17270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43.92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16.94947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81.17673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16.94548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81.18128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AANKALAMPADU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31625" t="16667" r="20937" b="20833"/>
          <a:stretch>
            <a:fillRect/>
          </a:stretch>
        </p:blipFill>
        <p:spPr bwMode="auto">
          <a:xfrm>
            <a:off x="762000" y="1117600"/>
            <a:ext cx="5029200" cy="372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 l="31259" t="18750" r="19546" b="17708"/>
          <a:stretch>
            <a:fillRect/>
          </a:stretch>
        </p:blipFill>
        <p:spPr bwMode="auto">
          <a:xfrm>
            <a:off x="6781800" y="1066800"/>
            <a:ext cx="514162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5486400"/>
          <a:ext cx="11034089" cy="734257"/>
        </p:xfrm>
        <a:graphic>
          <a:graphicData uri="http://schemas.openxmlformats.org/drawingml/2006/table">
            <a:tbl>
              <a:tblPr/>
              <a:tblGrid>
                <a:gridCol w="540338"/>
                <a:gridCol w="517824"/>
                <a:gridCol w="1136962"/>
                <a:gridCol w="1058162"/>
                <a:gridCol w="1328331"/>
                <a:gridCol w="1342402"/>
                <a:gridCol w="540338"/>
                <a:gridCol w="540338"/>
                <a:gridCol w="585366"/>
                <a:gridCol w="540338"/>
                <a:gridCol w="540338"/>
                <a:gridCol w="624767"/>
                <a:gridCol w="1136962"/>
                <a:gridCol w="601623"/>
              </a:tblGrid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9.12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16.91993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81.17531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SAIPADU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16.92319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81.17773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RATNAGIRI NAGAR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27-Nov-15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315200" y="4572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1625" t="16667" r="20937" b="20833"/>
          <a:stretch>
            <a:fillRect/>
          </a:stretch>
        </p:blipFill>
        <p:spPr bwMode="auto">
          <a:xfrm>
            <a:off x="762000" y="1117600"/>
            <a:ext cx="5029200" cy="372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1259" t="18750" r="19546" b="17708"/>
          <a:stretch>
            <a:fillRect/>
          </a:stretch>
        </p:blipFill>
        <p:spPr bwMode="auto">
          <a:xfrm>
            <a:off x="6781800" y="1066800"/>
            <a:ext cx="514162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5486400"/>
          <a:ext cx="11034089" cy="734257"/>
        </p:xfrm>
        <a:graphic>
          <a:graphicData uri="http://schemas.openxmlformats.org/drawingml/2006/table">
            <a:tbl>
              <a:tblPr/>
              <a:tblGrid>
                <a:gridCol w="540338"/>
                <a:gridCol w="517824"/>
                <a:gridCol w="1136962"/>
                <a:gridCol w="1058162"/>
                <a:gridCol w="1328331"/>
                <a:gridCol w="1342402"/>
                <a:gridCol w="540338"/>
                <a:gridCol w="540338"/>
                <a:gridCol w="585366"/>
                <a:gridCol w="540338"/>
                <a:gridCol w="540338"/>
                <a:gridCol w="624767"/>
                <a:gridCol w="1136962"/>
                <a:gridCol w="601623"/>
              </a:tblGrid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9.12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16.91993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81.17531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SAIPADU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THADIKELAPUDI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TADIKALAPUDI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16.92319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81.17773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RATNAGIRI NAGAR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27-Nov-15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315200" y="4572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239000" y="8382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609600" y="8382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3962400"/>
          <a:ext cx="11811002" cy="2689181"/>
        </p:xfrm>
        <a:graphic>
          <a:graphicData uri="http://schemas.openxmlformats.org/drawingml/2006/table">
            <a:tbl>
              <a:tblPr/>
              <a:tblGrid>
                <a:gridCol w="581614"/>
                <a:gridCol w="557380"/>
                <a:gridCol w="1223813"/>
                <a:gridCol w="1138994"/>
                <a:gridCol w="1429800"/>
                <a:gridCol w="1444946"/>
                <a:gridCol w="581614"/>
                <a:gridCol w="581614"/>
                <a:gridCol w="630081"/>
                <a:gridCol w="581614"/>
                <a:gridCol w="581614"/>
                <a:gridCol w="672491"/>
                <a:gridCol w="1223813"/>
                <a:gridCol w="581614"/>
              </a:tblGrid>
              <a:tr h="1572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2057400" y="3048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848600" y="3810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239000" y="8382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609600" y="8382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3962400"/>
          <a:ext cx="11658600" cy="2680375"/>
        </p:xfrm>
        <a:graphic>
          <a:graphicData uri="http://schemas.openxmlformats.org/drawingml/2006/table">
            <a:tbl>
              <a:tblPr/>
              <a:tblGrid>
                <a:gridCol w="574109"/>
                <a:gridCol w="550188"/>
                <a:gridCol w="1208022"/>
                <a:gridCol w="1124297"/>
                <a:gridCol w="1411351"/>
                <a:gridCol w="1426301"/>
                <a:gridCol w="574109"/>
                <a:gridCol w="574109"/>
                <a:gridCol w="621951"/>
                <a:gridCol w="574109"/>
                <a:gridCol w="574109"/>
                <a:gridCol w="663814"/>
                <a:gridCol w="1208022"/>
                <a:gridCol w="574109"/>
              </a:tblGrid>
              <a:tr h="152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4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848600" y="4572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162800" y="6858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533400" y="7620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3886200"/>
          <a:ext cx="11811002" cy="2680375"/>
        </p:xfrm>
        <a:graphic>
          <a:graphicData uri="http://schemas.openxmlformats.org/drawingml/2006/table">
            <a:tbl>
              <a:tblPr/>
              <a:tblGrid>
                <a:gridCol w="581614"/>
                <a:gridCol w="557380"/>
                <a:gridCol w="1223813"/>
                <a:gridCol w="1138994"/>
                <a:gridCol w="1429800"/>
                <a:gridCol w="1444946"/>
                <a:gridCol w="581614"/>
                <a:gridCol w="581614"/>
                <a:gridCol w="630081"/>
                <a:gridCol w="581614"/>
                <a:gridCol w="581614"/>
                <a:gridCol w="672491"/>
                <a:gridCol w="1223813"/>
                <a:gridCol w="581614"/>
              </a:tblGrid>
              <a:tr h="152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4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3048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772400" y="3810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239000" y="9144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533400" y="9144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4165920"/>
          <a:ext cx="11887198" cy="2639240"/>
        </p:xfrm>
        <a:graphic>
          <a:graphicData uri="http://schemas.openxmlformats.org/drawingml/2006/table">
            <a:tbl>
              <a:tblPr/>
              <a:tblGrid>
                <a:gridCol w="585366"/>
                <a:gridCol w="560976"/>
                <a:gridCol w="1231708"/>
                <a:gridCol w="1146342"/>
                <a:gridCol w="1439024"/>
                <a:gridCol w="1454268"/>
                <a:gridCol w="585366"/>
                <a:gridCol w="585366"/>
                <a:gridCol w="634146"/>
                <a:gridCol w="585366"/>
                <a:gridCol w="585366"/>
                <a:gridCol w="676830"/>
                <a:gridCol w="1231708"/>
                <a:gridCol w="585366"/>
              </a:tblGrid>
              <a:tr h="131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239000" y="6858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533400" y="8382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3962400"/>
          <a:ext cx="11963403" cy="2639240"/>
        </p:xfrm>
        <a:graphic>
          <a:graphicData uri="http://schemas.openxmlformats.org/drawingml/2006/table">
            <a:tbl>
              <a:tblPr/>
              <a:tblGrid>
                <a:gridCol w="589119"/>
                <a:gridCol w="564572"/>
                <a:gridCol w="1239604"/>
                <a:gridCol w="1153690"/>
                <a:gridCol w="1448249"/>
                <a:gridCol w="1463590"/>
                <a:gridCol w="589119"/>
                <a:gridCol w="589119"/>
                <a:gridCol w="638211"/>
                <a:gridCol w="589119"/>
                <a:gridCol w="589119"/>
                <a:gridCol w="681169"/>
                <a:gridCol w="1239604"/>
                <a:gridCol w="589119"/>
              </a:tblGrid>
              <a:tr h="131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828800" y="3048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848600" y="304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239000" y="6858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533400" y="7620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3886200"/>
          <a:ext cx="11734802" cy="2680375"/>
        </p:xfrm>
        <a:graphic>
          <a:graphicData uri="http://schemas.openxmlformats.org/drawingml/2006/table">
            <a:tbl>
              <a:tblPr/>
              <a:tblGrid>
                <a:gridCol w="577862"/>
                <a:gridCol w="553784"/>
                <a:gridCol w="1215917"/>
                <a:gridCol w="1131645"/>
                <a:gridCol w="1420575"/>
                <a:gridCol w="1435623"/>
                <a:gridCol w="577862"/>
                <a:gridCol w="577862"/>
                <a:gridCol w="626016"/>
                <a:gridCol w="577862"/>
                <a:gridCol w="577862"/>
                <a:gridCol w="668153"/>
                <a:gridCol w="1215917"/>
                <a:gridCol w="577862"/>
              </a:tblGrid>
              <a:tr h="152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4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905000" y="2286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772400" y="228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 l="26354" t="14583" r="11567" b="14583"/>
          <a:stretch>
            <a:fillRect/>
          </a:stretch>
        </p:blipFill>
        <p:spPr bwMode="auto">
          <a:xfrm>
            <a:off x="6400800" y="1447800"/>
            <a:ext cx="5486400" cy="351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 l="23646" t="14583" r="16617" b="13542"/>
          <a:stretch>
            <a:fillRect/>
          </a:stretch>
        </p:blipFill>
        <p:spPr bwMode="auto">
          <a:xfrm>
            <a:off x="457200" y="1447800"/>
            <a:ext cx="518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399" y="5715000"/>
          <a:ext cx="11897710" cy="811920"/>
        </p:xfrm>
        <a:graphic>
          <a:graphicData uri="http://schemas.openxmlformats.org/drawingml/2006/table">
            <a:tbl>
              <a:tblPr/>
              <a:tblGrid>
                <a:gridCol w="628002"/>
                <a:gridCol w="601836"/>
                <a:gridCol w="1321423"/>
                <a:gridCol w="1229838"/>
                <a:gridCol w="1543840"/>
                <a:gridCol w="1089102"/>
                <a:gridCol w="628002"/>
                <a:gridCol w="628002"/>
                <a:gridCol w="680336"/>
                <a:gridCol w="628002"/>
                <a:gridCol w="628002"/>
                <a:gridCol w="726130"/>
                <a:gridCol w="904835"/>
                <a:gridCol w="660360"/>
              </a:tblGrid>
              <a:tr h="158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9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5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BARRIKONDA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BARRIKONDA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34.11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17.17132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80.93866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315200" y="6858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609600" y="7620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3962400"/>
          <a:ext cx="11353800" cy="2692080"/>
        </p:xfrm>
        <a:graphic>
          <a:graphicData uri="http://schemas.openxmlformats.org/drawingml/2006/table">
            <a:tbl>
              <a:tblPr/>
              <a:tblGrid>
                <a:gridCol w="559100"/>
                <a:gridCol w="535804"/>
                <a:gridCol w="1176439"/>
                <a:gridCol w="1094903"/>
                <a:gridCol w="1374453"/>
                <a:gridCol w="1389012"/>
                <a:gridCol w="559100"/>
                <a:gridCol w="559100"/>
                <a:gridCol w="605691"/>
                <a:gridCol w="559100"/>
                <a:gridCol w="559100"/>
                <a:gridCol w="646459"/>
                <a:gridCol w="1176439"/>
                <a:gridCol w="559100"/>
              </a:tblGrid>
              <a:tr h="1572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2057400" y="3048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772400" y="3810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239000" y="7620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609600" y="8382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2" y="3886200"/>
          <a:ext cx="11811005" cy="2971803"/>
        </p:xfrm>
        <a:graphic>
          <a:graphicData uri="http://schemas.openxmlformats.org/drawingml/2006/table">
            <a:tbl>
              <a:tblPr/>
              <a:tblGrid>
                <a:gridCol w="581614"/>
                <a:gridCol w="557380"/>
                <a:gridCol w="1223813"/>
                <a:gridCol w="1138994"/>
                <a:gridCol w="1429801"/>
                <a:gridCol w="1444946"/>
                <a:gridCol w="581614"/>
                <a:gridCol w="581614"/>
                <a:gridCol w="630082"/>
                <a:gridCol w="581614"/>
                <a:gridCol w="581614"/>
                <a:gridCol w="672492"/>
                <a:gridCol w="1223813"/>
                <a:gridCol w="581614"/>
              </a:tblGrid>
              <a:tr h="175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772400" y="4572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239000" y="7620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609600" y="8382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3962400"/>
          <a:ext cx="11658600" cy="2680375"/>
        </p:xfrm>
        <a:graphic>
          <a:graphicData uri="http://schemas.openxmlformats.org/drawingml/2006/table">
            <a:tbl>
              <a:tblPr/>
              <a:tblGrid>
                <a:gridCol w="574109"/>
                <a:gridCol w="550188"/>
                <a:gridCol w="1208022"/>
                <a:gridCol w="1124297"/>
                <a:gridCol w="1411351"/>
                <a:gridCol w="1426301"/>
                <a:gridCol w="574109"/>
                <a:gridCol w="574109"/>
                <a:gridCol w="621951"/>
                <a:gridCol w="574109"/>
                <a:gridCol w="574109"/>
                <a:gridCol w="663814"/>
                <a:gridCol w="1208022"/>
                <a:gridCol w="574109"/>
              </a:tblGrid>
              <a:tr h="152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4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2057400" y="3048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772400" y="3810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162800" y="6096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685800" y="6096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798" y="3886197"/>
          <a:ext cx="12039602" cy="2971803"/>
        </p:xfrm>
        <a:graphic>
          <a:graphicData uri="http://schemas.openxmlformats.org/drawingml/2006/table">
            <a:tbl>
              <a:tblPr/>
              <a:tblGrid>
                <a:gridCol w="592871"/>
                <a:gridCol w="568168"/>
                <a:gridCol w="1247500"/>
                <a:gridCol w="1161038"/>
                <a:gridCol w="1457474"/>
                <a:gridCol w="1472912"/>
                <a:gridCol w="592871"/>
                <a:gridCol w="592871"/>
                <a:gridCol w="642276"/>
                <a:gridCol w="592871"/>
                <a:gridCol w="592871"/>
                <a:gridCol w="685508"/>
                <a:gridCol w="1247500"/>
                <a:gridCol w="592871"/>
              </a:tblGrid>
              <a:tr h="175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2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905000" y="3048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924800" y="3810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239000" y="8382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533400" y="8382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3962400"/>
          <a:ext cx="11963403" cy="2689181"/>
        </p:xfrm>
        <a:graphic>
          <a:graphicData uri="http://schemas.openxmlformats.org/drawingml/2006/table">
            <a:tbl>
              <a:tblPr/>
              <a:tblGrid>
                <a:gridCol w="589119"/>
                <a:gridCol w="564572"/>
                <a:gridCol w="1239604"/>
                <a:gridCol w="1153690"/>
                <a:gridCol w="1448249"/>
                <a:gridCol w="1463590"/>
                <a:gridCol w="589119"/>
                <a:gridCol w="589119"/>
                <a:gridCol w="638211"/>
                <a:gridCol w="589119"/>
                <a:gridCol w="589119"/>
                <a:gridCol w="681169"/>
                <a:gridCol w="1239604"/>
                <a:gridCol w="589119"/>
              </a:tblGrid>
              <a:tr h="1572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924800" y="4572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315200" y="6096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533400" y="6858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3886200"/>
          <a:ext cx="11963403" cy="2671568"/>
        </p:xfrm>
        <a:graphic>
          <a:graphicData uri="http://schemas.openxmlformats.org/drawingml/2006/table">
            <a:tbl>
              <a:tblPr/>
              <a:tblGrid>
                <a:gridCol w="589119"/>
                <a:gridCol w="564572"/>
                <a:gridCol w="1239604"/>
                <a:gridCol w="1153690"/>
                <a:gridCol w="1448249"/>
                <a:gridCol w="1463590"/>
                <a:gridCol w="589119"/>
                <a:gridCol w="589119"/>
                <a:gridCol w="638211"/>
                <a:gridCol w="589119"/>
                <a:gridCol w="589119"/>
                <a:gridCol w="681169"/>
                <a:gridCol w="1239604"/>
                <a:gridCol w="589119"/>
              </a:tblGrid>
              <a:tr h="1482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905000" y="2286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772400" y="228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239000" y="8382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533400" y="9144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4249734"/>
          <a:ext cx="11582396" cy="2608266"/>
        </p:xfrm>
        <a:graphic>
          <a:graphicData uri="http://schemas.openxmlformats.org/drawingml/2006/table">
            <a:tbl>
              <a:tblPr/>
              <a:tblGrid>
                <a:gridCol w="570357"/>
                <a:gridCol w="546592"/>
                <a:gridCol w="1200125"/>
                <a:gridCol w="1116948"/>
                <a:gridCol w="1402125"/>
                <a:gridCol w="1416978"/>
                <a:gridCol w="570357"/>
                <a:gridCol w="570357"/>
                <a:gridCol w="617886"/>
                <a:gridCol w="570357"/>
                <a:gridCol w="570357"/>
                <a:gridCol w="659475"/>
                <a:gridCol w="1200125"/>
                <a:gridCol w="570357"/>
              </a:tblGrid>
              <a:tr h="1321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3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6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18741" t="13542" r="19180" b="11458"/>
          <a:stretch>
            <a:fillRect/>
          </a:stretch>
        </p:blipFill>
        <p:spPr bwMode="auto">
          <a:xfrm>
            <a:off x="7162800" y="685800"/>
            <a:ext cx="4572000" cy="31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988" t="14583" r="9590" b="12500"/>
          <a:stretch>
            <a:fillRect/>
          </a:stretch>
        </p:blipFill>
        <p:spPr bwMode="auto">
          <a:xfrm>
            <a:off x="533400" y="685800"/>
            <a:ext cx="4833257" cy="30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3886200"/>
          <a:ext cx="10744204" cy="2739624"/>
        </p:xfrm>
        <a:graphic>
          <a:graphicData uri="http://schemas.openxmlformats.org/drawingml/2006/table">
            <a:tbl>
              <a:tblPr/>
              <a:tblGrid>
                <a:gridCol w="529081"/>
                <a:gridCol w="507036"/>
                <a:gridCol w="1113276"/>
                <a:gridCol w="1036117"/>
                <a:gridCol w="1300657"/>
                <a:gridCol w="1314435"/>
                <a:gridCol w="529081"/>
                <a:gridCol w="529081"/>
                <a:gridCol w="573171"/>
                <a:gridCol w="529081"/>
                <a:gridCol w="529081"/>
                <a:gridCol w="611750"/>
                <a:gridCol w="1113276"/>
                <a:gridCol w="529081"/>
              </a:tblGrid>
              <a:tr h="82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OF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16.97691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16.97819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81.01002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16.97936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81.01209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16.97895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16.98290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16.98373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81.01640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16.98055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81.01540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16.97533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81.00749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16.98630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81.00540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16.98499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81.00023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16.98220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81.00907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2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VELAGALAPALLI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SINGAGUDEM RL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16.97416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81.00976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981200" y="2286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848600" y="228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2211" t="35417" r="19180" b="13542"/>
          <a:stretch>
            <a:fillRect/>
          </a:stretch>
        </p:blipFill>
        <p:spPr bwMode="auto">
          <a:xfrm>
            <a:off x="6489440" y="1524000"/>
            <a:ext cx="555016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8917" t="36458" r="28331" b="14584"/>
          <a:stretch>
            <a:fillRect/>
          </a:stretch>
        </p:blipFill>
        <p:spPr bwMode="auto">
          <a:xfrm>
            <a:off x="685800" y="1524000"/>
            <a:ext cx="4953000" cy="318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562600"/>
          <a:ext cx="11353799" cy="628590"/>
        </p:xfrm>
        <a:graphic>
          <a:graphicData uri="http://schemas.openxmlformats.org/drawingml/2006/table">
            <a:tbl>
              <a:tblPr/>
              <a:tblGrid>
                <a:gridCol w="559099"/>
                <a:gridCol w="535804"/>
                <a:gridCol w="1176440"/>
                <a:gridCol w="1094903"/>
                <a:gridCol w="1374454"/>
                <a:gridCol w="1389013"/>
                <a:gridCol w="559099"/>
                <a:gridCol w="559099"/>
                <a:gridCol w="605691"/>
                <a:gridCol w="559099"/>
                <a:gridCol w="559099"/>
                <a:gridCol w="646460"/>
                <a:gridCol w="1176440"/>
                <a:gridCol w="559099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ANTARVEDIGUDEM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17.32334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81.32230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KORSAVARIGUDEM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 l="32211" t="27083" r="27379" b="26041"/>
          <a:stretch>
            <a:fillRect/>
          </a:stretch>
        </p:blipFill>
        <p:spPr bwMode="auto">
          <a:xfrm>
            <a:off x="6705600" y="1447800"/>
            <a:ext cx="5257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38287" t="27083" r="20132" b="25000"/>
          <a:stretch>
            <a:fillRect/>
          </a:stretch>
        </p:blipFill>
        <p:spPr bwMode="auto">
          <a:xfrm>
            <a:off x="609600" y="1447800"/>
            <a:ext cx="5410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638800"/>
          <a:ext cx="11353799" cy="628590"/>
        </p:xfrm>
        <a:graphic>
          <a:graphicData uri="http://schemas.openxmlformats.org/drawingml/2006/table">
            <a:tbl>
              <a:tblPr/>
              <a:tblGrid>
                <a:gridCol w="559099"/>
                <a:gridCol w="535804"/>
                <a:gridCol w="1176440"/>
                <a:gridCol w="1094903"/>
                <a:gridCol w="1374454"/>
                <a:gridCol w="1389013"/>
                <a:gridCol w="559099"/>
                <a:gridCol w="559099"/>
                <a:gridCol w="605691"/>
                <a:gridCol w="559099"/>
                <a:gridCol w="559099"/>
                <a:gridCol w="646460"/>
                <a:gridCol w="1176440"/>
                <a:gridCol w="559099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ANTARVEDIGUDEM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17.32665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81.30688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 l="35139" t="33333" r="19180" b="14583"/>
          <a:stretch>
            <a:fillRect/>
          </a:stretch>
        </p:blipFill>
        <p:spPr bwMode="auto">
          <a:xfrm>
            <a:off x="6629400" y="1533768"/>
            <a:ext cx="5334000" cy="341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 l="31845" t="29167" r="20132" b="14583"/>
          <a:stretch>
            <a:fillRect/>
          </a:stretch>
        </p:blipFill>
        <p:spPr bwMode="auto">
          <a:xfrm>
            <a:off x="381000" y="1572321"/>
            <a:ext cx="5257800" cy="346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715000"/>
          <a:ext cx="11506201" cy="659070"/>
        </p:xfrm>
        <a:graphic>
          <a:graphicData uri="http://schemas.openxmlformats.org/drawingml/2006/table">
            <a:tbl>
              <a:tblPr/>
              <a:tblGrid>
                <a:gridCol w="566604"/>
                <a:gridCol w="542996"/>
                <a:gridCol w="1192231"/>
                <a:gridCol w="1109600"/>
                <a:gridCol w="1392903"/>
                <a:gridCol w="1407657"/>
                <a:gridCol w="566604"/>
                <a:gridCol w="566604"/>
                <a:gridCol w="613821"/>
                <a:gridCol w="566604"/>
                <a:gridCol w="566604"/>
                <a:gridCol w="655138"/>
                <a:gridCol w="1192231"/>
                <a:gridCol w="566604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BARRIKONDA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BARRIKONDA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17.16474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80.93648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 l="41581" t="37500" r="17423" b="18750"/>
          <a:stretch>
            <a:fillRect/>
          </a:stretch>
        </p:blipFill>
        <p:spPr bwMode="auto">
          <a:xfrm>
            <a:off x="609600" y="1143000"/>
            <a:ext cx="520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38873" t="36458" r="23646" b="20833"/>
          <a:stretch>
            <a:fillRect/>
          </a:stretch>
        </p:blipFill>
        <p:spPr bwMode="auto">
          <a:xfrm>
            <a:off x="7086600" y="1066800"/>
            <a:ext cx="4876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181600"/>
          <a:ext cx="11125198" cy="787320"/>
        </p:xfrm>
        <a:graphic>
          <a:graphicData uri="http://schemas.openxmlformats.org/drawingml/2006/table">
            <a:tbl>
              <a:tblPr/>
              <a:tblGrid>
                <a:gridCol w="547842"/>
                <a:gridCol w="525016"/>
                <a:gridCol w="1152753"/>
                <a:gridCol w="1072858"/>
                <a:gridCol w="1346780"/>
                <a:gridCol w="1361046"/>
                <a:gridCol w="547842"/>
                <a:gridCol w="547842"/>
                <a:gridCol w="593496"/>
                <a:gridCol w="547842"/>
                <a:gridCol w="547842"/>
                <a:gridCol w="633444"/>
                <a:gridCol w="1152753"/>
                <a:gridCol w="547842"/>
              </a:tblGrid>
              <a:tr h="1584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7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ANTARVEDIGUDEM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17.33162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81.30332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REDDI KAMAVARAM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ANTARVEDIGUDEM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17.33121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81.30444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REDDI KAMAVARAM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41581" t="37500" r="17423" b="18750"/>
          <a:stretch>
            <a:fillRect/>
          </a:stretch>
        </p:blipFill>
        <p:spPr bwMode="auto">
          <a:xfrm>
            <a:off x="609600" y="1143000"/>
            <a:ext cx="520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8873" t="36458" r="23646" b="20833"/>
          <a:stretch>
            <a:fillRect/>
          </a:stretch>
        </p:blipFill>
        <p:spPr bwMode="auto">
          <a:xfrm>
            <a:off x="7086600" y="1066800"/>
            <a:ext cx="4876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181600"/>
          <a:ext cx="11125198" cy="787320"/>
        </p:xfrm>
        <a:graphic>
          <a:graphicData uri="http://schemas.openxmlformats.org/drawingml/2006/table">
            <a:tbl>
              <a:tblPr/>
              <a:tblGrid>
                <a:gridCol w="547842"/>
                <a:gridCol w="525016"/>
                <a:gridCol w="1152753"/>
                <a:gridCol w="1072858"/>
                <a:gridCol w="1346780"/>
                <a:gridCol w="1361046"/>
                <a:gridCol w="547842"/>
                <a:gridCol w="547842"/>
                <a:gridCol w="593496"/>
                <a:gridCol w="547842"/>
                <a:gridCol w="547842"/>
                <a:gridCol w="633444"/>
                <a:gridCol w="1152753"/>
                <a:gridCol w="547842"/>
              </a:tblGrid>
              <a:tr h="1584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7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ANTARVEDIGUDEM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17.33162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81.30332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REDDI KAMAVARAM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ANTARVEDIGUDEM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17.33121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81.30444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REDDI KAMAVARAM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 l="29868" t="30208" r="30307" b="25000"/>
          <a:stretch>
            <a:fillRect/>
          </a:stretch>
        </p:blipFill>
        <p:spPr bwMode="auto">
          <a:xfrm>
            <a:off x="6781800" y="1371600"/>
            <a:ext cx="5181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5359" t="35417" r="23646" b="20833"/>
          <a:stretch>
            <a:fillRect/>
          </a:stretch>
        </p:blipFill>
        <p:spPr bwMode="auto">
          <a:xfrm>
            <a:off x="457200" y="1371600"/>
            <a:ext cx="533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257800"/>
          <a:ext cx="11734798" cy="659070"/>
        </p:xfrm>
        <a:graphic>
          <a:graphicData uri="http://schemas.openxmlformats.org/drawingml/2006/table">
            <a:tbl>
              <a:tblPr/>
              <a:tblGrid>
                <a:gridCol w="577861"/>
                <a:gridCol w="553784"/>
                <a:gridCol w="1215917"/>
                <a:gridCol w="1131645"/>
                <a:gridCol w="1420576"/>
                <a:gridCol w="1435624"/>
                <a:gridCol w="577861"/>
                <a:gridCol w="577861"/>
                <a:gridCol w="626016"/>
                <a:gridCol w="577861"/>
                <a:gridCol w="577861"/>
                <a:gridCol w="668153"/>
                <a:gridCol w="1215917"/>
                <a:gridCol w="577861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DARBHAGUDEM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DARBAGUDEM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17.17045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81.12945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GANGINEEDUPALEM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 l="36310" t="21875" r="22108" b="30207"/>
          <a:stretch>
            <a:fillRect/>
          </a:stretch>
        </p:blipFill>
        <p:spPr bwMode="auto">
          <a:xfrm>
            <a:off x="457200" y="1219200"/>
            <a:ext cx="5257800" cy="34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3602" t="26042" r="24231" b="25000"/>
          <a:stretch>
            <a:fillRect/>
          </a:stretch>
        </p:blipFill>
        <p:spPr bwMode="auto">
          <a:xfrm>
            <a:off x="6786664" y="1219200"/>
            <a:ext cx="525293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181601"/>
          <a:ext cx="11541220" cy="848569"/>
        </p:xfrm>
        <a:graphic>
          <a:graphicData uri="http://schemas.openxmlformats.org/drawingml/2006/table">
            <a:tbl>
              <a:tblPr/>
              <a:tblGrid>
                <a:gridCol w="566604"/>
                <a:gridCol w="542996"/>
                <a:gridCol w="1192231"/>
                <a:gridCol w="1109600"/>
                <a:gridCol w="1392903"/>
                <a:gridCol w="1407657"/>
                <a:gridCol w="566604"/>
                <a:gridCol w="566604"/>
                <a:gridCol w="613821"/>
                <a:gridCol w="566604"/>
                <a:gridCol w="566604"/>
                <a:gridCol w="655138"/>
                <a:gridCol w="1192231"/>
                <a:gridCol w="601623"/>
              </a:tblGrid>
              <a:tr h="118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803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DORAMAMIDI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17.31928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81.34588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3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DORAMAMIDI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17.31812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81.34571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3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DORAMAMIDI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17.31984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81.34888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6310" t="21875" r="22108" b="30207"/>
          <a:stretch>
            <a:fillRect/>
          </a:stretch>
        </p:blipFill>
        <p:spPr bwMode="auto">
          <a:xfrm>
            <a:off x="457200" y="1219200"/>
            <a:ext cx="5257800" cy="34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3602" t="26042" r="24231" b="25000"/>
          <a:stretch>
            <a:fillRect/>
          </a:stretch>
        </p:blipFill>
        <p:spPr bwMode="auto">
          <a:xfrm>
            <a:off x="6786664" y="1219200"/>
            <a:ext cx="525293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181601"/>
          <a:ext cx="11541220" cy="848569"/>
        </p:xfrm>
        <a:graphic>
          <a:graphicData uri="http://schemas.openxmlformats.org/drawingml/2006/table">
            <a:tbl>
              <a:tblPr/>
              <a:tblGrid>
                <a:gridCol w="566604"/>
                <a:gridCol w="542996"/>
                <a:gridCol w="1192231"/>
                <a:gridCol w="1109600"/>
                <a:gridCol w="1392903"/>
                <a:gridCol w="1407657"/>
                <a:gridCol w="566604"/>
                <a:gridCol w="566604"/>
                <a:gridCol w="613821"/>
                <a:gridCol w="566604"/>
                <a:gridCol w="566604"/>
                <a:gridCol w="655138"/>
                <a:gridCol w="1192231"/>
                <a:gridCol w="601623"/>
              </a:tblGrid>
              <a:tr h="118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803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DORAMAMIDI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17.31928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81.34588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3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DORAMAMIDI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17.31812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81.34571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3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DORAMAMIDI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17.31984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81.34888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6310" t="21875" r="22108" b="30207"/>
          <a:stretch>
            <a:fillRect/>
          </a:stretch>
        </p:blipFill>
        <p:spPr bwMode="auto">
          <a:xfrm>
            <a:off x="457200" y="1219200"/>
            <a:ext cx="5257800" cy="34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3602" t="26042" r="24231" b="25000"/>
          <a:stretch>
            <a:fillRect/>
          </a:stretch>
        </p:blipFill>
        <p:spPr bwMode="auto">
          <a:xfrm>
            <a:off x="6786664" y="1219200"/>
            <a:ext cx="525293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181601"/>
          <a:ext cx="11541220" cy="848569"/>
        </p:xfrm>
        <a:graphic>
          <a:graphicData uri="http://schemas.openxmlformats.org/drawingml/2006/table">
            <a:tbl>
              <a:tblPr/>
              <a:tblGrid>
                <a:gridCol w="566604"/>
                <a:gridCol w="542996"/>
                <a:gridCol w="1192231"/>
                <a:gridCol w="1109600"/>
                <a:gridCol w="1392903"/>
                <a:gridCol w="1407657"/>
                <a:gridCol w="566604"/>
                <a:gridCol w="566604"/>
                <a:gridCol w="613821"/>
                <a:gridCol w="566604"/>
                <a:gridCol w="566604"/>
                <a:gridCol w="655138"/>
                <a:gridCol w="1192231"/>
                <a:gridCol w="601623"/>
              </a:tblGrid>
              <a:tr h="118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803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DORAMAMIDI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17.31928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81.34588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3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DORAMAMIDI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17.31812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81.34571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3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DORAMAMIDI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17.31984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81.34888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/>
          <a:srcRect l="34554" t="25000" r="15666" b="17708"/>
          <a:stretch>
            <a:fillRect/>
          </a:stretch>
        </p:blipFill>
        <p:spPr bwMode="auto">
          <a:xfrm>
            <a:off x="7010400" y="1066800"/>
            <a:ext cx="5070764" cy="328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 l="36749" t="25000" r="14056" b="17709"/>
          <a:stretch>
            <a:fillRect/>
          </a:stretch>
        </p:blipFill>
        <p:spPr bwMode="auto">
          <a:xfrm>
            <a:off x="609600" y="1066800"/>
            <a:ext cx="500426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334000"/>
          <a:ext cx="11277601" cy="628590"/>
        </p:xfrm>
        <a:graphic>
          <a:graphicData uri="http://schemas.openxmlformats.org/drawingml/2006/table">
            <a:tbl>
              <a:tblPr/>
              <a:tblGrid>
                <a:gridCol w="555347"/>
                <a:gridCol w="532208"/>
                <a:gridCol w="1168544"/>
                <a:gridCol w="1087555"/>
                <a:gridCol w="1365229"/>
                <a:gridCol w="1379691"/>
                <a:gridCol w="555347"/>
                <a:gridCol w="555347"/>
                <a:gridCol w="601626"/>
                <a:gridCol w="555347"/>
                <a:gridCol w="555347"/>
                <a:gridCol w="642122"/>
                <a:gridCol w="1168544"/>
                <a:gridCol w="555347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GULLAPUDI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7.15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17.35274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81.39435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REGULAPADU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41581" t="26042" r="22694" b="31250"/>
          <a:stretch>
            <a:fillRect/>
          </a:stretch>
        </p:blipFill>
        <p:spPr bwMode="auto">
          <a:xfrm>
            <a:off x="6856140" y="1600200"/>
            <a:ext cx="442145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 l="43557" t="34375" r="18375" b="26041"/>
          <a:stretch>
            <a:fillRect/>
          </a:stretch>
        </p:blipFill>
        <p:spPr bwMode="auto">
          <a:xfrm>
            <a:off x="457200" y="1676400"/>
            <a:ext cx="482265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334000"/>
          <a:ext cx="11049001" cy="563240"/>
        </p:xfrm>
        <a:graphic>
          <a:graphicData uri="http://schemas.openxmlformats.org/drawingml/2006/table">
            <a:tbl>
              <a:tblPr/>
              <a:tblGrid>
                <a:gridCol w="544090"/>
                <a:gridCol w="521420"/>
                <a:gridCol w="1144857"/>
                <a:gridCol w="1065510"/>
                <a:gridCol w="1337556"/>
                <a:gridCol w="1351724"/>
                <a:gridCol w="544090"/>
                <a:gridCol w="544090"/>
                <a:gridCol w="589431"/>
                <a:gridCol w="544090"/>
                <a:gridCol w="544090"/>
                <a:gridCol w="629106"/>
                <a:gridCol w="1144857"/>
                <a:gridCol w="544090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GULLAPUDI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17.33705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81.37970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/>
          <a:srcRect l="31625" t="29166" r="30308" b="22918"/>
          <a:stretch>
            <a:fillRect/>
          </a:stretch>
        </p:blipFill>
        <p:spPr bwMode="auto">
          <a:xfrm>
            <a:off x="6781800" y="990600"/>
            <a:ext cx="4953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 l="34187" t="33333" r="25403" b="19792"/>
          <a:stretch>
            <a:fillRect/>
          </a:stretch>
        </p:blipFill>
        <p:spPr bwMode="auto">
          <a:xfrm>
            <a:off x="685800" y="1066800"/>
            <a:ext cx="5257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334000"/>
          <a:ext cx="10896599" cy="717530"/>
        </p:xfrm>
        <a:graphic>
          <a:graphicData uri="http://schemas.openxmlformats.org/drawingml/2006/table">
            <a:tbl>
              <a:tblPr/>
              <a:tblGrid>
                <a:gridCol w="536585"/>
                <a:gridCol w="514228"/>
                <a:gridCol w="1129066"/>
                <a:gridCol w="1050813"/>
                <a:gridCol w="1319107"/>
                <a:gridCol w="1333080"/>
                <a:gridCol w="536585"/>
                <a:gridCol w="536585"/>
                <a:gridCol w="581301"/>
                <a:gridCol w="536585"/>
                <a:gridCol w="536585"/>
                <a:gridCol w="620428"/>
                <a:gridCol w="1129066"/>
                <a:gridCol w="536585"/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GULLAPUDI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17.27398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81.37423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GULLAPUDI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/>
          <a:srcRect l="44510" t="35417" r="19765" b="16667"/>
          <a:stretch>
            <a:fillRect/>
          </a:stretch>
        </p:blipFill>
        <p:spPr bwMode="auto">
          <a:xfrm>
            <a:off x="7315200" y="1257924"/>
            <a:ext cx="4495800" cy="339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 l="44143" t="37500" r="18375" b="19791"/>
          <a:stretch>
            <a:fillRect/>
          </a:stretch>
        </p:blipFill>
        <p:spPr bwMode="auto">
          <a:xfrm>
            <a:off x="685800" y="1371600"/>
            <a:ext cx="4876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410200"/>
          <a:ext cx="11506201" cy="631130"/>
        </p:xfrm>
        <a:graphic>
          <a:graphicData uri="http://schemas.openxmlformats.org/drawingml/2006/table">
            <a:tbl>
              <a:tblPr/>
              <a:tblGrid>
                <a:gridCol w="566604"/>
                <a:gridCol w="542996"/>
                <a:gridCol w="1192231"/>
                <a:gridCol w="1109600"/>
                <a:gridCol w="1392903"/>
                <a:gridCol w="1407657"/>
                <a:gridCol w="566604"/>
                <a:gridCol w="566604"/>
                <a:gridCol w="613821"/>
                <a:gridCol w="566604"/>
                <a:gridCol w="566604"/>
                <a:gridCol w="655138"/>
                <a:gridCol w="1192231"/>
                <a:gridCol w="566604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BUTTAYAGUDEM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GULLAPUDI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NAGAVARAM MUTTA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17.35550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81.39595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 l="36310" t="23958" r="13909" b="20834"/>
          <a:stretch>
            <a:fillRect/>
          </a:stretch>
        </p:blipFill>
        <p:spPr bwMode="auto">
          <a:xfrm>
            <a:off x="6324600" y="1295400"/>
            <a:ext cx="5791200" cy="361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l="31625" t="21875" r="23280" b="21876"/>
          <a:stretch>
            <a:fillRect/>
          </a:stretch>
        </p:blipFill>
        <p:spPr bwMode="auto">
          <a:xfrm>
            <a:off x="457200" y="1295400"/>
            <a:ext cx="5105400" cy="358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638800"/>
          <a:ext cx="11498935" cy="622300"/>
        </p:xfrm>
        <a:graphic>
          <a:graphicData uri="http://schemas.openxmlformats.org/drawingml/2006/table">
            <a:tbl>
              <a:tblPr/>
              <a:tblGrid>
                <a:gridCol w="562852"/>
                <a:gridCol w="539400"/>
                <a:gridCol w="1184335"/>
                <a:gridCol w="1102252"/>
                <a:gridCol w="1383678"/>
                <a:gridCol w="1398335"/>
                <a:gridCol w="562852"/>
                <a:gridCol w="562852"/>
                <a:gridCol w="609756"/>
                <a:gridCol w="562852"/>
                <a:gridCol w="562852"/>
                <a:gridCol w="650799"/>
                <a:gridCol w="1184335"/>
                <a:gridCol w="631785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BARRIKONDA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BARRIKONDA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35.27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17.15068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80.92898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KAMALAPURAM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/>
          <a:srcRect l="33968" t="22917" r="20351" b="11458"/>
          <a:stretch>
            <a:fillRect/>
          </a:stretch>
        </p:blipFill>
        <p:spPr bwMode="auto">
          <a:xfrm>
            <a:off x="609600" y="1295400"/>
            <a:ext cx="4191000" cy="33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 l="31845" t="23958" r="21303" b="13542"/>
          <a:stretch>
            <a:fillRect/>
          </a:stretch>
        </p:blipFill>
        <p:spPr bwMode="auto">
          <a:xfrm>
            <a:off x="7010400" y="142875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181600"/>
          <a:ext cx="11201403" cy="946050"/>
        </p:xfrm>
        <a:graphic>
          <a:graphicData uri="http://schemas.openxmlformats.org/drawingml/2006/table">
            <a:tbl>
              <a:tblPr/>
              <a:tblGrid>
                <a:gridCol w="551595"/>
                <a:gridCol w="528612"/>
                <a:gridCol w="1160648"/>
                <a:gridCol w="1080207"/>
                <a:gridCol w="1356005"/>
                <a:gridCol w="1370369"/>
                <a:gridCol w="551595"/>
                <a:gridCol w="551595"/>
                <a:gridCol w="597561"/>
                <a:gridCol w="551595"/>
                <a:gridCol w="551595"/>
                <a:gridCol w="637783"/>
                <a:gridCol w="1160648"/>
                <a:gridCol w="551595"/>
              </a:tblGrid>
              <a:tr h="131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3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17.21428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81.10174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RAMANNAPALEM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17.20832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81.09747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RAMANNAPALEM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17.21296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81.09817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RAMANNAPALEM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3968" t="22917" r="20351" b="11458"/>
          <a:stretch>
            <a:fillRect/>
          </a:stretch>
        </p:blipFill>
        <p:spPr bwMode="auto">
          <a:xfrm>
            <a:off x="609600" y="1295400"/>
            <a:ext cx="4191000" cy="33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1845" t="23958" r="21303" b="13542"/>
          <a:stretch>
            <a:fillRect/>
          </a:stretch>
        </p:blipFill>
        <p:spPr bwMode="auto">
          <a:xfrm>
            <a:off x="7010400" y="142875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181600"/>
          <a:ext cx="11201403" cy="946050"/>
        </p:xfrm>
        <a:graphic>
          <a:graphicData uri="http://schemas.openxmlformats.org/drawingml/2006/table">
            <a:tbl>
              <a:tblPr/>
              <a:tblGrid>
                <a:gridCol w="551595"/>
                <a:gridCol w="528612"/>
                <a:gridCol w="1160648"/>
                <a:gridCol w="1080207"/>
                <a:gridCol w="1356005"/>
                <a:gridCol w="1370369"/>
                <a:gridCol w="551595"/>
                <a:gridCol w="551595"/>
                <a:gridCol w="597561"/>
                <a:gridCol w="551595"/>
                <a:gridCol w="551595"/>
                <a:gridCol w="637783"/>
                <a:gridCol w="1160648"/>
                <a:gridCol w="551595"/>
              </a:tblGrid>
              <a:tr h="131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3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17.21428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81.10174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RAMANNAPALEM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17.20832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81.09747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RAMANNAPALEM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17.21296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81.09817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RAMANNAPALEM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3968" t="22917" r="20351" b="11458"/>
          <a:stretch>
            <a:fillRect/>
          </a:stretch>
        </p:blipFill>
        <p:spPr bwMode="auto">
          <a:xfrm>
            <a:off x="609600" y="1295400"/>
            <a:ext cx="4191000" cy="33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1845" t="23958" r="21303" b="13542"/>
          <a:stretch>
            <a:fillRect/>
          </a:stretch>
        </p:blipFill>
        <p:spPr bwMode="auto">
          <a:xfrm>
            <a:off x="7010400" y="142875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181600"/>
          <a:ext cx="11201403" cy="946050"/>
        </p:xfrm>
        <a:graphic>
          <a:graphicData uri="http://schemas.openxmlformats.org/drawingml/2006/table">
            <a:tbl>
              <a:tblPr/>
              <a:tblGrid>
                <a:gridCol w="551595"/>
                <a:gridCol w="528612"/>
                <a:gridCol w="1160648"/>
                <a:gridCol w="1080207"/>
                <a:gridCol w="1356005"/>
                <a:gridCol w="1370369"/>
                <a:gridCol w="551595"/>
                <a:gridCol w="551595"/>
                <a:gridCol w="597561"/>
                <a:gridCol w="551595"/>
                <a:gridCol w="551595"/>
                <a:gridCol w="637783"/>
                <a:gridCol w="1160648"/>
                <a:gridCol w="551595"/>
              </a:tblGrid>
              <a:tr h="131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3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17.21428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81.10174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RAMANNAPALEM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17.20832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81.09747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RAMANNAPALEM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5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17.21296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81.09817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RAMANNAPALEM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/>
          <a:srcRect l="37482" t="22917" r="18594" b="20833"/>
          <a:stretch>
            <a:fillRect/>
          </a:stretch>
        </p:blipFill>
        <p:spPr bwMode="auto">
          <a:xfrm>
            <a:off x="7162800" y="1496568"/>
            <a:ext cx="457200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 l="32430" t="27083" r="18375" b="17708"/>
          <a:stretch>
            <a:fillRect/>
          </a:stretch>
        </p:blipFill>
        <p:spPr bwMode="auto">
          <a:xfrm>
            <a:off x="914400" y="1524000"/>
            <a:ext cx="507233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257800"/>
          <a:ext cx="11201403" cy="1104780"/>
        </p:xfrm>
        <a:graphic>
          <a:graphicData uri="http://schemas.openxmlformats.org/drawingml/2006/table">
            <a:tbl>
              <a:tblPr/>
              <a:tblGrid>
                <a:gridCol w="551595"/>
                <a:gridCol w="528612"/>
                <a:gridCol w="1160648"/>
                <a:gridCol w="1080207"/>
                <a:gridCol w="1356005"/>
                <a:gridCol w="1370369"/>
                <a:gridCol w="551595"/>
                <a:gridCol w="551595"/>
                <a:gridCol w="597561"/>
                <a:gridCol w="551595"/>
                <a:gridCol w="551595"/>
                <a:gridCol w="637783"/>
                <a:gridCol w="1160648"/>
                <a:gridCol w="551595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36.68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17.18775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81.11003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17.18940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81.10330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16.89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17.18678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81.10700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17.18577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81.10278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 RAJAVARAM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7482" t="22917" r="18594" b="20833"/>
          <a:stretch>
            <a:fillRect/>
          </a:stretch>
        </p:blipFill>
        <p:spPr bwMode="auto">
          <a:xfrm>
            <a:off x="7162800" y="1496568"/>
            <a:ext cx="457200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2430" t="27083" r="18375" b="17708"/>
          <a:stretch>
            <a:fillRect/>
          </a:stretch>
        </p:blipFill>
        <p:spPr bwMode="auto">
          <a:xfrm>
            <a:off x="914400" y="1524000"/>
            <a:ext cx="507233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257800"/>
          <a:ext cx="11201403" cy="1104780"/>
        </p:xfrm>
        <a:graphic>
          <a:graphicData uri="http://schemas.openxmlformats.org/drawingml/2006/table">
            <a:tbl>
              <a:tblPr/>
              <a:tblGrid>
                <a:gridCol w="551595"/>
                <a:gridCol w="528612"/>
                <a:gridCol w="1160648"/>
                <a:gridCol w="1080207"/>
                <a:gridCol w="1356005"/>
                <a:gridCol w="1370369"/>
                <a:gridCol w="551595"/>
                <a:gridCol w="551595"/>
                <a:gridCol w="597561"/>
                <a:gridCol w="551595"/>
                <a:gridCol w="551595"/>
                <a:gridCol w="637783"/>
                <a:gridCol w="1160648"/>
                <a:gridCol w="551595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36.68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17.18775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81.11003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17.18940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81.10330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16.89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17.18678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81.10700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17.18577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81.10278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 RAJAVARAM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7482" t="22917" r="18594" b="20833"/>
          <a:stretch>
            <a:fillRect/>
          </a:stretch>
        </p:blipFill>
        <p:spPr bwMode="auto">
          <a:xfrm>
            <a:off x="7162800" y="1496568"/>
            <a:ext cx="457200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2430" t="27083" r="18375" b="17708"/>
          <a:stretch>
            <a:fillRect/>
          </a:stretch>
        </p:blipFill>
        <p:spPr bwMode="auto">
          <a:xfrm>
            <a:off x="914400" y="1524000"/>
            <a:ext cx="507233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257800"/>
          <a:ext cx="11201403" cy="1104780"/>
        </p:xfrm>
        <a:graphic>
          <a:graphicData uri="http://schemas.openxmlformats.org/drawingml/2006/table">
            <a:tbl>
              <a:tblPr/>
              <a:tblGrid>
                <a:gridCol w="551595"/>
                <a:gridCol w="528612"/>
                <a:gridCol w="1160648"/>
                <a:gridCol w="1080207"/>
                <a:gridCol w="1356005"/>
                <a:gridCol w="1370369"/>
                <a:gridCol w="551595"/>
                <a:gridCol w="551595"/>
                <a:gridCol w="597561"/>
                <a:gridCol w="551595"/>
                <a:gridCol w="551595"/>
                <a:gridCol w="637783"/>
                <a:gridCol w="1160648"/>
                <a:gridCol w="551595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36.68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17.18775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81.11003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17.18940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81.10330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16.89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17.18678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81.10700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17.18577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81.10278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 RAJAVARAM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7482" t="22917" r="18594" b="20833"/>
          <a:stretch>
            <a:fillRect/>
          </a:stretch>
        </p:blipFill>
        <p:spPr bwMode="auto">
          <a:xfrm>
            <a:off x="7162800" y="1496568"/>
            <a:ext cx="457200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2430" t="27083" r="18375" b="17708"/>
          <a:stretch>
            <a:fillRect/>
          </a:stretch>
        </p:blipFill>
        <p:spPr bwMode="auto">
          <a:xfrm>
            <a:off x="914400" y="1524000"/>
            <a:ext cx="507233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257800"/>
          <a:ext cx="11201403" cy="1104780"/>
        </p:xfrm>
        <a:graphic>
          <a:graphicData uri="http://schemas.openxmlformats.org/drawingml/2006/table">
            <a:tbl>
              <a:tblPr/>
              <a:tblGrid>
                <a:gridCol w="551595"/>
                <a:gridCol w="528612"/>
                <a:gridCol w="1160648"/>
                <a:gridCol w="1080207"/>
                <a:gridCol w="1356005"/>
                <a:gridCol w="1370369"/>
                <a:gridCol w="551595"/>
                <a:gridCol w="551595"/>
                <a:gridCol w="597561"/>
                <a:gridCol w="551595"/>
                <a:gridCol w="551595"/>
                <a:gridCol w="637783"/>
                <a:gridCol w="1160648"/>
                <a:gridCol w="551595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36.68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17.18775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81.11003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31.42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17.18940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81.10330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16.89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17.18678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81.10700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SANGARAOPETA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J.R.GUDEM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JEELUGUMILLI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10.85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17.18577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81.10278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 RAJAVARAM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/>
          <a:srcRect l="39825" t="35416" r="23865" b="21875"/>
          <a:stretch>
            <a:fillRect/>
          </a:stretch>
        </p:blipFill>
        <p:spPr bwMode="auto">
          <a:xfrm>
            <a:off x="685800" y="990600"/>
            <a:ext cx="4724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 l="39458" t="32292" r="23060" b="22917"/>
          <a:stretch>
            <a:fillRect/>
          </a:stretch>
        </p:blipFill>
        <p:spPr bwMode="auto">
          <a:xfrm>
            <a:off x="6629400" y="990600"/>
            <a:ext cx="4876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105400"/>
          <a:ext cx="11430002" cy="659070"/>
        </p:xfrm>
        <a:graphic>
          <a:graphicData uri="http://schemas.openxmlformats.org/drawingml/2006/table">
            <a:tbl>
              <a:tblPr/>
              <a:tblGrid>
                <a:gridCol w="562852"/>
                <a:gridCol w="539400"/>
                <a:gridCol w="1184335"/>
                <a:gridCol w="1102252"/>
                <a:gridCol w="1383678"/>
                <a:gridCol w="1398335"/>
                <a:gridCol w="562852"/>
                <a:gridCol w="562852"/>
                <a:gridCol w="609756"/>
                <a:gridCol w="562852"/>
                <a:gridCol w="562852"/>
                <a:gridCol w="650799"/>
                <a:gridCol w="1184335"/>
                <a:gridCol w="562852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BEDADANOLE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34.38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17.23086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81.21070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ROWTHUGUDEM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 l="35140" t="34375" r="24451" b="19792"/>
          <a:stretch>
            <a:fillRect/>
          </a:stretch>
        </p:blipFill>
        <p:spPr bwMode="auto">
          <a:xfrm>
            <a:off x="6858000" y="1524000"/>
            <a:ext cx="525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/>
          <a:srcRect l="31845" t="35416" r="25988" b="20833"/>
          <a:stretch>
            <a:fillRect/>
          </a:stretch>
        </p:blipFill>
        <p:spPr bwMode="auto">
          <a:xfrm>
            <a:off x="228600" y="1524000"/>
            <a:ext cx="5486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3400" y="5257800"/>
          <a:ext cx="11315212" cy="685800"/>
        </p:xfrm>
        <a:graphic>
          <a:graphicData uri="http://schemas.openxmlformats.org/drawingml/2006/table">
            <a:tbl>
              <a:tblPr/>
              <a:tblGrid>
                <a:gridCol w="516654"/>
                <a:gridCol w="495127"/>
                <a:gridCol w="1115093"/>
                <a:gridCol w="1021430"/>
                <a:gridCol w="1270110"/>
                <a:gridCol w="1283563"/>
                <a:gridCol w="516654"/>
                <a:gridCol w="516654"/>
                <a:gridCol w="559710"/>
                <a:gridCol w="516654"/>
                <a:gridCol w="516654"/>
                <a:gridCol w="597382"/>
                <a:gridCol w="1087127"/>
                <a:gridCol w="1302400"/>
              </a:tblGrid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BEDADANOLE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17.21858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81.25180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BANDARLAGUDEM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BEDADANOLE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17.22069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81.24404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BANDARLAGUDEM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5140" t="34375" r="24451" b="19792"/>
          <a:stretch>
            <a:fillRect/>
          </a:stretch>
        </p:blipFill>
        <p:spPr bwMode="auto">
          <a:xfrm>
            <a:off x="6858000" y="1524000"/>
            <a:ext cx="525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1845" t="35416" r="25988" b="20833"/>
          <a:stretch>
            <a:fillRect/>
          </a:stretch>
        </p:blipFill>
        <p:spPr bwMode="auto">
          <a:xfrm>
            <a:off x="228600" y="1524000"/>
            <a:ext cx="5486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3400" y="5334000"/>
          <a:ext cx="11315212" cy="685800"/>
        </p:xfrm>
        <a:graphic>
          <a:graphicData uri="http://schemas.openxmlformats.org/drawingml/2006/table">
            <a:tbl>
              <a:tblPr/>
              <a:tblGrid>
                <a:gridCol w="516654"/>
                <a:gridCol w="495127"/>
                <a:gridCol w="1115093"/>
                <a:gridCol w="1021430"/>
                <a:gridCol w="1270110"/>
                <a:gridCol w="1283563"/>
                <a:gridCol w="516654"/>
                <a:gridCol w="516654"/>
                <a:gridCol w="559710"/>
                <a:gridCol w="516654"/>
                <a:gridCol w="516654"/>
                <a:gridCol w="597382"/>
                <a:gridCol w="1087127"/>
                <a:gridCol w="1302400"/>
              </a:tblGrid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BEDADANOLE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17.21858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81.25180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BANDARLAGUDEM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BEDADANOLE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17.83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17.22069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81.24404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BANDARLAGUDEM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 l="30454" t="20833" r="22109" b="18750"/>
          <a:stretch>
            <a:fillRect/>
          </a:stretch>
        </p:blipFill>
        <p:spPr bwMode="auto">
          <a:xfrm>
            <a:off x="762000" y="1524000"/>
            <a:ext cx="5181600" cy="371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 l="30674" t="26042" r="20131" b="13542"/>
          <a:stretch>
            <a:fillRect/>
          </a:stretch>
        </p:blipFill>
        <p:spPr bwMode="auto">
          <a:xfrm>
            <a:off x="6705600" y="1600200"/>
            <a:ext cx="5365531" cy="370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15000"/>
          <a:ext cx="11658603" cy="609600"/>
        </p:xfrm>
        <a:graphic>
          <a:graphicData uri="http://schemas.openxmlformats.org/drawingml/2006/table">
            <a:tbl>
              <a:tblPr/>
              <a:tblGrid>
                <a:gridCol w="574109"/>
                <a:gridCol w="550188"/>
                <a:gridCol w="1208022"/>
                <a:gridCol w="1124297"/>
                <a:gridCol w="1411352"/>
                <a:gridCol w="1426302"/>
                <a:gridCol w="574109"/>
                <a:gridCol w="574109"/>
                <a:gridCol w="621951"/>
                <a:gridCol w="574109"/>
                <a:gridCol w="574109"/>
                <a:gridCol w="663815"/>
                <a:gridCol w="1208022"/>
                <a:gridCol w="574109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YERRAGUNTAPALLI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BARRIKONDA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BARRIKONDA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10.51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17.14427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80.94712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GANIJERLA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/>
          <a:srcRect l="38653" t="29167" r="18594" b="20833"/>
          <a:stretch>
            <a:fillRect/>
          </a:stretch>
        </p:blipFill>
        <p:spPr bwMode="auto">
          <a:xfrm>
            <a:off x="457200" y="1447800"/>
            <a:ext cx="5105400" cy="335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/>
          <a:srcRect l="41215" t="30208" r="16618" b="18750"/>
          <a:stretch>
            <a:fillRect/>
          </a:stretch>
        </p:blipFill>
        <p:spPr bwMode="auto">
          <a:xfrm>
            <a:off x="7077268" y="1447800"/>
            <a:ext cx="503853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513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27-Nov-15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8458200" y="533400"/>
            <a:ext cx="2444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86400"/>
          <a:ext cx="11506201" cy="787320"/>
        </p:xfrm>
        <a:graphic>
          <a:graphicData uri="http://schemas.openxmlformats.org/drawingml/2006/table">
            <a:tbl>
              <a:tblPr/>
              <a:tblGrid>
                <a:gridCol w="566604"/>
                <a:gridCol w="542996"/>
                <a:gridCol w="1192231"/>
                <a:gridCol w="1109600"/>
                <a:gridCol w="1392903"/>
                <a:gridCol w="1407657"/>
                <a:gridCol w="566604"/>
                <a:gridCol w="566604"/>
                <a:gridCol w="613821"/>
                <a:gridCol w="566604"/>
                <a:gridCol w="566604"/>
                <a:gridCol w="655138"/>
                <a:gridCol w="1192231"/>
                <a:gridCol w="566604"/>
              </a:tblGrid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BEDADANOLE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8.58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17.23821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81.24750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BEDADANOLE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27.59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17.23504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81.24261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8653" t="29167" r="18594" b="20833"/>
          <a:stretch>
            <a:fillRect/>
          </a:stretch>
        </p:blipFill>
        <p:spPr bwMode="auto">
          <a:xfrm>
            <a:off x="457200" y="1447800"/>
            <a:ext cx="5105400" cy="335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41215" t="30208" r="16618" b="18750"/>
          <a:stretch>
            <a:fillRect/>
          </a:stretch>
        </p:blipFill>
        <p:spPr bwMode="auto">
          <a:xfrm>
            <a:off x="7077268" y="1447800"/>
            <a:ext cx="503853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513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27-Nov-15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8458200" y="533400"/>
            <a:ext cx="2444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86400"/>
          <a:ext cx="11506201" cy="787320"/>
        </p:xfrm>
        <a:graphic>
          <a:graphicData uri="http://schemas.openxmlformats.org/drawingml/2006/table">
            <a:tbl>
              <a:tblPr/>
              <a:tblGrid>
                <a:gridCol w="566604"/>
                <a:gridCol w="542996"/>
                <a:gridCol w="1192231"/>
                <a:gridCol w="1109600"/>
                <a:gridCol w="1392903"/>
                <a:gridCol w="1407657"/>
                <a:gridCol w="566604"/>
                <a:gridCol w="566604"/>
                <a:gridCol w="613821"/>
                <a:gridCol w="566604"/>
                <a:gridCol w="566604"/>
                <a:gridCol w="655138"/>
                <a:gridCol w="1192231"/>
                <a:gridCol w="566604"/>
              </a:tblGrid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BEDADANOLE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8.58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17.23821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81.24750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JANGAREDDIGUDEM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MULAGALAMPALLI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BEDADANOLE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27.59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17.23504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81.24261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 l="35724" t="30209" r="22108" b="18750"/>
          <a:stretch>
            <a:fillRect/>
          </a:stretch>
        </p:blipFill>
        <p:spPr bwMode="auto">
          <a:xfrm>
            <a:off x="381000" y="1295400"/>
            <a:ext cx="5486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 l="35945" t="30208" r="23645" b="19792"/>
          <a:stretch>
            <a:fillRect/>
          </a:stretch>
        </p:blipFill>
        <p:spPr bwMode="auto">
          <a:xfrm>
            <a:off x="6629400" y="1447800"/>
            <a:ext cx="5257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486400"/>
          <a:ext cx="11353799" cy="946050"/>
        </p:xfrm>
        <a:graphic>
          <a:graphicData uri="http://schemas.openxmlformats.org/drawingml/2006/table">
            <a:tbl>
              <a:tblPr/>
              <a:tblGrid>
                <a:gridCol w="559099"/>
                <a:gridCol w="535804"/>
                <a:gridCol w="1176440"/>
                <a:gridCol w="1094903"/>
                <a:gridCol w="1374454"/>
                <a:gridCol w="1389013"/>
                <a:gridCol w="559099"/>
                <a:gridCol w="559099"/>
                <a:gridCol w="605691"/>
                <a:gridCol w="559099"/>
                <a:gridCol w="559099"/>
                <a:gridCol w="646460"/>
                <a:gridCol w="1176440"/>
                <a:gridCol w="559099"/>
              </a:tblGrid>
              <a:tr h="1442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426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17.25494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81.51332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PEDRALA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6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17.25689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81.51810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PEDRALA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6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17.25362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81.51641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PEDRALA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5724" t="30209" r="22108" b="18750"/>
          <a:stretch>
            <a:fillRect/>
          </a:stretch>
        </p:blipFill>
        <p:spPr bwMode="auto">
          <a:xfrm>
            <a:off x="381000" y="1295400"/>
            <a:ext cx="5486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5945" t="30208" r="23645" b="19792"/>
          <a:stretch>
            <a:fillRect/>
          </a:stretch>
        </p:blipFill>
        <p:spPr bwMode="auto">
          <a:xfrm>
            <a:off x="6629400" y="1447800"/>
            <a:ext cx="5257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486400"/>
          <a:ext cx="11353799" cy="946050"/>
        </p:xfrm>
        <a:graphic>
          <a:graphicData uri="http://schemas.openxmlformats.org/drawingml/2006/table">
            <a:tbl>
              <a:tblPr/>
              <a:tblGrid>
                <a:gridCol w="559099"/>
                <a:gridCol w="535804"/>
                <a:gridCol w="1176440"/>
                <a:gridCol w="1094903"/>
                <a:gridCol w="1374454"/>
                <a:gridCol w="1389013"/>
                <a:gridCol w="559099"/>
                <a:gridCol w="559099"/>
                <a:gridCol w="605691"/>
                <a:gridCol w="559099"/>
                <a:gridCol w="559099"/>
                <a:gridCol w="646460"/>
                <a:gridCol w="1176440"/>
                <a:gridCol w="559099"/>
              </a:tblGrid>
              <a:tr h="1442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426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17.25494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81.51332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PEDRALA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6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17.25689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81.51810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PEDRALA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6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17.25362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81.51641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PEDRALA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5724" t="30209" r="22108" b="18750"/>
          <a:stretch>
            <a:fillRect/>
          </a:stretch>
        </p:blipFill>
        <p:spPr bwMode="auto">
          <a:xfrm>
            <a:off x="381000" y="1295400"/>
            <a:ext cx="5486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5945" t="30208" r="23645" b="19792"/>
          <a:stretch>
            <a:fillRect/>
          </a:stretch>
        </p:blipFill>
        <p:spPr bwMode="auto">
          <a:xfrm>
            <a:off x="6629400" y="1447800"/>
            <a:ext cx="5257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486400"/>
          <a:ext cx="11353799" cy="946050"/>
        </p:xfrm>
        <a:graphic>
          <a:graphicData uri="http://schemas.openxmlformats.org/drawingml/2006/table">
            <a:tbl>
              <a:tblPr/>
              <a:tblGrid>
                <a:gridCol w="559099"/>
                <a:gridCol w="535804"/>
                <a:gridCol w="1176440"/>
                <a:gridCol w="1094903"/>
                <a:gridCol w="1374454"/>
                <a:gridCol w="1389013"/>
                <a:gridCol w="559099"/>
                <a:gridCol w="559099"/>
                <a:gridCol w="605691"/>
                <a:gridCol w="559099"/>
                <a:gridCol w="559099"/>
                <a:gridCol w="646460"/>
                <a:gridCol w="1176440"/>
                <a:gridCol w="559099"/>
              </a:tblGrid>
              <a:tr h="1442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426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17.25494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81.51332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PEDRALA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6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17.25689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81.51810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PEDRALA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6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17.25362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81.51641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PEDRALA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 l="25183" t="28125" r="31479" b="23959"/>
          <a:stretch>
            <a:fillRect/>
          </a:stretch>
        </p:blipFill>
        <p:spPr bwMode="auto">
          <a:xfrm>
            <a:off x="6781800" y="1371600"/>
            <a:ext cx="527105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 l="29503" t="28125" r="30673" b="23959"/>
          <a:stretch>
            <a:fillRect/>
          </a:stretch>
        </p:blipFill>
        <p:spPr bwMode="auto">
          <a:xfrm>
            <a:off x="914400" y="1297640"/>
            <a:ext cx="4953000" cy="335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410200"/>
          <a:ext cx="11277601" cy="1104780"/>
        </p:xfrm>
        <a:graphic>
          <a:graphicData uri="http://schemas.openxmlformats.org/drawingml/2006/table">
            <a:tbl>
              <a:tblPr/>
              <a:tblGrid>
                <a:gridCol w="555347"/>
                <a:gridCol w="532208"/>
                <a:gridCol w="1168544"/>
                <a:gridCol w="1087555"/>
                <a:gridCol w="1365229"/>
                <a:gridCol w="1379691"/>
                <a:gridCol w="555347"/>
                <a:gridCol w="555347"/>
                <a:gridCol w="601626"/>
                <a:gridCol w="555347"/>
                <a:gridCol w="555347"/>
                <a:gridCol w="642122"/>
                <a:gridCol w="1168544"/>
                <a:gridCol w="555347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17.24483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81.54354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17.24482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81.54026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17.24668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81.54103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17.24786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81.54138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513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27-Nov-15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8458200" y="533400"/>
            <a:ext cx="2444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5183" t="28125" r="31479" b="23959"/>
          <a:stretch>
            <a:fillRect/>
          </a:stretch>
        </p:blipFill>
        <p:spPr bwMode="auto">
          <a:xfrm>
            <a:off x="6781800" y="1371600"/>
            <a:ext cx="527105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503" t="28125" r="30673" b="23959"/>
          <a:stretch>
            <a:fillRect/>
          </a:stretch>
        </p:blipFill>
        <p:spPr bwMode="auto">
          <a:xfrm>
            <a:off x="914400" y="1297640"/>
            <a:ext cx="4953000" cy="335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410200"/>
          <a:ext cx="11277601" cy="1104780"/>
        </p:xfrm>
        <a:graphic>
          <a:graphicData uri="http://schemas.openxmlformats.org/drawingml/2006/table">
            <a:tbl>
              <a:tblPr/>
              <a:tblGrid>
                <a:gridCol w="555347"/>
                <a:gridCol w="532208"/>
                <a:gridCol w="1168544"/>
                <a:gridCol w="1087555"/>
                <a:gridCol w="1365229"/>
                <a:gridCol w="1379691"/>
                <a:gridCol w="555347"/>
                <a:gridCol w="555347"/>
                <a:gridCol w="601626"/>
                <a:gridCol w="555347"/>
                <a:gridCol w="555347"/>
                <a:gridCol w="642122"/>
                <a:gridCol w="1168544"/>
                <a:gridCol w="555347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17.24483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81.54354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17.24482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81.54026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17.24668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81.54103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17.24786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81.54138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513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27-Nov-15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8458200" y="533400"/>
            <a:ext cx="2444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5183" t="28125" r="31479" b="23959"/>
          <a:stretch>
            <a:fillRect/>
          </a:stretch>
        </p:blipFill>
        <p:spPr bwMode="auto">
          <a:xfrm>
            <a:off x="6781800" y="1371600"/>
            <a:ext cx="527105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503" t="28125" r="30673" b="23959"/>
          <a:stretch>
            <a:fillRect/>
          </a:stretch>
        </p:blipFill>
        <p:spPr bwMode="auto">
          <a:xfrm>
            <a:off x="914400" y="1297640"/>
            <a:ext cx="4953000" cy="335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410200"/>
          <a:ext cx="11277601" cy="1104780"/>
        </p:xfrm>
        <a:graphic>
          <a:graphicData uri="http://schemas.openxmlformats.org/drawingml/2006/table">
            <a:tbl>
              <a:tblPr/>
              <a:tblGrid>
                <a:gridCol w="555347"/>
                <a:gridCol w="532208"/>
                <a:gridCol w="1168544"/>
                <a:gridCol w="1087555"/>
                <a:gridCol w="1365229"/>
                <a:gridCol w="1379691"/>
                <a:gridCol w="555347"/>
                <a:gridCol w="555347"/>
                <a:gridCol w="601626"/>
                <a:gridCol w="555347"/>
                <a:gridCol w="555347"/>
                <a:gridCol w="642122"/>
                <a:gridCol w="1168544"/>
                <a:gridCol w="555347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17.24483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81.54354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17.24482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81.54026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17.24668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81.54103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17.24786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81.54138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513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27-Nov-15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8458200" y="533400"/>
            <a:ext cx="2444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5183" t="28125" r="31479" b="23959"/>
          <a:stretch>
            <a:fillRect/>
          </a:stretch>
        </p:blipFill>
        <p:spPr bwMode="auto">
          <a:xfrm>
            <a:off x="6781800" y="1371600"/>
            <a:ext cx="527105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9503" t="28125" r="30673" b="23959"/>
          <a:stretch>
            <a:fillRect/>
          </a:stretch>
        </p:blipFill>
        <p:spPr bwMode="auto">
          <a:xfrm>
            <a:off x="914400" y="1297640"/>
            <a:ext cx="4953000" cy="335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410200"/>
          <a:ext cx="11277601" cy="1104780"/>
        </p:xfrm>
        <a:graphic>
          <a:graphicData uri="http://schemas.openxmlformats.org/drawingml/2006/table">
            <a:tbl>
              <a:tblPr/>
              <a:tblGrid>
                <a:gridCol w="555347"/>
                <a:gridCol w="532208"/>
                <a:gridCol w="1168544"/>
                <a:gridCol w="1087555"/>
                <a:gridCol w="1365229"/>
                <a:gridCol w="1379691"/>
                <a:gridCol w="555347"/>
                <a:gridCol w="555347"/>
                <a:gridCol w="601626"/>
                <a:gridCol w="555347"/>
                <a:gridCol w="555347"/>
                <a:gridCol w="642122"/>
                <a:gridCol w="1168544"/>
                <a:gridCol w="555347"/>
              </a:tblGrid>
              <a:tr h="134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17.24483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81.54354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17.24482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81.54026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17.24668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81.54103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KANNAPURAM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L.N.D.PET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KUNKALA-II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17.24786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81.54138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JELTILLAGUDEM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513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27-Nov-15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8458200" y="533400"/>
            <a:ext cx="2444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l="28697" t="28125" r="18594" b="13542"/>
          <a:stretch>
            <a:fillRect/>
          </a:stretch>
        </p:blipFill>
        <p:spPr bwMode="auto">
          <a:xfrm>
            <a:off x="6476999" y="1617133"/>
            <a:ext cx="5361215" cy="333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/>
          <a:srcRect l="27745" t="28125" r="20717" b="15625"/>
          <a:stretch>
            <a:fillRect/>
          </a:stretch>
        </p:blipFill>
        <p:spPr bwMode="auto">
          <a:xfrm>
            <a:off x="381000" y="1676400"/>
            <a:ext cx="53396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715000"/>
          <a:ext cx="11417674" cy="810150"/>
        </p:xfrm>
        <a:graphic>
          <a:graphicData uri="http://schemas.openxmlformats.org/drawingml/2006/table">
            <a:tbl>
              <a:tblPr/>
              <a:tblGrid>
                <a:gridCol w="520145"/>
                <a:gridCol w="498473"/>
                <a:gridCol w="1094473"/>
                <a:gridCol w="1018618"/>
                <a:gridCol w="1278692"/>
                <a:gridCol w="1292236"/>
                <a:gridCol w="520145"/>
                <a:gridCol w="520145"/>
                <a:gridCol w="594393"/>
                <a:gridCol w="520145"/>
                <a:gridCol w="553118"/>
                <a:gridCol w="601418"/>
                <a:gridCol w="1094473"/>
                <a:gridCol w="1311200"/>
              </a:tblGrid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RUDHRAMKOTA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CHIGURUMAMIDI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KATKUR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17.43754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81.28966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Papikonda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National Park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/>
          <a:srcRect l="33382" t="29167" r="25622" b="14583"/>
          <a:stretch>
            <a:fillRect/>
          </a:stretch>
        </p:blipFill>
        <p:spPr bwMode="auto">
          <a:xfrm>
            <a:off x="7086600" y="1600200"/>
            <a:ext cx="4800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 l="27159" t="25000" r="29503" b="17708"/>
          <a:stretch>
            <a:fillRect/>
          </a:stretch>
        </p:blipFill>
        <p:spPr bwMode="auto">
          <a:xfrm>
            <a:off x="990600" y="1633151"/>
            <a:ext cx="4876800" cy="362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943601"/>
          <a:ext cx="11468773" cy="534660"/>
        </p:xfrm>
        <a:graphic>
          <a:graphicData uri="http://schemas.openxmlformats.org/drawingml/2006/table">
            <a:tbl>
              <a:tblPr/>
              <a:tblGrid>
                <a:gridCol w="562852"/>
                <a:gridCol w="539400"/>
                <a:gridCol w="1184335"/>
                <a:gridCol w="1102252"/>
                <a:gridCol w="1383678"/>
                <a:gridCol w="1398335"/>
                <a:gridCol w="562852"/>
                <a:gridCol w="562852"/>
                <a:gridCol w="609756"/>
                <a:gridCol w="562852"/>
                <a:gridCol w="562852"/>
                <a:gridCol w="650799"/>
                <a:gridCol w="1184335"/>
                <a:gridCol w="601623"/>
              </a:tblGrid>
              <a:tr h="12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BANDAMCHERLA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11.14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17.07747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81.03439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BALAVARIGUDEM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/>
          <a:srcRect l="33382" t="23959" r="22108" b="26041"/>
          <a:stretch>
            <a:fillRect/>
          </a:stretch>
        </p:blipFill>
        <p:spPr bwMode="auto">
          <a:xfrm>
            <a:off x="228600" y="1524000"/>
            <a:ext cx="5486400" cy="346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 l="33602" t="23959" r="21303" b="26041"/>
          <a:stretch>
            <a:fillRect/>
          </a:stretch>
        </p:blipFill>
        <p:spPr bwMode="auto">
          <a:xfrm>
            <a:off x="6477000" y="1447800"/>
            <a:ext cx="5486400" cy="342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11811000" cy="533400"/>
        </p:xfrm>
        <a:graphic>
          <a:graphicData uri="http://schemas.openxmlformats.org/drawingml/2006/table">
            <a:tbl>
              <a:tblPr/>
              <a:tblGrid>
                <a:gridCol w="541091"/>
                <a:gridCol w="518545"/>
                <a:gridCol w="1138545"/>
                <a:gridCol w="1059636"/>
                <a:gridCol w="1330183"/>
                <a:gridCol w="1344272"/>
                <a:gridCol w="541091"/>
                <a:gridCol w="541091"/>
                <a:gridCol w="586183"/>
                <a:gridCol w="541091"/>
                <a:gridCol w="541091"/>
                <a:gridCol w="625636"/>
                <a:gridCol w="1138545"/>
                <a:gridCol w="1364000"/>
              </a:tblGrid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DAMERACHERLA EXT 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8.22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17.56644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81.07414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MARRIPADU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/>
          <a:srcRect l="35139" t="22917" r="25623" b="26042"/>
          <a:stretch>
            <a:fillRect/>
          </a:stretch>
        </p:blipFill>
        <p:spPr bwMode="auto">
          <a:xfrm>
            <a:off x="6553200" y="1746914"/>
            <a:ext cx="4800600" cy="351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/>
          <a:srcRect l="37116" t="22917" r="21303" b="24999"/>
          <a:stretch>
            <a:fillRect/>
          </a:stretch>
        </p:blipFill>
        <p:spPr bwMode="auto">
          <a:xfrm>
            <a:off x="381000" y="1738648"/>
            <a:ext cx="5105400" cy="359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943600"/>
          <a:ext cx="11429998" cy="468980"/>
        </p:xfrm>
        <a:graphic>
          <a:graphicData uri="http://schemas.openxmlformats.org/drawingml/2006/table">
            <a:tbl>
              <a:tblPr/>
              <a:tblGrid>
                <a:gridCol w="523636"/>
                <a:gridCol w="501818"/>
                <a:gridCol w="1101818"/>
                <a:gridCol w="1025454"/>
                <a:gridCol w="1287274"/>
                <a:gridCol w="1300908"/>
                <a:gridCol w="523636"/>
                <a:gridCol w="523636"/>
                <a:gridCol w="567274"/>
                <a:gridCol w="523636"/>
                <a:gridCol w="523636"/>
                <a:gridCol w="605454"/>
                <a:gridCol w="1101818"/>
                <a:gridCol w="1320000"/>
              </a:tblGrid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DAMERACHERLA EXT 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17.54266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81.05768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/>
          <a:srcRect l="35139" t="22917" r="26208" b="32291"/>
          <a:stretch>
            <a:fillRect/>
          </a:stretch>
        </p:blipFill>
        <p:spPr bwMode="auto">
          <a:xfrm>
            <a:off x="457200" y="1447800"/>
            <a:ext cx="5029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 l="37115" t="27083" r="21303" b="27083"/>
          <a:stretch>
            <a:fillRect/>
          </a:stretch>
        </p:blipFill>
        <p:spPr bwMode="auto">
          <a:xfrm>
            <a:off x="6553200" y="1447800"/>
            <a:ext cx="5410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410200"/>
          <a:ext cx="11582399" cy="838200"/>
        </p:xfrm>
        <a:graphic>
          <a:graphicData uri="http://schemas.openxmlformats.org/drawingml/2006/table">
            <a:tbl>
              <a:tblPr/>
              <a:tblGrid>
                <a:gridCol w="530618"/>
                <a:gridCol w="508509"/>
                <a:gridCol w="1116509"/>
                <a:gridCol w="1039127"/>
                <a:gridCol w="1304437"/>
                <a:gridCol w="1318254"/>
                <a:gridCol w="530618"/>
                <a:gridCol w="530618"/>
                <a:gridCol w="574837"/>
                <a:gridCol w="530618"/>
                <a:gridCol w="530618"/>
                <a:gridCol w="613527"/>
                <a:gridCol w="1116509"/>
                <a:gridCol w="1337600"/>
              </a:tblGrid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KAVADIGUNDLA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KAVADIGUNDLA EAST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KATKUR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17.42008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81.29116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/>
          <a:srcRect l="39824" t="20833" r="19180" b="27083"/>
          <a:stretch>
            <a:fillRect/>
          </a:stretch>
        </p:blipFill>
        <p:spPr bwMode="auto">
          <a:xfrm>
            <a:off x="6858000" y="1143000"/>
            <a:ext cx="5029200" cy="359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/>
          <a:srcRect l="40044" t="28125" r="21303" b="25000"/>
          <a:stretch>
            <a:fillRect/>
          </a:stretch>
        </p:blipFill>
        <p:spPr bwMode="auto">
          <a:xfrm>
            <a:off x="228600" y="1219200"/>
            <a:ext cx="5029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257800"/>
          <a:ext cx="11658600" cy="783130"/>
        </p:xfrm>
        <a:graphic>
          <a:graphicData uri="http://schemas.openxmlformats.org/drawingml/2006/table">
            <a:tbl>
              <a:tblPr/>
              <a:tblGrid>
                <a:gridCol w="534109"/>
                <a:gridCol w="511854"/>
                <a:gridCol w="1123855"/>
                <a:gridCol w="1045963"/>
                <a:gridCol w="1313019"/>
                <a:gridCol w="1326927"/>
                <a:gridCol w="534109"/>
                <a:gridCol w="534109"/>
                <a:gridCol w="578619"/>
                <a:gridCol w="534109"/>
                <a:gridCol w="534109"/>
                <a:gridCol w="617563"/>
                <a:gridCol w="1123855"/>
                <a:gridCol w="13464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KAVADIGUNDLA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KAVADIGUNDLA NORTH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KATKUR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17.42370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81.27626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/>
          <a:srcRect l="32797" t="33333" r="26208" b="17709"/>
          <a:stretch>
            <a:fillRect/>
          </a:stretch>
        </p:blipFill>
        <p:spPr bwMode="auto">
          <a:xfrm>
            <a:off x="7391400" y="1805940"/>
            <a:ext cx="4800600" cy="322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/>
          <a:srcRect l="32430" t="31250" r="23646" b="19792"/>
          <a:stretch>
            <a:fillRect/>
          </a:stretch>
        </p:blipFill>
        <p:spPr bwMode="auto">
          <a:xfrm>
            <a:off x="912778" y="1828800"/>
            <a:ext cx="510702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5791200"/>
          <a:ext cx="11277598" cy="533400"/>
        </p:xfrm>
        <a:graphic>
          <a:graphicData uri="http://schemas.openxmlformats.org/drawingml/2006/table">
            <a:tbl>
              <a:tblPr/>
              <a:tblGrid>
                <a:gridCol w="516654"/>
                <a:gridCol w="495127"/>
                <a:gridCol w="1087127"/>
                <a:gridCol w="1011782"/>
                <a:gridCol w="1270110"/>
                <a:gridCol w="1283563"/>
                <a:gridCol w="516654"/>
                <a:gridCol w="516654"/>
                <a:gridCol w="559710"/>
                <a:gridCol w="516654"/>
                <a:gridCol w="516654"/>
                <a:gridCol w="597382"/>
                <a:gridCol w="1087127"/>
                <a:gridCol w="1302400"/>
              </a:tblGrid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DACHARAM 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17.51607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81.17377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NALLAKUNTA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2"/>
          <a:srcRect l="31040" t="30208" r="29136" b="25000"/>
          <a:stretch>
            <a:fillRect/>
          </a:stretch>
        </p:blipFill>
        <p:spPr bwMode="auto">
          <a:xfrm>
            <a:off x="609600" y="1295400"/>
            <a:ext cx="5181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/>
          <a:srcRect l="34188" t="30208" r="26574" b="23958"/>
          <a:stretch>
            <a:fillRect/>
          </a:stretch>
        </p:blipFill>
        <p:spPr bwMode="auto">
          <a:xfrm>
            <a:off x="6934200" y="1295400"/>
            <a:ext cx="510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15000"/>
          <a:ext cx="11658600" cy="609600"/>
        </p:xfrm>
        <a:graphic>
          <a:graphicData uri="http://schemas.openxmlformats.org/drawingml/2006/table">
            <a:tbl>
              <a:tblPr/>
              <a:tblGrid>
                <a:gridCol w="534109"/>
                <a:gridCol w="511854"/>
                <a:gridCol w="1123855"/>
                <a:gridCol w="1045963"/>
                <a:gridCol w="1313019"/>
                <a:gridCol w="1326927"/>
                <a:gridCol w="534109"/>
                <a:gridCol w="534109"/>
                <a:gridCol w="578619"/>
                <a:gridCol w="534109"/>
                <a:gridCol w="534109"/>
                <a:gridCol w="617563"/>
                <a:gridCol w="1123855"/>
                <a:gridCol w="1346400"/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17.51205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81.10647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2"/>
          <a:srcRect l="33236" t="14583" r="4685" b="12500"/>
          <a:stretch>
            <a:fillRect/>
          </a:stretch>
        </p:blipFill>
        <p:spPr bwMode="auto">
          <a:xfrm>
            <a:off x="6781800" y="1143000"/>
            <a:ext cx="5196839" cy="34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 l="37520" t="13427" r="3281" b="13678"/>
          <a:stretch>
            <a:fillRect/>
          </a:stretch>
        </p:blipFill>
        <p:spPr bwMode="auto">
          <a:xfrm>
            <a:off x="1066800" y="1160584"/>
            <a:ext cx="49530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1" y="5486400"/>
          <a:ext cx="11810997" cy="934500"/>
        </p:xfrm>
        <a:graphic>
          <a:graphicData uri="http://schemas.openxmlformats.org/drawingml/2006/table">
            <a:tbl>
              <a:tblPr/>
              <a:tblGrid>
                <a:gridCol w="541090"/>
                <a:gridCol w="518545"/>
                <a:gridCol w="1138545"/>
                <a:gridCol w="1059637"/>
                <a:gridCol w="1330183"/>
                <a:gridCol w="1344272"/>
                <a:gridCol w="541090"/>
                <a:gridCol w="541090"/>
                <a:gridCol w="586183"/>
                <a:gridCol w="541090"/>
                <a:gridCol w="541090"/>
                <a:gridCol w="625637"/>
                <a:gridCol w="1138545"/>
                <a:gridCol w="1364000"/>
              </a:tblGrid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17.52674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81.09376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17.52883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81.09464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17.53126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81.09698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17.53033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81.09453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3236" t="14583" r="4685" b="12500"/>
          <a:stretch>
            <a:fillRect/>
          </a:stretch>
        </p:blipFill>
        <p:spPr bwMode="auto">
          <a:xfrm>
            <a:off x="6781800" y="1143000"/>
            <a:ext cx="5196839" cy="34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7520" t="13427" r="3281" b="13678"/>
          <a:stretch>
            <a:fillRect/>
          </a:stretch>
        </p:blipFill>
        <p:spPr bwMode="auto">
          <a:xfrm>
            <a:off x="1066800" y="1160584"/>
            <a:ext cx="49530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1" y="5486400"/>
          <a:ext cx="11810997" cy="934500"/>
        </p:xfrm>
        <a:graphic>
          <a:graphicData uri="http://schemas.openxmlformats.org/drawingml/2006/table">
            <a:tbl>
              <a:tblPr/>
              <a:tblGrid>
                <a:gridCol w="541090"/>
                <a:gridCol w="518545"/>
                <a:gridCol w="1138545"/>
                <a:gridCol w="1059637"/>
                <a:gridCol w="1330183"/>
                <a:gridCol w="1344272"/>
                <a:gridCol w="541090"/>
                <a:gridCol w="541090"/>
                <a:gridCol w="586183"/>
                <a:gridCol w="541090"/>
                <a:gridCol w="541090"/>
                <a:gridCol w="625637"/>
                <a:gridCol w="1138545"/>
                <a:gridCol w="1364000"/>
              </a:tblGrid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17.52674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81.09376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17.52883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81.09464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17.53126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81.09698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17.53033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81.09453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3236" t="14583" r="4685" b="12500"/>
          <a:stretch>
            <a:fillRect/>
          </a:stretch>
        </p:blipFill>
        <p:spPr bwMode="auto">
          <a:xfrm>
            <a:off x="6781800" y="1143000"/>
            <a:ext cx="5196839" cy="34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7520" t="13427" r="3281" b="13678"/>
          <a:stretch>
            <a:fillRect/>
          </a:stretch>
        </p:blipFill>
        <p:spPr bwMode="auto">
          <a:xfrm>
            <a:off x="1066800" y="1160584"/>
            <a:ext cx="49530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1" y="5486400"/>
          <a:ext cx="11810997" cy="934500"/>
        </p:xfrm>
        <a:graphic>
          <a:graphicData uri="http://schemas.openxmlformats.org/drawingml/2006/table">
            <a:tbl>
              <a:tblPr/>
              <a:tblGrid>
                <a:gridCol w="541090"/>
                <a:gridCol w="518545"/>
                <a:gridCol w="1138545"/>
                <a:gridCol w="1059637"/>
                <a:gridCol w="1330183"/>
                <a:gridCol w="1344272"/>
                <a:gridCol w="541090"/>
                <a:gridCol w="541090"/>
                <a:gridCol w="586183"/>
                <a:gridCol w="541090"/>
                <a:gridCol w="541090"/>
                <a:gridCol w="625637"/>
                <a:gridCol w="1138545"/>
                <a:gridCol w="1364000"/>
              </a:tblGrid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17.52674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81.09376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17.52883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81.09464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17.53126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81.09698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17.53033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81.09453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3236" t="14583" r="4685" b="12500"/>
          <a:stretch>
            <a:fillRect/>
          </a:stretch>
        </p:blipFill>
        <p:spPr bwMode="auto">
          <a:xfrm>
            <a:off x="6781800" y="1143000"/>
            <a:ext cx="5196839" cy="34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7520" t="13427" r="3281" b="13678"/>
          <a:stretch>
            <a:fillRect/>
          </a:stretch>
        </p:blipFill>
        <p:spPr bwMode="auto">
          <a:xfrm>
            <a:off x="1066800" y="1160584"/>
            <a:ext cx="49530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1" y="5486400"/>
          <a:ext cx="11810997" cy="934500"/>
        </p:xfrm>
        <a:graphic>
          <a:graphicData uri="http://schemas.openxmlformats.org/drawingml/2006/table">
            <a:tbl>
              <a:tblPr/>
              <a:tblGrid>
                <a:gridCol w="541090"/>
                <a:gridCol w="518545"/>
                <a:gridCol w="1138545"/>
                <a:gridCol w="1059637"/>
                <a:gridCol w="1330183"/>
                <a:gridCol w="1344272"/>
                <a:gridCol w="541090"/>
                <a:gridCol w="541090"/>
                <a:gridCol w="586183"/>
                <a:gridCol w="541090"/>
                <a:gridCol w="541090"/>
                <a:gridCol w="625637"/>
                <a:gridCol w="1138545"/>
                <a:gridCol w="1364000"/>
              </a:tblGrid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17.52674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81.09376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17.52883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81.09464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17.53126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81.09698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NANDIPADU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DAMARACHERLA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17.53033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81.09453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85800" y="5867400"/>
          <a:ext cx="11353799" cy="628590"/>
        </p:xfrm>
        <a:graphic>
          <a:graphicData uri="http://schemas.openxmlformats.org/drawingml/2006/table">
            <a:tbl>
              <a:tblPr/>
              <a:tblGrid>
                <a:gridCol w="559099"/>
                <a:gridCol w="535804"/>
                <a:gridCol w="1176440"/>
                <a:gridCol w="1094903"/>
                <a:gridCol w="1374454"/>
                <a:gridCol w="1389013"/>
                <a:gridCol w="559099"/>
                <a:gridCol w="559099"/>
                <a:gridCol w="605691"/>
                <a:gridCol w="559099"/>
                <a:gridCol w="559099"/>
                <a:gridCol w="646460"/>
                <a:gridCol w="1176440"/>
                <a:gridCol w="559099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BANDAMCHERLA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17.05387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81.03695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PUNUKUMADU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 l="38653" t="35417" r="23280" b="17708"/>
          <a:stretch>
            <a:fillRect/>
          </a:stretch>
        </p:blipFill>
        <p:spPr bwMode="auto">
          <a:xfrm>
            <a:off x="6595533" y="1676400"/>
            <a:ext cx="506306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 l="36530" t="35417" r="20718" b="16667"/>
          <a:stretch>
            <a:fillRect/>
          </a:stretch>
        </p:blipFill>
        <p:spPr bwMode="auto">
          <a:xfrm>
            <a:off x="457200" y="1696232"/>
            <a:ext cx="5410200" cy="340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 l="29869" t="14584" r="18594" b="12500"/>
          <a:stretch>
            <a:fillRect/>
          </a:stretch>
        </p:blipFill>
        <p:spPr bwMode="auto">
          <a:xfrm>
            <a:off x="7206345" y="1295401"/>
            <a:ext cx="4757055" cy="378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/>
          <a:srcRect l="20717" t="13542" r="29502" b="14584"/>
          <a:stretch>
            <a:fillRect/>
          </a:stretch>
        </p:blipFill>
        <p:spPr bwMode="auto">
          <a:xfrm>
            <a:off x="990600" y="1304364"/>
            <a:ext cx="4724400" cy="383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562600"/>
          <a:ext cx="11506202" cy="934500"/>
        </p:xfrm>
        <a:graphic>
          <a:graphicData uri="http://schemas.openxmlformats.org/drawingml/2006/table">
            <a:tbl>
              <a:tblPr/>
              <a:tblGrid>
                <a:gridCol w="527127"/>
                <a:gridCol w="505164"/>
                <a:gridCol w="1109164"/>
                <a:gridCol w="1032291"/>
                <a:gridCol w="1295856"/>
                <a:gridCol w="1309581"/>
                <a:gridCol w="527127"/>
                <a:gridCol w="527127"/>
                <a:gridCol w="571056"/>
                <a:gridCol w="527127"/>
                <a:gridCol w="527127"/>
                <a:gridCol w="609491"/>
                <a:gridCol w="1109164"/>
                <a:gridCol w="1328800"/>
              </a:tblGrid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17.61111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80.94316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17.60767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80.94338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VENKATAPURAM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17.60875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80.94278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17.61350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9869" t="14584" r="18594" b="12500"/>
          <a:stretch>
            <a:fillRect/>
          </a:stretch>
        </p:blipFill>
        <p:spPr bwMode="auto">
          <a:xfrm>
            <a:off x="7206345" y="1295401"/>
            <a:ext cx="4757055" cy="378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0717" t="13542" r="29502" b="14584"/>
          <a:stretch>
            <a:fillRect/>
          </a:stretch>
        </p:blipFill>
        <p:spPr bwMode="auto">
          <a:xfrm>
            <a:off x="990600" y="1304364"/>
            <a:ext cx="4724400" cy="383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562600"/>
          <a:ext cx="11506202" cy="934500"/>
        </p:xfrm>
        <a:graphic>
          <a:graphicData uri="http://schemas.openxmlformats.org/drawingml/2006/table">
            <a:tbl>
              <a:tblPr/>
              <a:tblGrid>
                <a:gridCol w="527127"/>
                <a:gridCol w="505164"/>
                <a:gridCol w="1109164"/>
                <a:gridCol w="1032291"/>
                <a:gridCol w="1295856"/>
                <a:gridCol w="1309581"/>
                <a:gridCol w="527127"/>
                <a:gridCol w="527127"/>
                <a:gridCol w="571056"/>
                <a:gridCol w="527127"/>
                <a:gridCol w="527127"/>
                <a:gridCol w="609491"/>
                <a:gridCol w="1109164"/>
                <a:gridCol w="1328800"/>
              </a:tblGrid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17.61111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80.94316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17.60767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80.94338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VENKATAPURAM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17.60875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80.94278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17.61350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9869" t="14584" r="18594" b="12500"/>
          <a:stretch>
            <a:fillRect/>
          </a:stretch>
        </p:blipFill>
        <p:spPr bwMode="auto">
          <a:xfrm>
            <a:off x="7206345" y="1295401"/>
            <a:ext cx="4757055" cy="378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0717" t="13542" r="29502" b="14584"/>
          <a:stretch>
            <a:fillRect/>
          </a:stretch>
        </p:blipFill>
        <p:spPr bwMode="auto">
          <a:xfrm>
            <a:off x="990600" y="1304364"/>
            <a:ext cx="4724400" cy="383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562600"/>
          <a:ext cx="11506202" cy="934500"/>
        </p:xfrm>
        <a:graphic>
          <a:graphicData uri="http://schemas.openxmlformats.org/drawingml/2006/table">
            <a:tbl>
              <a:tblPr/>
              <a:tblGrid>
                <a:gridCol w="527127"/>
                <a:gridCol w="505164"/>
                <a:gridCol w="1109164"/>
                <a:gridCol w="1032291"/>
                <a:gridCol w="1295856"/>
                <a:gridCol w="1309581"/>
                <a:gridCol w="527127"/>
                <a:gridCol w="527127"/>
                <a:gridCol w="571056"/>
                <a:gridCol w="527127"/>
                <a:gridCol w="527127"/>
                <a:gridCol w="609491"/>
                <a:gridCol w="1109164"/>
                <a:gridCol w="1328800"/>
              </a:tblGrid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17.61111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80.94316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17.60767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80.94338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VENKATAPURAM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17.60875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80.94278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17.61350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9869" t="14584" r="18594" b="12500"/>
          <a:stretch>
            <a:fillRect/>
          </a:stretch>
        </p:blipFill>
        <p:spPr bwMode="auto">
          <a:xfrm>
            <a:off x="7206345" y="1295401"/>
            <a:ext cx="4757055" cy="378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0717" t="13542" r="29502" b="14584"/>
          <a:stretch>
            <a:fillRect/>
          </a:stretch>
        </p:blipFill>
        <p:spPr bwMode="auto">
          <a:xfrm>
            <a:off x="990600" y="1304364"/>
            <a:ext cx="4724400" cy="383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562600"/>
          <a:ext cx="11506202" cy="934500"/>
        </p:xfrm>
        <a:graphic>
          <a:graphicData uri="http://schemas.openxmlformats.org/drawingml/2006/table">
            <a:tbl>
              <a:tblPr/>
              <a:tblGrid>
                <a:gridCol w="527127"/>
                <a:gridCol w="505164"/>
                <a:gridCol w="1109164"/>
                <a:gridCol w="1032291"/>
                <a:gridCol w="1295856"/>
                <a:gridCol w="1309581"/>
                <a:gridCol w="527127"/>
                <a:gridCol w="527127"/>
                <a:gridCol w="571056"/>
                <a:gridCol w="527127"/>
                <a:gridCol w="527127"/>
                <a:gridCol w="609491"/>
                <a:gridCol w="1109164"/>
                <a:gridCol w="1328800"/>
              </a:tblGrid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17.61111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80.94316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17.60767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80.94338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VENKATAPURAM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17.60875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80.94278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THIMMAMPET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17.61350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80.94335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/>
          <a:srcRect l="26354" t="18750" r="23865" b="16667"/>
          <a:stretch>
            <a:fillRect/>
          </a:stretch>
        </p:blipFill>
        <p:spPr bwMode="auto">
          <a:xfrm>
            <a:off x="457200" y="1143000"/>
            <a:ext cx="5181600" cy="37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/>
          <a:srcRect l="29502" t="18750" r="17204" b="16666"/>
          <a:stretch>
            <a:fillRect/>
          </a:stretch>
        </p:blipFill>
        <p:spPr bwMode="auto">
          <a:xfrm>
            <a:off x="6477000" y="1219200"/>
            <a:ext cx="5410200" cy="368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" y="5486400"/>
          <a:ext cx="11277598" cy="934500"/>
        </p:xfrm>
        <a:graphic>
          <a:graphicData uri="http://schemas.openxmlformats.org/drawingml/2006/table">
            <a:tbl>
              <a:tblPr/>
              <a:tblGrid>
                <a:gridCol w="516654"/>
                <a:gridCol w="495127"/>
                <a:gridCol w="1087127"/>
                <a:gridCol w="1011782"/>
                <a:gridCol w="1270110"/>
                <a:gridCol w="1283563"/>
                <a:gridCol w="516654"/>
                <a:gridCol w="516654"/>
                <a:gridCol w="559710"/>
                <a:gridCol w="516654"/>
                <a:gridCol w="516654"/>
                <a:gridCol w="597382"/>
                <a:gridCol w="1087127"/>
                <a:gridCol w="1302400"/>
              </a:tblGrid>
              <a:tr h="127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17.59867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80.87939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17.60558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80.87751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17.60358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80.87282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17.60224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80.87716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6354" t="18750" r="23865" b="16667"/>
          <a:stretch>
            <a:fillRect/>
          </a:stretch>
        </p:blipFill>
        <p:spPr bwMode="auto">
          <a:xfrm>
            <a:off x="457200" y="1143000"/>
            <a:ext cx="5181600" cy="37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29502" t="18750" r="17204" b="16666"/>
          <a:stretch>
            <a:fillRect/>
          </a:stretch>
        </p:blipFill>
        <p:spPr bwMode="auto">
          <a:xfrm>
            <a:off x="6477000" y="1219200"/>
            <a:ext cx="5410200" cy="368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486400"/>
          <a:ext cx="11277598" cy="934500"/>
        </p:xfrm>
        <a:graphic>
          <a:graphicData uri="http://schemas.openxmlformats.org/drawingml/2006/table">
            <a:tbl>
              <a:tblPr/>
              <a:tblGrid>
                <a:gridCol w="516654"/>
                <a:gridCol w="495127"/>
                <a:gridCol w="1087127"/>
                <a:gridCol w="1011782"/>
                <a:gridCol w="1270110"/>
                <a:gridCol w="1283563"/>
                <a:gridCol w="516654"/>
                <a:gridCol w="516654"/>
                <a:gridCol w="559710"/>
                <a:gridCol w="516654"/>
                <a:gridCol w="516654"/>
                <a:gridCol w="597382"/>
                <a:gridCol w="1087127"/>
                <a:gridCol w="1302400"/>
              </a:tblGrid>
              <a:tr h="127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17.59867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80.87939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17.60558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80.87751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17.60358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80.87282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17.60224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80.87716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6354" t="18750" r="23865" b="16667"/>
          <a:stretch>
            <a:fillRect/>
          </a:stretch>
        </p:blipFill>
        <p:spPr bwMode="auto">
          <a:xfrm>
            <a:off x="457200" y="1143000"/>
            <a:ext cx="5181600" cy="37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29502" t="18750" r="17204" b="16666"/>
          <a:stretch>
            <a:fillRect/>
          </a:stretch>
        </p:blipFill>
        <p:spPr bwMode="auto">
          <a:xfrm>
            <a:off x="6477000" y="1219200"/>
            <a:ext cx="5410200" cy="368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486400"/>
          <a:ext cx="11277598" cy="934500"/>
        </p:xfrm>
        <a:graphic>
          <a:graphicData uri="http://schemas.openxmlformats.org/drawingml/2006/table">
            <a:tbl>
              <a:tblPr/>
              <a:tblGrid>
                <a:gridCol w="516654"/>
                <a:gridCol w="495127"/>
                <a:gridCol w="1087127"/>
                <a:gridCol w="1011782"/>
                <a:gridCol w="1270110"/>
                <a:gridCol w="1283563"/>
                <a:gridCol w="516654"/>
                <a:gridCol w="516654"/>
                <a:gridCol w="559710"/>
                <a:gridCol w="516654"/>
                <a:gridCol w="516654"/>
                <a:gridCol w="597382"/>
                <a:gridCol w="1087127"/>
                <a:gridCol w="1302400"/>
              </a:tblGrid>
              <a:tr h="127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17.59867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80.87939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17.60558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80.87751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17.60358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80.87282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17.60224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80.87716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6354" t="18750" r="23865" b="16667"/>
          <a:stretch>
            <a:fillRect/>
          </a:stretch>
        </p:blipFill>
        <p:spPr bwMode="auto">
          <a:xfrm>
            <a:off x="457200" y="1143000"/>
            <a:ext cx="5181600" cy="37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29502" t="18750" r="17204" b="16666"/>
          <a:stretch>
            <a:fillRect/>
          </a:stretch>
        </p:blipFill>
        <p:spPr bwMode="auto">
          <a:xfrm>
            <a:off x="6477000" y="1219200"/>
            <a:ext cx="5410200" cy="368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29-Oct-15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23-Oct-16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486400"/>
          <a:ext cx="11277598" cy="934500"/>
        </p:xfrm>
        <a:graphic>
          <a:graphicData uri="http://schemas.openxmlformats.org/drawingml/2006/table">
            <a:tbl>
              <a:tblPr/>
              <a:tblGrid>
                <a:gridCol w="516654"/>
                <a:gridCol w="495127"/>
                <a:gridCol w="1087127"/>
                <a:gridCol w="1011782"/>
                <a:gridCol w="1270110"/>
                <a:gridCol w="1283563"/>
                <a:gridCol w="516654"/>
                <a:gridCol w="516654"/>
                <a:gridCol w="559710"/>
                <a:gridCol w="516654"/>
                <a:gridCol w="516654"/>
                <a:gridCol w="597382"/>
                <a:gridCol w="1087127"/>
                <a:gridCol w="1302400"/>
              </a:tblGrid>
              <a:tr h="127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17.59867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80.87939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17.60558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80.87751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17.60358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80.87282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KUKUNOOR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SRIDHARA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SEETHARAMA NAGAR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7.1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17.60224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80.87716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NADIGUDEM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 l="26940" t="26042" r="18009" b="20833"/>
          <a:stretch>
            <a:fillRect/>
          </a:stretch>
        </p:blipFill>
        <p:spPr bwMode="auto">
          <a:xfrm>
            <a:off x="6477000" y="1676400"/>
            <a:ext cx="547743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/>
          <a:srcRect l="26574" t="18750" r="18960" b="26042"/>
          <a:stretch>
            <a:fillRect/>
          </a:stretch>
        </p:blipFill>
        <p:spPr bwMode="auto">
          <a:xfrm>
            <a:off x="304800" y="1643626"/>
            <a:ext cx="5410200" cy="308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44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638800"/>
          <a:ext cx="11506202" cy="776210"/>
        </p:xfrm>
        <a:graphic>
          <a:graphicData uri="http://schemas.openxmlformats.org/drawingml/2006/table">
            <a:tbl>
              <a:tblPr/>
              <a:tblGrid>
                <a:gridCol w="527127"/>
                <a:gridCol w="505164"/>
                <a:gridCol w="1109164"/>
                <a:gridCol w="1032291"/>
                <a:gridCol w="1295856"/>
                <a:gridCol w="1309581"/>
                <a:gridCol w="527127"/>
                <a:gridCol w="527127"/>
                <a:gridCol w="571056"/>
                <a:gridCol w="527127"/>
                <a:gridCol w="527127"/>
                <a:gridCol w="609491"/>
                <a:gridCol w="1109164"/>
                <a:gridCol w="1328800"/>
              </a:tblGrid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17.27395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81.57865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SUNNALAGONDI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17.27273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81.57550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SUNNALAGONDI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17.27303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81.57918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SUNNALAGONDI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6940" t="26042" r="18009" b="20833"/>
          <a:stretch>
            <a:fillRect/>
          </a:stretch>
        </p:blipFill>
        <p:spPr bwMode="auto">
          <a:xfrm>
            <a:off x="6477000" y="1676400"/>
            <a:ext cx="547743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574" t="18750" r="18960" b="26042"/>
          <a:stretch>
            <a:fillRect/>
          </a:stretch>
        </p:blipFill>
        <p:spPr bwMode="auto">
          <a:xfrm>
            <a:off x="304800" y="1643626"/>
            <a:ext cx="5410200" cy="308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6096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444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638800"/>
          <a:ext cx="11506202" cy="776210"/>
        </p:xfrm>
        <a:graphic>
          <a:graphicData uri="http://schemas.openxmlformats.org/drawingml/2006/table">
            <a:tbl>
              <a:tblPr/>
              <a:tblGrid>
                <a:gridCol w="527127"/>
                <a:gridCol w="505164"/>
                <a:gridCol w="1109164"/>
                <a:gridCol w="1032291"/>
                <a:gridCol w="1295856"/>
                <a:gridCol w="1309581"/>
                <a:gridCol w="527127"/>
                <a:gridCol w="527127"/>
                <a:gridCol w="571056"/>
                <a:gridCol w="527127"/>
                <a:gridCol w="527127"/>
                <a:gridCol w="609491"/>
                <a:gridCol w="1109164"/>
                <a:gridCol w="1328800"/>
              </a:tblGrid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17.27395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81.57865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SUNNALAGONDI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17.27273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81.57550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SUNNALAGONDI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17.27303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81.57918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SUNNALAGONDI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/>
          <a:srcRect l="32797" t="21875" r="16252" b="22917"/>
          <a:stretch>
            <a:fillRect/>
          </a:stretch>
        </p:blipFill>
        <p:spPr bwMode="auto">
          <a:xfrm>
            <a:off x="6965830" y="1447800"/>
            <a:ext cx="537857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 l="31844" t="21875" r="18960" b="25000"/>
          <a:stretch>
            <a:fillRect/>
          </a:stretch>
        </p:blipFill>
        <p:spPr bwMode="auto">
          <a:xfrm>
            <a:off x="152400" y="1447800"/>
            <a:ext cx="5410200" cy="328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20574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848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1" y="5562600"/>
          <a:ext cx="11658596" cy="570860"/>
        </p:xfrm>
        <a:graphic>
          <a:graphicData uri="http://schemas.openxmlformats.org/drawingml/2006/table">
            <a:tbl>
              <a:tblPr/>
              <a:tblGrid>
                <a:gridCol w="574108"/>
                <a:gridCol w="550188"/>
                <a:gridCol w="1208022"/>
                <a:gridCol w="1124297"/>
                <a:gridCol w="1411351"/>
                <a:gridCol w="1426302"/>
                <a:gridCol w="574108"/>
                <a:gridCol w="574108"/>
                <a:gridCol w="621951"/>
                <a:gridCol w="574108"/>
                <a:gridCol w="574108"/>
                <a:gridCol w="663815"/>
                <a:gridCol w="1208022"/>
                <a:gridCol w="574108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CHINTALAPUDI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BANDAMCHERLA RF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184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6.05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17.06235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81.03901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PUNUKUMADU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330" marR="6330" marT="633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6940" t="26042" r="18009" b="20833"/>
          <a:stretch>
            <a:fillRect/>
          </a:stretch>
        </p:blipFill>
        <p:spPr bwMode="auto">
          <a:xfrm>
            <a:off x="6477000" y="1524000"/>
            <a:ext cx="547743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574" t="18750" r="18960" b="26042"/>
          <a:stretch>
            <a:fillRect/>
          </a:stretch>
        </p:blipFill>
        <p:spPr bwMode="auto">
          <a:xfrm>
            <a:off x="304800" y="1491226"/>
            <a:ext cx="5410200" cy="308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752600" y="457200"/>
            <a:ext cx="246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533400"/>
            <a:ext cx="2444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86400"/>
          <a:ext cx="11506202" cy="776210"/>
        </p:xfrm>
        <a:graphic>
          <a:graphicData uri="http://schemas.openxmlformats.org/drawingml/2006/table">
            <a:tbl>
              <a:tblPr/>
              <a:tblGrid>
                <a:gridCol w="527127"/>
                <a:gridCol w="505164"/>
                <a:gridCol w="1109164"/>
                <a:gridCol w="1032291"/>
                <a:gridCol w="1295856"/>
                <a:gridCol w="1309581"/>
                <a:gridCol w="527127"/>
                <a:gridCol w="527127"/>
                <a:gridCol w="571056"/>
                <a:gridCol w="527127"/>
                <a:gridCol w="527127"/>
                <a:gridCol w="609491"/>
                <a:gridCol w="1109164"/>
                <a:gridCol w="1328800"/>
              </a:tblGrid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SF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0.52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17.27395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81.57865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SUNNALAGONDI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17.27273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81.57550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SUNNALAGONDI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ELURU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VINJARAM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POLAVARAM RF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17.27303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81.57918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SUNNALAGONDI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890" marR="5890" marT="589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8376</Words>
  <Application>Microsoft Office PowerPoint</Application>
  <PresentationFormat>Custom</PresentationFormat>
  <Paragraphs>7986</Paragraphs>
  <Slides>90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SATISH</dc:creator>
  <cp:lastModifiedBy>pc-1</cp:lastModifiedBy>
  <cp:revision>73</cp:revision>
  <dcterms:created xsi:type="dcterms:W3CDTF">2018-01-29T09:59:39Z</dcterms:created>
  <dcterms:modified xsi:type="dcterms:W3CDTF">2018-02-02T00:39:07Z</dcterms:modified>
</cp:coreProperties>
</file>