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2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6" r:id="rId61"/>
    <p:sldId id="315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5" r:id="rId89"/>
    <p:sldId id="346" r:id="rId90"/>
    <p:sldId id="347" r:id="rId91"/>
    <p:sldId id="348" r:id="rId92"/>
    <p:sldId id="343" r:id="rId93"/>
    <p:sldId id="344" r:id="rId94"/>
    <p:sldId id="349" r:id="rId95"/>
    <p:sldId id="350" r:id="rId96"/>
    <p:sldId id="351" r:id="rId97"/>
    <p:sldId id="352" r:id="rId98"/>
    <p:sldId id="353" r:id="rId99"/>
    <p:sldId id="356" r:id="rId100"/>
    <p:sldId id="354" r:id="rId101"/>
    <p:sldId id="355" r:id="rId102"/>
    <p:sldId id="357" r:id="rId103"/>
  </p:sldIdLst>
  <p:sldSz cx="11430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3190" autoAdjust="0"/>
  </p:normalViewPr>
  <p:slideViewPr>
    <p:cSldViewPr>
      <p:cViewPr>
        <p:scale>
          <a:sx n="78" d="100"/>
          <a:sy n="78" d="100"/>
        </p:scale>
        <p:origin x="-1374" y="-660"/>
      </p:cViewPr>
      <p:guideLst>
        <p:guide orient="horz" pos="2160"/>
        <p:guide pos="36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BA8ECA-6931-467B-A99E-A6D9E9BA5BFA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C32C4-F822-4917-8893-91E1FF4FF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2C4-F822-4917-8893-91E1FF4FF19B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2130427"/>
            <a:ext cx="97155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886200"/>
            <a:ext cx="80010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97D6-AD01-4567-964A-2B4EF6D7BAEB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8261E-6CB9-4BBE-B68A-FAB24F957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97D6-AD01-4567-964A-2B4EF6D7BAEB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8261E-6CB9-4BBE-B68A-FAB24F957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74640"/>
            <a:ext cx="25717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74640"/>
            <a:ext cx="75247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97D6-AD01-4567-964A-2B4EF6D7BAEB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8261E-6CB9-4BBE-B68A-FAB24F957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97D6-AD01-4567-964A-2B4EF6D7BAEB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8261E-6CB9-4BBE-B68A-FAB24F957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406902"/>
            <a:ext cx="97155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906713"/>
            <a:ext cx="97155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97D6-AD01-4567-964A-2B4EF6D7BAEB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8261E-6CB9-4BBE-B68A-FAB24F957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600202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600202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97D6-AD01-4567-964A-2B4EF6D7BAEB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8261E-6CB9-4BBE-B68A-FAB24F957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35113"/>
            <a:ext cx="505023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174875"/>
            <a:ext cx="505023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535113"/>
            <a:ext cx="505221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174875"/>
            <a:ext cx="505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97D6-AD01-4567-964A-2B4EF6D7BAEB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8261E-6CB9-4BBE-B68A-FAB24F957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97D6-AD01-4567-964A-2B4EF6D7BAEB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8261E-6CB9-4BBE-B68A-FAB24F957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97D6-AD01-4567-964A-2B4EF6D7BAEB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8261E-6CB9-4BBE-B68A-FAB24F957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73050"/>
            <a:ext cx="376039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73052"/>
            <a:ext cx="63896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435102"/>
            <a:ext cx="376039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97D6-AD01-4567-964A-2B4EF6D7BAEB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8261E-6CB9-4BBE-B68A-FAB24F957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800600"/>
            <a:ext cx="6858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612775"/>
            <a:ext cx="6858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367338"/>
            <a:ext cx="6858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97D6-AD01-4567-964A-2B4EF6D7BAEB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8261E-6CB9-4BBE-B68A-FAB24F957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10287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600202"/>
            <a:ext cx="10287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6356352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97D6-AD01-4567-964A-2B4EF6D7BAEB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50" y="6356352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6356352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8261E-6CB9-4BBE-B68A-FAB24F957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047751" y="7620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715251" y="762000"/>
            <a:ext cx="24048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5867400"/>
          <a:ext cx="10494277" cy="677086"/>
        </p:xfrm>
        <a:graphic>
          <a:graphicData uri="http://schemas.openxmlformats.org/drawingml/2006/table">
            <a:tbl>
              <a:tblPr/>
              <a:tblGrid>
                <a:gridCol w="539464"/>
                <a:gridCol w="595659"/>
                <a:gridCol w="632186"/>
                <a:gridCol w="1123886"/>
                <a:gridCol w="1382379"/>
                <a:gridCol w="1438574"/>
                <a:gridCol w="539464"/>
                <a:gridCol w="539464"/>
                <a:gridCol w="539464"/>
                <a:gridCol w="558320"/>
                <a:gridCol w="623755"/>
                <a:gridCol w="539464"/>
                <a:gridCol w="902734"/>
                <a:gridCol w="539464"/>
              </a:tblGrid>
              <a:tr h="1413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9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07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JANAPALACHERUVU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CHINAOBENENIPALLI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NORTH VELIGONDA EXTN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11.22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79.17363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15.46281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 C AGRAHARAM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 cstate="print"/>
          <a:srcRect l="35139" t="25039" r="20713" b="21875"/>
          <a:stretch>
            <a:fillRect/>
          </a:stretch>
        </p:blipFill>
        <p:spPr bwMode="auto">
          <a:xfrm>
            <a:off x="6019800" y="1730062"/>
            <a:ext cx="5105400" cy="345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 l="28331" t="27083" r="30674" b="22917"/>
          <a:stretch>
            <a:fillRect/>
          </a:stretch>
        </p:blipFill>
        <p:spPr bwMode="auto">
          <a:xfrm>
            <a:off x="304800" y="1733006"/>
            <a:ext cx="5029200" cy="344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/>
          <a:srcRect l="35139" t="33333" r="23280" b="21875"/>
          <a:stretch>
            <a:fillRect/>
          </a:stretch>
        </p:blipFill>
        <p:spPr bwMode="auto">
          <a:xfrm>
            <a:off x="6324600" y="1752600"/>
            <a:ext cx="5105400" cy="3092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1845" t="28125" r="24231" b="23958"/>
          <a:stretch>
            <a:fillRect/>
          </a:stretch>
        </p:blipFill>
        <p:spPr bwMode="auto">
          <a:xfrm>
            <a:off x="228600" y="1752600"/>
            <a:ext cx="5029200" cy="30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047751" y="6858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715251" y="762000"/>
            <a:ext cx="24048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638800"/>
          <a:ext cx="10820397" cy="627819"/>
        </p:xfrm>
        <a:graphic>
          <a:graphicData uri="http://schemas.openxmlformats.org/drawingml/2006/table">
            <a:tbl>
              <a:tblPr/>
              <a:tblGrid>
                <a:gridCol w="552090"/>
                <a:gridCol w="609600"/>
                <a:gridCol w="646982"/>
                <a:gridCol w="1150189"/>
                <a:gridCol w="1414732"/>
                <a:gridCol w="1472242"/>
                <a:gridCol w="552090"/>
                <a:gridCol w="552090"/>
                <a:gridCol w="552090"/>
                <a:gridCol w="552090"/>
                <a:gridCol w="638354"/>
                <a:gridCol w="552090"/>
                <a:gridCol w="1023668"/>
                <a:gridCol w="552090"/>
              </a:tblGrid>
              <a:tr h="14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3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JANAPALACHERUVU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TATICHERLA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WEST VELIGONDA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628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1.73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79.10231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15.44085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 l="25769" t="28125" r="16252" b="15625"/>
          <a:stretch>
            <a:fillRect/>
          </a:stretch>
        </p:blipFill>
        <p:spPr bwMode="auto">
          <a:xfrm>
            <a:off x="152400" y="1752600"/>
            <a:ext cx="5562600" cy="3034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 l="27526" t="29167" r="16032" b="14584"/>
          <a:stretch>
            <a:fillRect/>
          </a:stretch>
        </p:blipFill>
        <p:spPr bwMode="auto">
          <a:xfrm>
            <a:off x="5867400" y="1752600"/>
            <a:ext cx="5469996" cy="306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5410200"/>
          <a:ext cx="11125199" cy="968461"/>
        </p:xfrm>
        <a:graphic>
          <a:graphicData uri="http://schemas.openxmlformats.org/drawingml/2006/table">
            <a:tbl>
              <a:tblPr/>
              <a:tblGrid>
                <a:gridCol w="567642"/>
                <a:gridCol w="626772"/>
                <a:gridCol w="665207"/>
                <a:gridCol w="1182588"/>
                <a:gridCol w="1454584"/>
                <a:gridCol w="1513714"/>
                <a:gridCol w="567642"/>
                <a:gridCol w="567642"/>
                <a:gridCol w="567642"/>
                <a:gridCol w="567642"/>
                <a:gridCol w="656336"/>
                <a:gridCol w="567642"/>
                <a:gridCol w="1052504"/>
                <a:gridCol w="567642"/>
              </a:tblGrid>
              <a:tr h="1324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24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TURIMELLA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PAPINENIPALLI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PAPINENIPALLI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E.N.B-II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78.95097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15.64114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4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TURIMELLA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PAPINENIPALLI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PAPINENIPALLI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E.N.B-II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7.37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78.94294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15.63875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4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TURIMELLA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PAPINENIPALLI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PAPINENIPALLI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E.N.B-II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78.94826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15.64006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4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TURIMELLA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PAPINENIPALLI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PAPINENIPALLI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E.N.B-II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78.94593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15.63935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 l="25769" t="28125" r="16252" b="15625"/>
          <a:stretch>
            <a:fillRect/>
          </a:stretch>
        </p:blipFill>
        <p:spPr bwMode="auto">
          <a:xfrm>
            <a:off x="152400" y="1752600"/>
            <a:ext cx="5562600" cy="3034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 l="27526" t="29167" r="16032" b="14584"/>
          <a:stretch>
            <a:fillRect/>
          </a:stretch>
        </p:blipFill>
        <p:spPr bwMode="auto">
          <a:xfrm>
            <a:off x="5867400" y="1752600"/>
            <a:ext cx="5469996" cy="306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" y="5334000"/>
          <a:ext cx="11125199" cy="968461"/>
        </p:xfrm>
        <a:graphic>
          <a:graphicData uri="http://schemas.openxmlformats.org/drawingml/2006/table">
            <a:tbl>
              <a:tblPr/>
              <a:tblGrid>
                <a:gridCol w="567642"/>
                <a:gridCol w="626772"/>
                <a:gridCol w="665207"/>
                <a:gridCol w="1182588"/>
                <a:gridCol w="1454584"/>
                <a:gridCol w="1513714"/>
                <a:gridCol w="567642"/>
                <a:gridCol w="567642"/>
                <a:gridCol w="567642"/>
                <a:gridCol w="567642"/>
                <a:gridCol w="656336"/>
                <a:gridCol w="567642"/>
                <a:gridCol w="1052504"/>
                <a:gridCol w="567642"/>
              </a:tblGrid>
              <a:tr h="1324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24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TURIMELLA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PAPINENIPALLI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PAPINENIPALLI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E.N.B-II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78.95097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15.64114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4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TURIMELLA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PAPINENIPALLI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PAPINENIPALLI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E.N.B-II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7.37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78.94294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15.63875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4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TURIMELLA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PAPINENIPALLI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PAPINENIPALLI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E.N.B-II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78.94826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15.64006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4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TURIMELLA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PAPINENIPALLI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PAPINENIPALLI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E.N.B-II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78.94593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15.63935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 cstate="print"/>
          <a:srcRect l="30454" t="27083" r="36164" b="34375"/>
          <a:stretch>
            <a:fillRect/>
          </a:stretch>
        </p:blipFill>
        <p:spPr bwMode="auto">
          <a:xfrm>
            <a:off x="304799" y="1828801"/>
            <a:ext cx="4724401" cy="3066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3" cstate="print"/>
          <a:srcRect l="32431" t="29167" r="34187" b="33334"/>
          <a:stretch>
            <a:fillRect/>
          </a:stretch>
        </p:blipFill>
        <p:spPr bwMode="auto">
          <a:xfrm>
            <a:off x="5537200" y="1828800"/>
            <a:ext cx="482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5351184"/>
          <a:ext cx="10972800" cy="592416"/>
        </p:xfrm>
        <a:graphic>
          <a:graphicData uri="http://schemas.openxmlformats.org/drawingml/2006/table">
            <a:tbl>
              <a:tblPr/>
              <a:tblGrid>
                <a:gridCol w="548202"/>
                <a:gridCol w="605307"/>
                <a:gridCol w="642426"/>
                <a:gridCol w="1142089"/>
                <a:gridCol w="1404769"/>
                <a:gridCol w="1461874"/>
                <a:gridCol w="548202"/>
                <a:gridCol w="548202"/>
                <a:gridCol w="594759"/>
                <a:gridCol w="548202"/>
                <a:gridCol w="633859"/>
                <a:gridCol w="548202"/>
                <a:gridCol w="1016459"/>
                <a:gridCol w="730248"/>
              </a:tblGrid>
              <a:tr h="1365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2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65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TURIMELLA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TURIMELLA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TURIMELLA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E.N.B-II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78.99526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15.55207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 cstate="print"/>
          <a:srcRect l="42167" t="31250" r="20937" b="23958"/>
          <a:stretch>
            <a:fillRect/>
          </a:stretch>
        </p:blipFill>
        <p:spPr bwMode="auto">
          <a:xfrm>
            <a:off x="6248400" y="1143000"/>
            <a:ext cx="4800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 l="38287" t="29167" r="22474" b="26042"/>
          <a:stretch>
            <a:fillRect/>
          </a:stretch>
        </p:blipFill>
        <p:spPr bwMode="auto">
          <a:xfrm>
            <a:off x="152400" y="1143000"/>
            <a:ext cx="5105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047751" y="6858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715251" y="762000"/>
            <a:ext cx="24048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4724400"/>
          <a:ext cx="10850477" cy="900277"/>
        </p:xfrm>
        <a:graphic>
          <a:graphicData uri="http://schemas.openxmlformats.org/drawingml/2006/table">
            <a:tbl>
              <a:tblPr/>
              <a:tblGrid>
                <a:gridCol w="555978"/>
                <a:gridCol w="697184"/>
                <a:gridCol w="697184"/>
                <a:gridCol w="1294148"/>
                <a:gridCol w="785195"/>
                <a:gridCol w="1482610"/>
                <a:gridCol w="555978"/>
                <a:gridCol w="596790"/>
                <a:gridCol w="609046"/>
                <a:gridCol w="641241"/>
                <a:gridCol w="718583"/>
                <a:gridCol w="629684"/>
                <a:gridCol w="1030878"/>
                <a:gridCol w="555978"/>
              </a:tblGrid>
              <a:tr h="2642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2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642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JANAPALACHERUVU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TATICHERLA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WEST VELIGONDA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626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5.41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79.0644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15.40561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MURTASUPALLI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 cstate="print"/>
          <a:srcRect l="37482" t="29166" r="22108" b="21875"/>
          <a:stretch>
            <a:fillRect/>
          </a:stretch>
        </p:blipFill>
        <p:spPr bwMode="auto">
          <a:xfrm>
            <a:off x="6019800" y="1323009"/>
            <a:ext cx="5105400" cy="3477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 l="32431" t="25000" r="27745" b="25000"/>
          <a:stretch>
            <a:fillRect/>
          </a:stretch>
        </p:blipFill>
        <p:spPr bwMode="auto">
          <a:xfrm>
            <a:off x="533400" y="1295400"/>
            <a:ext cx="48577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5334000"/>
          <a:ext cx="10744196" cy="627819"/>
        </p:xfrm>
        <a:graphic>
          <a:graphicData uri="http://schemas.openxmlformats.org/drawingml/2006/table">
            <a:tbl>
              <a:tblPr/>
              <a:tblGrid>
                <a:gridCol w="548202"/>
                <a:gridCol w="605307"/>
                <a:gridCol w="642426"/>
                <a:gridCol w="1142089"/>
                <a:gridCol w="1404769"/>
                <a:gridCol w="1461874"/>
                <a:gridCol w="548202"/>
                <a:gridCol w="548202"/>
                <a:gridCol w="548202"/>
                <a:gridCol w="548202"/>
                <a:gridCol w="633858"/>
                <a:gridCol w="548202"/>
                <a:gridCol w="1016459"/>
                <a:gridCol w="548202"/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DERSIGUNTAPETA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AMBAVARAM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BHYRAVANIKONDA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1.95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79.2106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15.12195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047751" y="6858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715251" y="762000"/>
            <a:ext cx="24048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 cstate="print"/>
          <a:srcRect l="36896" t="30208" r="24451" b="22917"/>
          <a:stretch>
            <a:fillRect/>
          </a:stretch>
        </p:blipFill>
        <p:spPr bwMode="auto">
          <a:xfrm>
            <a:off x="6096000" y="1447800"/>
            <a:ext cx="5029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 l="35359" t="30208" r="23646" b="23958"/>
          <a:stretch>
            <a:fillRect/>
          </a:stretch>
        </p:blipFill>
        <p:spPr bwMode="auto">
          <a:xfrm>
            <a:off x="152400" y="1524000"/>
            <a:ext cx="5334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047751" y="6858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715251" y="762000"/>
            <a:ext cx="24048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5715000"/>
          <a:ext cx="10896597" cy="627819"/>
        </p:xfrm>
        <a:graphic>
          <a:graphicData uri="http://schemas.openxmlformats.org/drawingml/2006/table">
            <a:tbl>
              <a:tblPr/>
              <a:tblGrid>
                <a:gridCol w="555978"/>
                <a:gridCol w="613893"/>
                <a:gridCol w="651538"/>
                <a:gridCol w="1158289"/>
                <a:gridCol w="1424695"/>
                <a:gridCol w="1482610"/>
                <a:gridCol w="555978"/>
                <a:gridCol w="555978"/>
                <a:gridCol w="555978"/>
                <a:gridCol w="555978"/>
                <a:gridCol w="642849"/>
                <a:gridCol w="555978"/>
                <a:gridCol w="1030877"/>
                <a:gridCol w="555978"/>
              </a:tblGrid>
              <a:tr h="14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3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DERSIGUNTAPETA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AMBAVARAM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BHYRAVANIKONDA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1.95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79.19269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15.12202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 cstate="print"/>
          <a:srcRect l="35725" t="25000" r="22109" b="22916"/>
          <a:stretch>
            <a:fillRect/>
          </a:stretch>
        </p:blipFill>
        <p:spPr bwMode="auto">
          <a:xfrm>
            <a:off x="5858256" y="1295400"/>
            <a:ext cx="5266944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 l="38287" t="21875" r="21303" b="25000"/>
          <a:stretch>
            <a:fillRect/>
          </a:stretch>
        </p:blipFill>
        <p:spPr bwMode="auto">
          <a:xfrm>
            <a:off x="228600" y="1295400"/>
            <a:ext cx="5105400" cy="3773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047751" y="6858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715251" y="762000"/>
            <a:ext cx="24048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0" y="5486400"/>
          <a:ext cx="10972798" cy="685800"/>
        </p:xfrm>
        <a:graphic>
          <a:graphicData uri="http://schemas.openxmlformats.org/drawingml/2006/table">
            <a:tbl>
              <a:tblPr/>
              <a:tblGrid>
                <a:gridCol w="559866"/>
                <a:gridCol w="618186"/>
                <a:gridCol w="656094"/>
                <a:gridCol w="1166388"/>
                <a:gridCol w="1434658"/>
                <a:gridCol w="1492978"/>
                <a:gridCol w="559866"/>
                <a:gridCol w="559866"/>
                <a:gridCol w="559866"/>
                <a:gridCol w="559866"/>
                <a:gridCol w="647345"/>
                <a:gridCol w="559866"/>
                <a:gridCol w="1038087"/>
                <a:gridCol w="559866"/>
              </a:tblGrid>
              <a:tr h="1736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4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736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DERSIGUNTAPETA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AMBAVARAM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BHYRAVANIKONDA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525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1.59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79.18757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15.11644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 cstate="print"/>
          <a:srcRect l="38067" t="22917" r="20352" b="28125"/>
          <a:stretch>
            <a:fillRect/>
          </a:stretch>
        </p:blipFill>
        <p:spPr bwMode="auto">
          <a:xfrm>
            <a:off x="6019800" y="1143000"/>
            <a:ext cx="5179979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 l="37701" t="23958" r="17789" b="26042"/>
          <a:stretch>
            <a:fillRect/>
          </a:stretch>
        </p:blipFill>
        <p:spPr bwMode="auto">
          <a:xfrm>
            <a:off x="228600" y="1143000"/>
            <a:ext cx="5486400" cy="3465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5105400"/>
          <a:ext cx="10820399" cy="627819"/>
        </p:xfrm>
        <a:graphic>
          <a:graphicData uri="http://schemas.openxmlformats.org/drawingml/2006/table">
            <a:tbl>
              <a:tblPr/>
              <a:tblGrid>
                <a:gridCol w="552090"/>
                <a:gridCol w="609600"/>
                <a:gridCol w="646982"/>
                <a:gridCol w="1150189"/>
                <a:gridCol w="1414733"/>
                <a:gridCol w="1472243"/>
                <a:gridCol w="552090"/>
                <a:gridCol w="552090"/>
                <a:gridCol w="552090"/>
                <a:gridCol w="552090"/>
                <a:gridCol w="638354"/>
                <a:gridCol w="552090"/>
                <a:gridCol w="1023668"/>
                <a:gridCol w="552090"/>
              </a:tblGrid>
              <a:tr h="622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1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622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PAMURU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BALLIPALLI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RAVIGUNTLAPALLI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45.77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79.44413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15.20742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RAVIGUNTAPALLI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047751" y="6858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715251" y="762000"/>
            <a:ext cx="24048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 cstate="print"/>
          <a:srcRect l="35139" t="26042" r="26208" b="29167"/>
          <a:stretch>
            <a:fillRect/>
          </a:stretch>
        </p:blipFill>
        <p:spPr bwMode="auto">
          <a:xfrm>
            <a:off x="5867400" y="1219200"/>
            <a:ext cx="5029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 l="31259" t="27083" r="29502" b="28125"/>
          <a:stretch>
            <a:fillRect/>
          </a:stretch>
        </p:blipFill>
        <p:spPr bwMode="auto">
          <a:xfrm>
            <a:off x="0" y="1295400"/>
            <a:ext cx="5105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047751" y="6858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715251" y="762000"/>
            <a:ext cx="24048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486400"/>
          <a:ext cx="10718440" cy="658299"/>
        </p:xfrm>
        <a:graphic>
          <a:graphicData uri="http://schemas.openxmlformats.org/drawingml/2006/table">
            <a:tbl>
              <a:tblPr/>
              <a:tblGrid>
                <a:gridCol w="544314"/>
                <a:gridCol w="601014"/>
                <a:gridCol w="637869"/>
                <a:gridCol w="1133989"/>
                <a:gridCol w="1394806"/>
                <a:gridCol w="1451506"/>
                <a:gridCol w="544314"/>
                <a:gridCol w="544314"/>
                <a:gridCol w="594759"/>
                <a:gridCol w="544314"/>
                <a:gridCol w="629363"/>
                <a:gridCol w="544314"/>
                <a:gridCol w="1009250"/>
                <a:gridCol w="544314"/>
              </a:tblGrid>
              <a:tr h="14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3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PAMURU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BALLIPALLI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PALAKONDA 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4.14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79.47758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15.28394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2" cstate="print"/>
          <a:srcRect l="35726" t="29167" r="28550" b="23958"/>
          <a:stretch>
            <a:fillRect/>
          </a:stretch>
        </p:blipFill>
        <p:spPr bwMode="auto">
          <a:xfrm>
            <a:off x="6324600" y="1371600"/>
            <a:ext cx="4648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 l="37116" t="32292" r="24231" b="22916"/>
          <a:stretch>
            <a:fillRect/>
          </a:stretch>
        </p:blipFill>
        <p:spPr bwMode="auto">
          <a:xfrm>
            <a:off x="0" y="1371600"/>
            <a:ext cx="514615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047751" y="6858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09600"/>
            <a:ext cx="24048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5334000"/>
          <a:ext cx="10820397" cy="627819"/>
        </p:xfrm>
        <a:graphic>
          <a:graphicData uri="http://schemas.openxmlformats.org/drawingml/2006/table">
            <a:tbl>
              <a:tblPr/>
              <a:tblGrid>
                <a:gridCol w="552090"/>
                <a:gridCol w="609600"/>
                <a:gridCol w="646982"/>
                <a:gridCol w="1150189"/>
                <a:gridCol w="1414732"/>
                <a:gridCol w="1472242"/>
                <a:gridCol w="552090"/>
                <a:gridCol w="552090"/>
                <a:gridCol w="552090"/>
                <a:gridCol w="552090"/>
                <a:gridCol w="638354"/>
                <a:gridCol w="552090"/>
                <a:gridCol w="1023668"/>
                <a:gridCol w="552090"/>
              </a:tblGrid>
              <a:tr h="14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3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DERSIGUNTAPETA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BONTHAVARIPALLI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VELIGONDA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540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2.4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79.108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15.20763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 cstate="print"/>
          <a:srcRect l="38653" t="28125" r="20937" b="21875"/>
          <a:stretch>
            <a:fillRect/>
          </a:stretch>
        </p:blipFill>
        <p:spPr bwMode="auto">
          <a:xfrm>
            <a:off x="228600" y="1219200"/>
            <a:ext cx="5105400" cy="355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 l="38287" t="28125" r="23060" b="23959"/>
          <a:stretch>
            <a:fillRect/>
          </a:stretch>
        </p:blipFill>
        <p:spPr bwMode="auto">
          <a:xfrm>
            <a:off x="6096000" y="1219200"/>
            <a:ext cx="4943061" cy="3445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047751" y="6858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09600"/>
            <a:ext cx="24048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0" y="5105400"/>
          <a:ext cx="10896598" cy="688594"/>
        </p:xfrm>
        <a:graphic>
          <a:graphicData uri="http://schemas.openxmlformats.org/drawingml/2006/table">
            <a:tbl>
              <a:tblPr/>
              <a:tblGrid>
                <a:gridCol w="555978"/>
                <a:gridCol w="613893"/>
                <a:gridCol w="651539"/>
                <a:gridCol w="1158288"/>
                <a:gridCol w="1424695"/>
                <a:gridCol w="1482610"/>
                <a:gridCol w="555978"/>
                <a:gridCol w="555978"/>
                <a:gridCol w="555978"/>
                <a:gridCol w="555978"/>
                <a:gridCol w="642850"/>
                <a:gridCol w="555978"/>
                <a:gridCol w="1030877"/>
                <a:gridCol w="555978"/>
              </a:tblGrid>
              <a:tr h="1807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1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07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DERSIGUNTAPETA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BONTHAVARIPALLI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SOUTH VELIGONDA EXTN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79.17021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15.19273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l="33382" t="25000" r="26793" b="27084"/>
          <a:stretch>
            <a:fillRect/>
          </a:stretch>
        </p:blipFill>
        <p:spPr bwMode="auto">
          <a:xfrm>
            <a:off x="6019800" y="1447800"/>
            <a:ext cx="5181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 l="35359" t="29167" r="25402" b="21875"/>
          <a:stretch>
            <a:fillRect/>
          </a:stretch>
        </p:blipFill>
        <p:spPr bwMode="auto">
          <a:xfrm>
            <a:off x="304800" y="1371600"/>
            <a:ext cx="5105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047751" y="6858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09600"/>
            <a:ext cx="24048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334000"/>
          <a:ext cx="10667995" cy="627819"/>
        </p:xfrm>
        <a:graphic>
          <a:graphicData uri="http://schemas.openxmlformats.org/drawingml/2006/table">
            <a:tbl>
              <a:tblPr/>
              <a:tblGrid>
                <a:gridCol w="544314"/>
                <a:gridCol w="601014"/>
                <a:gridCol w="637869"/>
                <a:gridCol w="1133989"/>
                <a:gridCol w="1394806"/>
                <a:gridCol w="1451506"/>
                <a:gridCol w="544314"/>
                <a:gridCol w="544314"/>
                <a:gridCol w="544314"/>
                <a:gridCol w="544314"/>
                <a:gridCol w="629363"/>
                <a:gridCol w="544314"/>
                <a:gridCol w="1009250"/>
                <a:gridCol w="544314"/>
              </a:tblGrid>
              <a:tr h="14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3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DERSIGUNTAPETA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BONTHAVARIPALLI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VELIGONDA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79.19017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15.23234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 l="33968" t="31251" r="24451" b="18750"/>
          <a:stretch>
            <a:fillRect/>
          </a:stretch>
        </p:blipFill>
        <p:spPr bwMode="auto">
          <a:xfrm>
            <a:off x="6019800" y="1752600"/>
            <a:ext cx="495935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l="28331" t="27083" r="28331" b="22917"/>
          <a:stretch>
            <a:fillRect/>
          </a:stretch>
        </p:blipFill>
        <p:spPr bwMode="auto">
          <a:xfrm>
            <a:off x="304800" y="1793788"/>
            <a:ext cx="5105400" cy="3311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047751" y="7620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715251" y="762000"/>
            <a:ext cx="24048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2" y="5486400"/>
          <a:ext cx="11048997" cy="685799"/>
        </p:xfrm>
        <a:graphic>
          <a:graphicData uri="http://schemas.openxmlformats.org/drawingml/2006/table">
            <a:tbl>
              <a:tblPr/>
              <a:tblGrid>
                <a:gridCol w="563754"/>
                <a:gridCol w="622479"/>
                <a:gridCol w="660651"/>
                <a:gridCol w="1174488"/>
                <a:gridCol w="1444621"/>
                <a:gridCol w="1503346"/>
                <a:gridCol w="563754"/>
                <a:gridCol w="563754"/>
                <a:gridCol w="563754"/>
                <a:gridCol w="563754"/>
                <a:gridCol w="651840"/>
                <a:gridCol w="563754"/>
                <a:gridCol w="1045294"/>
                <a:gridCol w="563754"/>
              </a:tblGrid>
              <a:tr h="18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JANAPALACHERUVU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CHINAOBENENIPALLI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NORTH VELIGONDA EXTN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604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8.59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79.17689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15.47851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 C AGRAHARAM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 cstate="print"/>
          <a:srcRect l="38653" t="27083" r="21522" b="26041"/>
          <a:stretch>
            <a:fillRect/>
          </a:stretch>
        </p:blipFill>
        <p:spPr bwMode="auto">
          <a:xfrm>
            <a:off x="304800" y="1371600"/>
            <a:ext cx="5181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 l="40630" t="32292" r="20717" b="21875"/>
          <a:stretch>
            <a:fillRect/>
          </a:stretch>
        </p:blipFill>
        <p:spPr bwMode="auto">
          <a:xfrm>
            <a:off x="5867400" y="1371600"/>
            <a:ext cx="51435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5181600"/>
          <a:ext cx="10718440" cy="658299"/>
        </p:xfrm>
        <a:graphic>
          <a:graphicData uri="http://schemas.openxmlformats.org/drawingml/2006/table">
            <a:tbl>
              <a:tblPr/>
              <a:tblGrid>
                <a:gridCol w="544314"/>
                <a:gridCol w="601014"/>
                <a:gridCol w="637869"/>
                <a:gridCol w="1133989"/>
                <a:gridCol w="1394806"/>
                <a:gridCol w="1451506"/>
                <a:gridCol w="544314"/>
                <a:gridCol w="544314"/>
                <a:gridCol w="594759"/>
                <a:gridCol w="544314"/>
                <a:gridCol w="629363"/>
                <a:gridCol w="544314"/>
                <a:gridCol w="1009250"/>
                <a:gridCol w="544314"/>
              </a:tblGrid>
              <a:tr h="1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5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DERSIGUNTAPETA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BONTHAVARIPALLI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VELIGONDA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549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1.68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79.18913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15.18707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047751" y="6858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543800" y="6096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 cstate="print"/>
          <a:srcRect l="32796" t="28125" r="26794" b="23958"/>
          <a:stretch>
            <a:fillRect/>
          </a:stretch>
        </p:blipFill>
        <p:spPr bwMode="auto">
          <a:xfrm>
            <a:off x="6172200" y="1828800"/>
            <a:ext cx="5029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 l="33016" t="21875" r="23060" b="26042"/>
          <a:stretch>
            <a:fillRect/>
          </a:stretch>
        </p:blipFill>
        <p:spPr bwMode="auto">
          <a:xfrm>
            <a:off x="228600" y="1752600"/>
            <a:ext cx="5029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047751" y="6858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096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5638801"/>
          <a:ext cx="10515602" cy="786292"/>
        </p:xfrm>
        <a:graphic>
          <a:graphicData uri="http://schemas.openxmlformats.org/drawingml/2006/table">
            <a:tbl>
              <a:tblPr/>
              <a:tblGrid>
                <a:gridCol w="536539"/>
                <a:gridCol w="592429"/>
                <a:gridCol w="628757"/>
                <a:gridCol w="1117789"/>
                <a:gridCol w="1374880"/>
                <a:gridCol w="1430770"/>
                <a:gridCol w="536539"/>
                <a:gridCol w="536539"/>
                <a:gridCol w="536539"/>
                <a:gridCol w="536539"/>
                <a:gridCol w="620372"/>
                <a:gridCol w="536539"/>
                <a:gridCol w="994832"/>
                <a:gridCol w="536539"/>
              </a:tblGrid>
              <a:tr h="1127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7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27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DERSIGUNTAPETA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BONTHAVARIPALLI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VELIGONDA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79.19573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15.18893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7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C.S.PURAM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THUMMAGUNTA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VELIGONDA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79.1981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15.18758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8"/>
          <p:cNvSpPr txBox="1">
            <a:spLocks noChangeArrowheads="1"/>
          </p:cNvSpPr>
          <p:nvPr/>
        </p:nvSpPr>
        <p:spPr bwMode="auto">
          <a:xfrm>
            <a:off x="1047751" y="6858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198"/>
          <p:cNvSpPr txBox="1">
            <a:spLocks noChangeArrowheads="1"/>
          </p:cNvSpPr>
          <p:nvPr/>
        </p:nvSpPr>
        <p:spPr bwMode="auto">
          <a:xfrm>
            <a:off x="7543800" y="6096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3016" t="21875" r="23060" b="26042"/>
          <a:stretch>
            <a:fillRect/>
          </a:stretch>
        </p:blipFill>
        <p:spPr bwMode="auto">
          <a:xfrm>
            <a:off x="152400" y="1676400"/>
            <a:ext cx="5257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 l="32796" t="28125" r="26794" b="23958"/>
          <a:stretch>
            <a:fillRect/>
          </a:stretch>
        </p:blipFill>
        <p:spPr bwMode="auto">
          <a:xfrm>
            <a:off x="5943600" y="1676400"/>
            <a:ext cx="5257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5638801"/>
          <a:ext cx="10515602" cy="786292"/>
        </p:xfrm>
        <a:graphic>
          <a:graphicData uri="http://schemas.openxmlformats.org/drawingml/2006/table">
            <a:tbl>
              <a:tblPr/>
              <a:tblGrid>
                <a:gridCol w="536539"/>
                <a:gridCol w="592429"/>
                <a:gridCol w="628757"/>
                <a:gridCol w="1117789"/>
                <a:gridCol w="1374880"/>
                <a:gridCol w="1430770"/>
                <a:gridCol w="536539"/>
                <a:gridCol w="536539"/>
                <a:gridCol w="536539"/>
                <a:gridCol w="536539"/>
                <a:gridCol w="620372"/>
                <a:gridCol w="536539"/>
                <a:gridCol w="994832"/>
                <a:gridCol w="536539"/>
              </a:tblGrid>
              <a:tr h="1127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7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27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DERSIGUNTAPETA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BONTHAVARIPALLI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VELIGONDA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79.19573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15.18893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7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C.S.PURAM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THUMMAGUNTA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VELIGONDA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79.1981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15.18758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 l="42752" t="30208" r="16838" b="23958"/>
          <a:stretch>
            <a:fillRect/>
          </a:stretch>
        </p:blipFill>
        <p:spPr bwMode="auto">
          <a:xfrm>
            <a:off x="5943600" y="1447800"/>
            <a:ext cx="5105400" cy="3255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 l="36530" t="31250" r="24817" b="23958"/>
          <a:stretch>
            <a:fillRect/>
          </a:stretch>
        </p:blipFill>
        <p:spPr bwMode="auto">
          <a:xfrm>
            <a:off x="304800" y="1447800"/>
            <a:ext cx="5029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5029200"/>
          <a:ext cx="10744197" cy="630873"/>
        </p:xfrm>
        <a:graphic>
          <a:graphicData uri="http://schemas.openxmlformats.org/drawingml/2006/table">
            <a:tbl>
              <a:tblPr/>
              <a:tblGrid>
                <a:gridCol w="548202"/>
                <a:gridCol w="605307"/>
                <a:gridCol w="642426"/>
                <a:gridCol w="1142089"/>
                <a:gridCol w="1404769"/>
                <a:gridCol w="1461874"/>
                <a:gridCol w="548202"/>
                <a:gridCol w="548202"/>
                <a:gridCol w="548202"/>
                <a:gridCol w="548202"/>
                <a:gridCol w="633859"/>
                <a:gridCol w="548202"/>
                <a:gridCol w="1016459"/>
                <a:gridCol w="548202"/>
              </a:tblGrid>
              <a:tr h="1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5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DERSIGUNTAPETA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CHENNAPANAUUNIPALLI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VELIGONDA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79.10638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15.11762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047751" y="6858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543800" y="6096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 l="38027" t="21875" r="11541" b="15934"/>
          <a:stretch>
            <a:fillRect/>
          </a:stretch>
        </p:blipFill>
        <p:spPr bwMode="auto">
          <a:xfrm>
            <a:off x="5715000" y="1688592"/>
            <a:ext cx="5257800" cy="3645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 l="36530" t="25001" r="24231" b="16667"/>
          <a:stretch>
            <a:fillRect/>
          </a:stretch>
        </p:blipFill>
        <p:spPr bwMode="auto">
          <a:xfrm>
            <a:off x="381000" y="1550158"/>
            <a:ext cx="4572000" cy="3821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04799" y="5791201"/>
          <a:ext cx="10896605" cy="753560"/>
        </p:xfrm>
        <a:graphic>
          <a:graphicData uri="http://schemas.openxmlformats.org/drawingml/2006/table">
            <a:tbl>
              <a:tblPr/>
              <a:tblGrid>
                <a:gridCol w="555979"/>
                <a:gridCol w="613894"/>
                <a:gridCol w="651538"/>
                <a:gridCol w="1158288"/>
                <a:gridCol w="1424695"/>
                <a:gridCol w="1482610"/>
                <a:gridCol w="555979"/>
                <a:gridCol w="555979"/>
                <a:gridCol w="555979"/>
                <a:gridCol w="555979"/>
                <a:gridCol w="642849"/>
                <a:gridCol w="555979"/>
                <a:gridCol w="1030878"/>
                <a:gridCol w="555979"/>
              </a:tblGrid>
              <a:tr h="1127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27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GUDIPATIPALLI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GUDIPATIPALLI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NANDANVANAM BLOCK B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9.66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79.23228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15.42192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7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GUDIPATIPALLI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GUDIPATIPALLI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NANDANVANAM BLOCK B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79.23025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15.41524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7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GUDIPATIPALLI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GUDIPATIPALLI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NANDANVANAM BLOCK B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79.23153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15.41535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1066800" y="4572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198"/>
          <p:cNvSpPr txBox="1">
            <a:spLocks noChangeArrowheads="1"/>
          </p:cNvSpPr>
          <p:nvPr/>
        </p:nvSpPr>
        <p:spPr bwMode="auto">
          <a:xfrm>
            <a:off x="7543800" y="6096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8"/>
          <p:cNvSpPr txBox="1">
            <a:spLocks noChangeArrowheads="1"/>
          </p:cNvSpPr>
          <p:nvPr/>
        </p:nvSpPr>
        <p:spPr bwMode="auto">
          <a:xfrm>
            <a:off x="1066800" y="4572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198"/>
          <p:cNvSpPr txBox="1">
            <a:spLocks noChangeArrowheads="1"/>
          </p:cNvSpPr>
          <p:nvPr/>
        </p:nvSpPr>
        <p:spPr bwMode="auto">
          <a:xfrm>
            <a:off x="7543800" y="6096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36530" t="25001" r="20172" b="14656"/>
          <a:stretch>
            <a:fillRect/>
          </a:stretch>
        </p:blipFill>
        <p:spPr bwMode="auto">
          <a:xfrm>
            <a:off x="228600" y="1447800"/>
            <a:ext cx="4876800" cy="3821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38027" t="21875" r="11541" b="15934"/>
          <a:stretch>
            <a:fillRect/>
          </a:stretch>
        </p:blipFill>
        <p:spPr bwMode="auto">
          <a:xfrm>
            <a:off x="5867400" y="1371600"/>
            <a:ext cx="5257800" cy="3645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799" y="5791201"/>
          <a:ext cx="10896605" cy="753560"/>
        </p:xfrm>
        <a:graphic>
          <a:graphicData uri="http://schemas.openxmlformats.org/drawingml/2006/table">
            <a:tbl>
              <a:tblPr/>
              <a:tblGrid>
                <a:gridCol w="555979"/>
                <a:gridCol w="613894"/>
                <a:gridCol w="651538"/>
                <a:gridCol w="1158288"/>
                <a:gridCol w="1424695"/>
                <a:gridCol w="1482610"/>
                <a:gridCol w="555979"/>
                <a:gridCol w="555979"/>
                <a:gridCol w="555979"/>
                <a:gridCol w="555979"/>
                <a:gridCol w="642849"/>
                <a:gridCol w="555979"/>
                <a:gridCol w="1030878"/>
                <a:gridCol w="555979"/>
              </a:tblGrid>
              <a:tr h="1127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27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GUDIPATIPALLI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GUDIPATIPALLI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NANDANVANAM BLOCK B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9.66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79.23228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15.42192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7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GUDIPATIPALLI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GUDIPATIPALLI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NANDANVANAM BLOCK B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79.23025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15.41524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7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GUDIPATIPALLI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GUDIPATIPALLI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NANDANVANAM BLOCK B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79.23153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15.41535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8"/>
          <p:cNvSpPr txBox="1">
            <a:spLocks noChangeArrowheads="1"/>
          </p:cNvSpPr>
          <p:nvPr/>
        </p:nvSpPr>
        <p:spPr bwMode="auto">
          <a:xfrm>
            <a:off x="1066800" y="4572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198"/>
          <p:cNvSpPr txBox="1">
            <a:spLocks noChangeArrowheads="1"/>
          </p:cNvSpPr>
          <p:nvPr/>
        </p:nvSpPr>
        <p:spPr bwMode="auto">
          <a:xfrm>
            <a:off x="7543800" y="6096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36530" t="25001" r="24231" b="16667"/>
          <a:stretch>
            <a:fillRect/>
          </a:stretch>
        </p:blipFill>
        <p:spPr bwMode="auto">
          <a:xfrm>
            <a:off x="304800" y="1397758"/>
            <a:ext cx="4572000" cy="3821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38027" t="21875" r="11541" b="15934"/>
          <a:stretch>
            <a:fillRect/>
          </a:stretch>
        </p:blipFill>
        <p:spPr bwMode="auto">
          <a:xfrm>
            <a:off x="5943600" y="1600200"/>
            <a:ext cx="5181600" cy="3592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799" y="5791201"/>
          <a:ext cx="10896605" cy="753560"/>
        </p:xfrm>
        <a:graphic>
          <a:graphicData uri="http://schemas.openxmlformats.org/drawingml/2006/table">
            <a:tbl>
              <a:tblPr/>
              <a:tblGrid>
                <a:gridCol w="555979"/>
                <a:gridCol w="613894"/>
                <a:gridCol w="651538"/>
                <a:gridCol w="1158288"/>
                <a:gridCol w="1424695"/>
                <a:gridCol w="1482610"/>
                <a:gridCol w="555979"/>
                <a:gridCol w="555979"/>
                <a:gridCol w="555979"/>
                <a:gridCol w="555979"/>
                <a:gridCol w="642849"/>
                <a:gridCol w="555979"/>
                <a:gridCol w="1030878"/>
                <a:gridCol w="555979"/>
              </a:tblGrid>
              <a:tr h="1127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27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GUDIPATIPALLI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GUDIPATIPALLI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NANDANVANAM BLOCK B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9.66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79.23228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15.42192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7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GUDIPATIPALLI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GUDIPATIPALLI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NANDANVANAM BLOCK B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79.23025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15.41524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7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GUDIPATIPALLI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GUDIPATIPALLI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NANDANVANAM BLOCK B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79.23153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15.41535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8"/>
          <p:cNvSpPr txBox="1">
            <a:spLocks noChangeArrowheads="1"/>
          </p:cNvSpPr>
          <p:nvPr/>
        </p:nvSpPr>
        <p:spPr bwMode="auto">
          <a:xfrm>
            <a:off x="1066800" y="4572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198"/>
          <p:cNvSpPr txBox="1">
            <a:spLocks noChangeArrowheads="1"/>
          </p:cNvSpPr>
          <p:nvPr/>
        </p:nvSpPr>
        <p:spPr bwMode="auto">
          <a:xfrm>
            <a:off x="7543800" y="6096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2" cstate="print"/>
          <a:srcRect l="38068" t="23958" r="20937" b="19792"/>
          <a:stretch>
            <a:fillRect/>
          </a:stretch>
        </p:blipFill>
        <p:spPr bwMode="auto">
          <a:xfrm>
            <a:off x="0" y="1672045"/>
            <a:ext cx="4648200" cy="3585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 l="42973" t="25001" r="18960" b="17708"/>
          <a:stretch>
            <a:fillRect/>
          </a:stretch>
        </p:blipFill>
        <p:spPr bwMode="auto">
          <a:xfrm>
            <a:off x="6096000" y="1723293"/>
            <a:ext cx="4191000" cy="3546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5715000"/>
          <a:ext cx="10667995" cy="627819"/>
        </p:xfrm>
        <a:graphic>
          <a:graphicData uri="http://schemas.openxmlformats.org/drawingml/2006/table">
            <a:tbl>
              <a:tblPr/>
              <a:tblGrid>
                <a:gridCol w="544314"/>
                <a:gridCol w="601014"/>
                <a:gridCol w="637869"/>
                <a:gridCol w="1133989"/>
                <a:gridCol w="1394806"/>
                <a:gridCol w="1451506"/>
                <a:gridCol w="544314"/>
                <a:gridCol w="544314"/>
                <a:gridCol w="544314"/>
                <a:gridCol w="544314"/>
                <a:gridCol w="629363"/>
                <a:gridCol w="544314"/>
                <a:gridCol w="1009250"/>
                <a:gridCol w="544314"/>
              </a:tblGrid>
              <a:tr h="12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1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GUDIPATIPALLI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GUDIPATIPALLI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NANDANVANAM BLOCK B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10.41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79.23257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15.44813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 l="37482" t="29167" r="19180" b="21875"/>
          <a:stretch>
            <a:fillRect/>
          </a:stretch>
        </p:blipFill>
        <p:spPr bwMode="auto">
          <a:xfrm>
            <a:off x="5791200" y="1433384"/>
            <a:ext cx="5181600" cy="3291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 l="23646" t="27083" r="33017" b="23958"/>
          <a:stretch>
            <a:fillRect/>
          </a:stretch>
        </p:blipFill>
        <p:spPr bwMode="auto">
          <a:xfrm>
            <a:off x="0" y="1384986"/>
            <a:ext cx="5257800" cy="333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066800" y="4572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096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2" y="5257800"/>
          <a:ext cx="10972798" cy="632341"/>
        </p:xfrm>
        <a:graphic>
          <a:graphicData uri="http://schemas.openxmlformats.org/drawingml/2006/table">
            <a:tbl>
              <a:tblPr/>
              <a:tblGrid>
                <a:gridCol w="559866"/>
                <a:gridCol w="618186"/>
                <a:gridCol w="656095"/>
                <a:gridCol w="1166388"/>
                <a:gridCol w="1434658"/>
                <a:gridCol w="1492978"/>
                <a:gridCol w="559866"/>
                <a:gridCol w="559866"/>
                <a:gridCol w="559866"/>
                <a:gridCol w="559866"/>
                <a:gridCol w="647345"/>
                <a:gridCol w="559866"/>
                <a:gridCol w="1038086"/>
                <a:gridCol w="559866"/>
              </a:tblGrid>
              <a:tr h="1607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9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7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DERSIGUNTAPETA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GUNTHACHENAMPALLI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BHYARAVAKONDA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468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22.17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79.22656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15.14087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 cstate="print"/>
          <a:srcRect l="32211" t="29167" r="25037" b="20833"/>
          <a:stretch>
            <a:fillRect/>
          </a:stretch>
        </p:blipFill>
        <p:spPr bwMode="auto">
          <a:xfrm>
            <a:off x="228600" y="1217112"/>
            <a:ext cx="5334000" cy="350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 l="43557" t="28125" r="18375" b="21875"/>
          <a:stretch>
            <a:fillRect/>
          </a:stretch>
        </p:blipFill>
        <p:spPr bwMode="auto">
          <a:xfrm>
            <a:off x="6248400" y="1235612"/>
            <a:ext cx="4724400" cy="348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597" y="5638801"/>
          <a:ext cx="10820405" cy="786292"/>
        </p:xfrm>
        <a:graphic>
          <a:graphicData uri="http://schemas.openxmlformats.org/drawingml/2006/table">
            <a:tbl>
              <a:tblPr/>
              <a:tblGrid>
                <a:gridCol w="552091"/>
                <a:gridCol w="609601"/>
                <a:gridCol w="646982"/>
                <a:gridCol w="1150189"/>
                <a:gridCol w="1414732"/>
                <a:gridCol w="1472242"/>
                <a:gridCol w="552091"/>
                <a:gridCol w="552091"/>
                <a:gridCol w="552091"/>
                <a:gridCol w="552091"/>
                <a:gridCol w="638354"/>
                <a:gridCol w="552091"/>
                <a:gridCol w="1023668"/>
                <a:gridCol w="552091"/>
              </a:tblGrid>
              <a:tr h="1275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0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75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DERSIGUNTAPETA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GUNTHACHENAMPALLI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SANDRAKONDA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11.87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79.18909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15.16299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REGULACHELAKA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5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DERSIGUNTAPETA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GUNTHACHENAMPALLI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SANDRAKONDA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4.84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79.18981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15.15861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REGULACHELAKA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066800" y="4572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543800" y="6096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8"/>
          <p:cNvSpPr txBox="1">
            <a:spLocks noChangeArrowheads="1"/>
          </p:cNvSpPr>
          <p:nvPr/>
        </p:nvSpPr>
        <p:spPr bwMode="auto">
          <a:xfrm>
            <a:off x="1047751" y="7620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198"/>
          <p:cNvSpPr txBox="1">
            <a:spLocks noChangeArrowheads="1"/>
          </p:cNvSpPr>
          <p:nvPr/>
        </p:nvSpPr>
        <p:spPr bwMode="auto">
          <a:xfrm>
            <a:off x="7715251" y="762000"/>
            <a:ext cx="24048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/>
          <a:srcRect l="37864" t="28198" r="25622" b="25275"/>
          <a:stretch>
            <a:fillRect/>
          </a:stretch>
        </p:blipFill>
        <p:spPr bwMode="auto">
          <a:xfrm>
            <a:off x="6096000" y="1775346"/>
            <a:ext cx="4648200" cy="3330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37116" t="31250" r="21889" b="19792"/>
          <a:stretch>
            <a:fillRect/>
          </a:stretch>
        </p:blipFill>
        <p:spPr bwMode="auto">
          <a:xfrm>
            <a:off x="381000" y="1754776"/>
            <a:ext cx="4876800" cy="3274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" y="5257800"/>
          <a:ext cx="11429999" cy="764794"/>
        </p:xfrm>
        <a:graphic>
          <a:graphicData uri="http://schemas.openxmlformats.org/drawingml/2006/table">
            <a:tbl>
              <a:tblPr/>
              <a:tblGrid>
                <a:gridCol w="565451"/>
                <a:gridCol w="624353"/>
                <a:gridCol w="662640"/>
                <a:gridCol w="1178023"/>
                <a:gridCol w="1448969"/>
                <a:gridCol w="1507871"/>
                <a:gridCol w="565451"/>
                <a:gridCol w="565451"/>
                <a:gridCol w="808684"/>
                <a:gridCol w="692641"/>
                <a:gridCol w="637568"/>
                <a:gridCol w="559004"/>
                <a:gridCol w="613413"/>
                <a:gridCol w="1000480"/>
              </a:tblGrid>
              <a:tr h="2007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3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007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JANAPALACHERUVU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CHINAOBENENIPALLI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NORTH VELIGONDA EXTN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4.48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79.1914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15.52322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8"/>
          <p:cNvSpPr txBox="1">
            <a:spLocks noChangeArrowheads="1"/>
          </p:cNvSpPr>
          <p:nvPr/>
        </p:nvSpPr>
        <p:spPr bwMode="auto">
          <a:xfrm>
            <a:off x="1066800" y="4572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198"/>
          <p:cNvSpPr txBox="1">
            <a:spLocks noChangeArrowheads="1"/>
          </p:cNvSpPr>
          <p:nvPr/>
        </p:nvSpPr>
        <p:spPr bwMode="auto">
          <a:xfrm>
            <a:off x="7543800" y="6096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l="32211" t="29167" r="25037" b="20833"/>
          <a:stretch>
            <a:fillRect/>
          </a:stretch>
        </p:blipFill>
        <p:spPr bwMode="auto">
          <a:xfrm>
            <a:off x="228600" y="1417528"/>
            <a:ext cx="5029200" cy="3306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43557" t="28125" r="18375" b="21875"/>
          <a:stretch>
            <a:fillRect/>
          </a:stretch>
        </p:blipFill>
        <p:spPr bwMode="auto">
          <a:xfrm>
            <a:off x="6248400" y="1348154"/>
            <a:ext cx="4572000" cy="3376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597" y="5638801"/>
          <a:ext cx="10820405" cy="786292"/>
        </p:xfrm>
        <a:graphic>
          <a:graphicData uri="http://schemas.openxmlformats.org/drawingml/2006/table">
            <a:tbl>
              <a:tblPr/>
              <a:tblGrid>
                <a:gridCol w="552091"/>
                <a:gridCol w="609601"/>
                <a:gridCol w="646982"/>
                <a:gridCol w="1150189"/>
                <a:gridCol w="1414732"/>
                <a:gridCol w="1472242"/>
                <a:gridCol w="552091"/>
                <a:gridCol w="552091"/>
                <a:gridCol w="552091"/>
                <a:gridCol w="552091"/>
                <a:gridCol w="638354"/>
                <a:gridCol w="552091"/>
                <a:gridCol w="1023668"/>
                <a:gridCol w="552091"/>
              </a:tblGrid>
              <a:tr h="1275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0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75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DERSIGUNTAPETA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GUNTHACHENAMPALLI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SANDRAKONDA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11.87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79.18909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15.16299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REGULACHELAKA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5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DERSIGUNTAPETA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GUNTHACHENAMPALLI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SANDRAKONDA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4.84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79.18981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15.15861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REGULACHELAKA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l="40996" t="25000" r="15666" b="11459"/>
          <a:stretch>
            <a:fillRect/>
          </a:stretch>
        </p:blipFill>
        <p:spPr bwMode="auto">
          <a:xfrm>
            <a:off x="5791201" y="1717588"/>
            <a:ext cx="4572000" cy="3768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 l="35944" t="25000" r="21888" b="11459"/>
          <a:stretch>
            <a:fillRect/>
          </a:stretch>
        </p:blipFill>
        <p:spPr bwMode="auto">
          <a:xfrm>
            <a:off x="0" y="1659467"/>
            <a:ext cx="4648200" cy="3938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066800" y="4572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096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0" y="5791200"/>
          <a:ext cx="10820395" cy="825757"/>
        </p:xfrm>
        <a:graphic>
          <a:graphicData uri="http://schemas.openxmlformats.org/drawingml/2006/table">
            <a:tbl>
              <a:tblPr/>
              <a:tblGrid>
                <a:gridCol w="552090"/>
                <a:gridCol w="609600"/>
                <a:gridCol w="646981"/>
                <a:gridCol w="1150188"/>
                <a:gridCol w="1414732"/>
                <a:gridCol w="1472242"/>
                <a:gridCol w="552090"/>
                <a:gridCol w="552090"/>
                <a:gridCol w="552090"/>
                <a:gridCol w="552090"/>
                <a:gridCol w="638353"/>
                <a:gridCol w="552090"/>
                <a:gridCol w="1023669"/>
                <a:gridCol w="552090"/>
              </a:tblGrid>
              <a:tr h="171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71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DERSIGUNTAPETA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GUNTHACHENAMPALLI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BHYRAVANIKONDA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470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3.24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79.2577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15.11645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DERSIGUNTAPETA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GUNTHACHENAMPALLI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BHYRAVANIKONDA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470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79.25467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15.11083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8"/>
          <p:cNvSpPr txBox="1">
            <a:spLocks noChangeArrowheads="1"/>
          </p:cNvSpPr>
          <p:nvPr/>
        </p:nvSpPr>
        <p:spPr bwMode="auto">
          <a:xfrm>
            <a:off x="1066800" y="4572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198"/>
          <p:cNvSpPr txBox="1">
            <a:spLocks noChangeArrowheads="1"/>
          </p:cNvSpPr>
          <p:nvPr/>
        </p:nvSpPr>
        <p:spPr bwMode="auto">
          <a:xfrm>
            <a:off x="7543800" y="6096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35944" t="25000" r="21888" b="11459"/>
          <a:stretch>
            <a:fillRect/>
          </a:stretch>
        </p:blipFill>
        <p:spPr bwMode="auto">
          <a:xfrm>
            <a:off x="0" y="1788583"/>
            <a:ext cx="4495800" cy="3808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40996" t="25000" r="15666" b="11459"/>
          <a:stretch>
            <a:fillRect/>
          </a:stretch>
        </p:blipFill>
        <p:spPr bwMode="auto">
          <a:xfrm>
            <a:off x="5791201" y="1654776"/>
            <a:ext cx="4648200" cy="383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0" y="5791200"/>
          <a:ext cx="10820395" cy="825757"/>
        </p:xfrm>
        <a:graphic>
          <a:graphicData uri="http://schemas.openxmlformats.org/drawingml/2006/table">
            <a:tbl>
              <a:tblPr/>
              <a:tblGrid>
                <a:gridCol w="552090"/>
                <a:gridCol w="609600"/>
                <a:gridCol w="646981"/>
                <a:gridCol w="1150188"/>
                <a:gridCol w="1414732"/>
                <a:gridCol w="1472242"/>
                <a:gridCol w="552090"/>
                <a:gridCol w="552090"/>
                <a:gridCol w="552090"/>
                <a:gridCol w="552090"/>
                <a:gridCol w="638353"/>
                <a:gridCol w="552090"/>
                <a:gridCol w="1023669"/>
                <a:gridCol w="552090"/>
              </a:tblGrid>
              <a:tr h="171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71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DERSIGUNTAPETA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GUNTHACHENAMPALLI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BHYRAVANIKONDA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470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3.24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79.2577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15.11645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DERSIGUNTAPETA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GUNTHACHENAMPALLI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BHYRAVANIKONDA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470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79.25467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15.11083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28600" y="5562600"/>
          <a:ext cx="10776319" cy="838200"/>
        </p:xfrm>
        <a:graphic>
          <a:graphicData uri="http://schemas.openxmlformats.org/drawingml/2006/table">
            <a:tbl>
              <a:tblPr/>
              <a:tblGrid>
                <a:gridCol w="549048"/>
                <a:gridCol w="606241"/>
                <a:gridCol w="643416"/>
                <a:gridCol w="1143850"/>
                <a:gridCol w="1406936"/>
                <a:gridCol w="1464129"/>
                <a:gridCol w="549048"/>
                <a:gridCol w="549048"/>
                <a:gridCol w="564596"/>
                <a:gridCol w="549048"/>
                <a:gridCol w="634836"/>
                <a:gridCol w="549048"/>
                <a:gridCol w="1018027"/>
                <a:gridCol w="549048"/>
              </a:tblGrid>
              <a:tr h="1705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8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3338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DERSIGUNTAPETA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GUNTHACHENAMPALLI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SANDRAKONDA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79.19531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15.17472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2" cstate="print"/>
          <a:srcRect l="37483" t="31250" r="21522" b="20833"/>
          <a:stretch>
            <a:fillRect/>
          </a:stretch>
        </p:blipFill>
        <p:spPr bwMode="auto">
          <a:xfrm>
            <a:off x="6096000" y="1371600"/>
            <a:ext cx="5334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 l="34187" t="33333" r="29502" b="17709"/>
          <a:stretch>
            <a:fillRect/>
          </a:stretch>
        </p:blipFill>
        <p:spPr bwMode="auto">
          <a:xfrm>
            <a:off x="0" y="1219200"/>
            <a:ext cx="4724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066800" y="4572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543800" y="6096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2" cstate="print"/>
          <a:srcRect l="38653" t="19791" r="14495" b="15625"/>
          <a:stretch>
            <a:fillRect/>
          </a:stretch>
        </p:blipFill>
        <p:spPr bwMode="auto">
          <a:xfrm>
            <a:off x="5791200" y="1455420"/>
            <a:ext cx="4800600" cy="372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/>
          <a:srcRect l="30673" t="18750" r="21889" b="14584"/>
          <a:stretch>
            <a:fillRect/>
          </a:stretch>
        </p:blipFill>
        <p:spPr bwMode="auto">
          <a:xfrm>
            <a:off x="381000" y="1444036"/>
            <a:ext cx="4724400" cy="373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066800" y="4572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096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791200"/>
          <a:ext cx="10515602" cy="627819"/>
        </p:xfrm>
        <a:graphic>
          <a:graphicData uri="http://schemas.openxmlformats.org/drawingml/2006/table">
            <a:tbl>
              <a:tblPr/>
              <a:tblGrid>
                <a:gridCol w="536539"/>
                <a:gridCol w="592429"/>
                <a:gridCol w="628757"/>
                <a:gridCol w="1117789"/>
                <a:gridCol w="1374880"/>
                <a:gridCol w="1430770"/>
                <a:gridCol w="536539"/>
                <a:gridCol w="536539"/>
                <a:gridCol w="536539"/>
                <a:gridCol w="536539"/>
                <a:gridCol w="620372"/>
                <a:gridCol w="536539"/>
                <a:gridCol w="994832"/>
                <a:gridCol w="536539"/>
              </a:tblGrid>
              <a:tr h="14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3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HAZEEPURAM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HAZEEPURAM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25.28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79.43495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15.41778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SRIRANGAPURAM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2" cstate="print"/>
          <a:srcRect l="39825" t="33333" r="20351" b="19791"/>
          <a:stretch>
            <a:fillRect/>
          </a:stretch>
        </p:blipFill>
        <p:spPr bwMode="auto">
          <a:xfrm>
            <a:off x="6019800" y="1295400"/>
            <a:ext cx="5181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 l="33652" t="26042" r="25988" b="25744"/>
          <a:stretch>
            <a:fillRect/>
          </a:stretch>
        </p:blipFill>
        <p:spPr bwMode="auto">
          <a:xfrm>
            <a:off x="457200" y="1295400"/>
            <a:ext cx="5105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066800" y="4572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096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562600"/>
          <a:ext cx="10744196" cy="627819"/>
        </p:xfrm>
        <a:graphic>
          <a:graphicData uri="http://schemas.openxmlformats.org/drawingml/2006/table">
            <a:tbl>
              <a:tblPr/>
              <a:tblGrid>
                <a:gridCol w="548202"/>
                <a:gridCol w="605307"/>
                <a:gridCol w="642425"/>
                <a:gridCol w="1142088"/>
                <a:gridCol w="1404769"/>
                <a:gridCol w="1461874"/>
                <a:gridCol w="548202"/>
                <a:gridCol w="548202"/>
                <a:gridCol w="548202"/>
                <a:gridCol w="548202"/>
                <a:gridCol w="633859"/>
                <a:gridCol w="548202"/>
                <a:gridCol w="1016460"/>
                <a:gridCol w="548202"/>
              </a:tblGrid>
              <a:tr h="1207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5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07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YERRAKONDA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450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24.73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79.45311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15.46063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THUMMAGUNTA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 l="39239" t="21875" r="19766" b="27083"/>
          <a:stretch>
            <a:fillRect/>
          </a:stretch>
        </p:blipFill>
        <p:spPr bwMode="auto">
          <a:xfrm>
            <a:off x="5867400" y="1432560"/>
            <a:ext cx="5029200" cy="352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/>
          <a:srcRect l="37116" t="21875" r="23060" b="27083"/>
          <a:stretch>
            <a:fillRect/>
          </a:stretch>
        </p:blipFill>
        <p:spPr bwMode="auto">
          <a:xfrm>
            <a:off x="228600" y="1460126"/>
            <a:ext cx="4953000" cy="356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066800" y="4572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096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410200"/>
          <a:ext cx="10744197" cy="786292"/>
        </p:xfrm>
        <a:graphic>
          <a:graphicData uri="http://schemas.openxmlformats.org/drawingml/2006/table">
            <a:tbl>
              <a:tblPr/>
              <a:tblGrid>
                <a:gridCol w="548202"/>
                <a:gridCol w="605307"/>
                <a:gridCol w="642426"/>
                <a:gridCol w="1142089"/>
                <a:gridCol w="1404769"/>
                <a:gridCol w="1461874"/>
                <a:gridCol w="548202"/>
                <a:gridCol w="548202"/>
                <a:gridCol w="548202"/>
                <a:gridCol w="548202"/>
                <a:gridCol w="633859"/>
                <a:gridCol w="548202"/>
                <a:gridCol w="1016459"/>
                <a:gridCol w="548202"/>
              </a:tblGrid>
              <a:tr h="1425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0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25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YERRAKONDA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450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5.33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79.44912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15.43815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THUMMAGUNTA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5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YERRAKONDA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450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79.44719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15.43496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THUMMAGUNTA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8"/>
          <p:cNvSpPr txBox="1">
            <a:spLocks noChangeArrowheads="1"/>
          </p:cNvSpPr>
          <p:nvPr/>
        </p:nvSpPr>
        <p:spPr bwMode="auto">
          <a:xfrm>
            <a:off x="1066800" y="4572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198"/>
          <p:cNvSpPr txBox="1">
            <a:spLocks noChangeArrowheads="1"/>
          </p:cNvSpPr>
          <p:nvPr/>
        </p:nvSpPr>
        <p:spPr bwMode="auto">
          <a:xfrm>
            <a:off x="7543800" y="6096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37116" t="21875" r="23060" b="27083"/>
          <a:stretch>
            <a:fillRect/>
          </a:stretch>
        </p:blipFill>
        <p:spPr bwMode="auto">
          <a:xfrm>
            <a:off x="228600" y="990600"/>
            <a:ext cx="51816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39239" t="21875" r="19766" b="27083"/>
          <a:stretch>
            <a:fillRect/>
          </a:stretch>
        </p:blipFill>
        <p:spPr bwMode="auto">
          <a:xfrm>
            <a:off x="5867400" y="990600"/>
            <a:ext cx="5334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410200"/>
          <a:ext cx="10744197" cy="786292"/>
        </p:xfrm>
        <a:graphic>
          <a:graphicData uri="http://schemas.openxmlformats.org/drawingml/2006/table">
            <a:tbl>
              <a:tblPr/>
              <a:tblGrid>
                <a:gridCol w="548202"/>
                <a:gridCol w="605307"/>
                <a:gridCol w="642426"/>
                <a:gridCol w="1142089"/>
                <a:gridCol w="1404769"/>
                <a:gridCol w="1461874"/>
                <a:gridCol w="548202"/>
                <a:gridCol w="548202"/>
                <a:gridCol w="548202"/>
                <a:gridCol w="548202"/>
                <a:gridCol w="633859"/>
                <a:gridCol w="548202"/>
                <a:gridCol w="1016459"/>
                <a:gridCol w="548202"/>
              </a:tblGrid>
              <a:tr h="1425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0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25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YERRAKONDA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450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5.33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79.44912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15.43815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THUMMAGUNTA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5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YERRAKONDA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450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79.44719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15.43496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THUMMAGUNTA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2" cstate="print"/>
          <a:srcRect l="36896" t="32292" r="23866" b="21875"/>
          <a:stretch>
            <a:fillRect/>
          </a:stretch>
        </p:blipFill>
        <p:spPr bwMode="auto">
          <a:xfrm>
            <a:off x="6096000" y="1905000"/>
            <a:ext cx="5105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/>
          <a:srcRect l="41801" t="34375" r="21889" b="21875"/>
          <a:stretch>
            <a:fillRect/>
          </a:stretch>
        </p:blipFill>
        <p:spPr bwMode="auto">
          <a:xfrm>
            <a:off x="533400" y="1981200"/>
            <a:ext cx="4724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066800" y="4572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096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867400"/>
          <a:ext cx="10667995" cy="627819"/>
        </p:xfrm>
        <a:graphic>
          <a:graphicData uri="http://schemas.openxmlformats.org/drawingml/2006/table">
            <a:tbl>
              <a:tblPr/>
              <a:tblGrid>
                <a:gridCol w="544314"/>
                <a:gridCol w="601014"/>
                <a:gridCol w="637869"/>
                <a:gridCol w="1133989"/>
                <a:gridCol w="1394806"/>
                <a:gridCol w="1451506"/>
                <a:gridCol w="544314"/>
                <a:gridCol w="544314"/>
                <a:gridCol w="544314"/>
                <a:gridCol w="544314"/>
                <a:gridCol w="629363"/>
                <a:gridCol w="544314"/>
                <a:gridCol w="1009250"/>
                <a:gridCol w="544314"/>
              </a:tblGrid>
              <a:tr h="14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3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PAMURU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KODIGAMPALLI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AYYANAKOTA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436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5.53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79.56596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15.12983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2" cstate="print"/>
          <a:srcRect l="38067" t="27083" r="22694" b="25001"/>
          <a:stretch>
            <a:fillRect/>
          </a:stretch>
        </p:blipFill>
        <p:spPr bwMode="auto">
          <a:xfrm>
            <a:off x="381000" y="1066800"/>
            <a:ext cx="51054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/>
          <a:srcRect l="40630" t="27084" r="20132" b="24999"/>
          <a:stretch>
            <a:fillRect/>
          </a:stretch>
        </p:blipFill>
        <p:spPr bwMode="auto">
          <a:xfrm>
            <a:off x="6096000" y="1143000"/>
            <a:ext cx="51054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09599" y="5101779"/>
          <a:ext cx="10573816" cy="1451421"/>
        </p:xfrm>
        <a:graphic>
          <a:graphicData uri="http://schemas.openxmlformats.org/drawingml/2006/table">
            <a:tbl>
              <a:tblPr/>
              <a:tblGrid>
                <a:gridCol w="536538"/>
                <a:gridCol w="592428"/>
                <a:gridCol w="628757"/>
                <a:gridCol w="1117789"/>
                <a:gridCol w="1374880"/>
                <a:gridCol w="1430770"/>
                <a:gridCol w="536538"/>
                <a:gridCol w="536538"/>
                <a:gridCol w="594759"/>
                <a:gridCol w="536538"/>
                <a:gridCol w="620373"/>
                <a:gridCol w="536538"/>
                <a:gridCol w="994832"/>
                <a:gridCol w="536538"/>
              </a:tblGrid>
              <a:tr h="5863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825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22.93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79.66734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15.24316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9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20.59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79.67163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15.24047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066800" y="4572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543800" y="6096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 l="36896" t="32292" r="21523" b="22917"/>
          <a:stretch>
            <a:fillRect/>
          </a:stretch>
        </p:blipFill>
        <p:spPr bwMode="auto">
          <a:xfrm>
            <a:off x="228600" y="1722548"/>
            <a:ext cx="5334000" cy="323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40044" t="31250" r="18960" b="23958"/>
          <a:stretch>
            <a:fillRect/>
          </a:stretch>
        </p:blipFill>
        <p:spPr bwMode="auto">
          <a:xfrm>
            <a:off x="5867400" y="1676400"/>
            <a:ext cx="5334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2" y="5791200"/>
          <a:ext cx="10972797" cy="786292"/>
        </p:xfrm>
        <a:graphic>
          <a:graphicData uri="http://schemas.openxmlformats.org/drawingml/2006/table">
            <a:tbl>
              <a:tblPr/>
              <a:tblGrid>
                <a:gridCol w="559866"/>
                <a:gridCol w="618186"/>
                <a:gridCol w="656095"/>
                <a:gridCol w="1166389"/>
                <a:gridCol w="1434657"/>
                <a:gridCol w="1492977"/>
                <a:gridCol w="559866"/>
                <a:gridCol w="559866"/>
                <a:gridCol w="559866"/>
                <a:gridCol w="559866"/>
                <a:gridCol w="647345"/>
                <a:gridCol w="559866"/>
                <a:gridCol w="1038086"/>
                <a:gridCol w="559866"/>
              </a:tblGrid>
              <a:tr h="1425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0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25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JANAPALACHERUVU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CHINAOBENENIPALLI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NORTH VELIGONDA EXTN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608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79.19804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15.51722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5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JANAPALACHERUVU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CHINAOBENENIPALLI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NORTH VELIGONDA EXTN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608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0.28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79.19651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15.51802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047751" y="7620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715251" y="762000"/>
            <a:ext cx="24048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8"/>
          <p:cNvSpPr txBox="1">
            <a:spLocks noChangeArrowheads="1"/>
          </p:cNvSpPr>
          <p:nvPr/>
        </p:nvSpPr>
        <p:spPr bwMode="auto">
          <a:xfrm>
            <a:off x="1066800" y="4572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198"/>
          <p:cNvSpPr txBox="1">
            <a:spLocks noChangeArrowheads="1"/>
          </p:cNvSpPr>
          <p:nvPr/>
        </p:nvSpPr>
        <p:spPr bwMode="auto">
          <a:xfrm>
            <a:off x="7543800" y="6096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l="38067" t="27083" r="22694" b="25001"/>
          <a:stretch>
            <a:fillRect/>
          </a:stretch>
        </p:blipFill>
        <p:spPr bwMode="auto">
          <a:xfrm>
            <a:off x="381000" y="1066800"/>
            <a:ext cx="51054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40630" t="27084" r="20132" b="24999"/>
          <a:stretch>
            <a:fillRect/>
          </a:stretch>
        </p:blipFill>
        <p:spPr bwMode="auto">
          <a:xfrm>
            <a:off x="6096000" y="1143000"/>
            <a:ext cx="51054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599" y="5101779"/>
          <a:ext cx="10573816" cy="1451421"/>
        </p:xfrm>
        <a:graphic>
          <a:graphicData uri="http://schemas.openxmlformats.org/drawingml/2006/table">
            <a:tbl>
              <a:tblPr/>
              <a:tblGrid>
                <a:gridCol w="536538"/>
                <a:gridCol w="592428"/>
                <a:gridCol w="628757"/>
                <a:gridCol w="1117789"/>
                <a:gridCol w="1374880"/>
                <a:gridCol w="1430770"/>
                <a:gridCol w="536538"/>
                <a:gridCol w="536538"/>
                <a:gridCol w="594759"/>
                <a:gridCol w="536538"/>
                <a:gridCol w="620373"/>
                <a:gridCol w="536538"/>
                <a:gridCol w="994832"/>
                <a:gridCol w="536538"/>
              </a:tblGrid>
              <a:tr h="5863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825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22.93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79.66734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15.24316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9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20.59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79.67163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15.24047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2" cstate="print"/>
          <a:srcRect l="22840" t="20833" r="16837" b="19791"/>
          <a:stretch>
            <a:fillRect/>
          </a:stretch>
        </p:blipFill>
        <p:spPr bwMode="auto">
          <a:xfrm>
            <a:off x="5562600" y="1676400"/>
            <a:ext cx="5293895" cy="2929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/>
          <a:srcRect l="25988" t="18750" r="14275" b="19792"/>
          <a:stretch>
            <a:fillRect/>
          </a:stretch>
        </p:blipFill>
        <p:spPr bwMode="auto">
          <a:xfrm>
            <a:off x="0" y="1752600"/>
            <a:ext cx="487421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4800600"/>
          <a:ext cx="10820397" cy="1642540"/>
        </p:xfrm>
        <a:graphic>
          <a:graphicData uri="http://schemas.openxmlformats.org/drawingml/2006/table">
            <a:tbl>
              <a:tblPr/>
              <a:tblGrid>
                <a:gridCol w="552090"/>
                <a:gridCol w="609600"/>
                <a:gridCol w="646982"/>
                <a:gridCol w="1150189"/>
                <a:gridCol w="1414732"/>
                <a:gridCol w="1472242"/>
                <a:gridCol w="552090"/>
                <a:gridCol w="552090"/>
                <a:gridCol w="552090"/>
                <a:gridCol w="552090"/>
                <a:gridCol w="638354"/>
                <a:gridCol w="552090"/>
                <a:gridCol w="1023668"/>
                <a:gridCol w="552090"/>
              </a:tblGrid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2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3.61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79.68847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15.24265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4.83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79.68523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15.2438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9.38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79.6857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15.24268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79.68974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15.24396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3.44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79.68793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15.24435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79.69076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15.24214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79.69051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15.24238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79.68725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15.2433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79.68981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15.24194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066800" y="4572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543800" y="6096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8"/>
          <p:cNvSpPr txBox="1">
            <a:spLocks noChangeArrowheads="1"/>
          </p:cNvSpPr>
          <p:nvPr/>
        </p:nvSpPr>
        <p:spPr bwMode="auto">
          <a:xfrm>
            <a:off x="1066800" y="4572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198"/>
          <p:cNvSpPr txBox="1">
            <a:spLocks noChangeArrowheads="1"/>
          </p:cNvSpPr>
          <p:nvPr/>
        </p:nvSpPr>
        <p:spPr bwMode="auto">
          <a:xfrm>
            <a:off x="7543800" y="6096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5988" t="18750" r="14275" b="19792"/>
          <a:stretch>
            <a:fillRect/>
          </a:stretch>
        </p:blipFill>
        <p:spPr bwMode="auto">
          <a:xfrm>
            <a:off x="0" y="1752600"/>
            <a:ext cx="487421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 l="22840" t="20833" r="16837" b="19791"/>
          <a:stretch>
            <a:fillRect/>
          </a:stretch>
        </p:blipFill>
        <p:spPr bwMode="auto">
          <a:xfrm>
            <a:off x="5562600" y="1676400"/>
            <a:ext cx="5293895" cy="2929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4800600"/>
          <a:ext cx="10820397" cy="1642540"/>
        </p:xfrm>
        <a:graphic>
          <a:graphicData uri="http://schemas.openxmlformats.org/drawingml/2006/table">
            <a:tbl>
              <a:tblPr/>
              <a:tblGrid>
                <a:gridCol w="552090"/>
                <a:gridCol w="609600"/>
                <a:gridCol w="646982"/>
                <a:gridCol w="1150189"/>
                <a:gridCol w="1414732"/>
                <a:gridCol w="1472242"/>
                <a:gridCol w="552090"/>
                <a:gridCol w="552090"/>
                <a:gridCol w="552090"/>
                <a:gridCol w="552090"/>
                <a:gridCol w="638354"/>
                <a:gridCol w="552090"/>
                <a:gridCol w="1023668"/>
                <a:gridCol w="552090"/>
              </a:tblGrid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2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3.61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79.68847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15.24265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4.83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79.68523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15.2438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9.38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79.6857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15.24268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79.68974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15.24396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3.44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79.68793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15.24435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79.69076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15.24214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79.69051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15.24238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79.68725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15.2433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79.68981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15.24194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8"/>
          <p:cNvSpPr txBox="1">
            <a:spLocks noChangeArrowheads="1"/>
          </p:cNvSpPr>
          <p:nvPr/>
        </p:nvSpPr>
        <p:spPr bwMode="auto">
          <a:xfrm>
            <a:off x="1066800" y="4572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198"/>
          <p:cNvSpPr txBox="1">
            <a:spLocks noChangeArrowheads="1"/>
          </p:cNvSpPr>
          <p:nvPr/>
        </p:nvSpPr>
        <p:spPr bwMode="auto">
          <a:xfrm>
            <a:off x="7543800" y="6096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5988" t="18750" r="14275" b="19792"/>
          <a:stretch>
            <a:fillRect/>
          </a:stretch>
        </p:blipFill>
        <p:spPr bwMode="auto">
          <a:xfrm>
            <a:off x="0" y="1752600"/>
            <a:ext cx="487421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 l="22840" t="20833" r="16837" b="19791"/>
          <a:stretch>
            <a:fillRect/>
          </a:stretch>
        </p:blipFill>
        <p:spPr bwMode="auto">
          <a:xfrm>
            <a:off x="5562600" y="1676400"/>
            <a:ext cx="5293895" cy="2929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4800600"/>
          <a:ext cx="10820397" cy="1642540"/>
        </p:xfrm>
        <a:graphic>
          <a:graphicData uri="http://schemas.openxmlformats.org/drawingml/2006/table">
            <a:tbl>
              <a:tblPr/>
              <a:tblGrid>
                <a:gridCol w="552090"/>
                <a:gridCol w="609600"/>
                <a:gridCol w="646982"/>
                <a:gridCol w="1150189"/>
                <a:gridCol w="1414732"/>
                <a:gridCol w="1472242"/>
                <a:gridCol w="552090"/>
                <a:gridCol w="552090"/>
                <a:gridCol w="552090"/>
                <a:gridCol w="552090"/>
                <a:gridCol w="638354"/>
                <a:gridCol w="552090"/>
                <a:gridCol w="1023668"/>
                <a:gridCol w="552090"/>
              </a:tblGrid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2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3.61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79.68847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15.24265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4.83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79.68523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15.2438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9.38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79.6857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15.24268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79.68974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15.24396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3.44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79.68793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15.24435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79.69076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15.24214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79.69051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15.24238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79.68725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15.2433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79.68981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15.24194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8"/>
          <p:cNvSpPr txBox="1">
            <a:spLocks noChangeArrowheads="1"/>
          </p:cNvSpPr>
          <p:nvPr/>
        </p:nvSpPr>
        <p:spPr bwMode="auto">
          <a:xfrm>
            <a:off x="1066800" y="4572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198"/>
          <p:cNvSpPr txBox="1">
            <a:spLocks noChangeArrowheads="1"/>
          </p:cNvSpPr>
          <p:nvPr/>
        </p:nvSpPr>
        <p:spPr bwMode="auto">
          <a:xfrm>
            <a:off x="7543800" y="6096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5988" t="18750" r="14275" b="19792"/>
          <a:stretch>
            <a:fillRect/>
          </a:stretch>
        </p:blipFill>
        <p:spPr bwMode="auto">
          <a:xfrm>
            <a:off x="0" y="1752600"/>
            <a:ext cx="487421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 l="22840" t="20833" r="16837" b="19791"/>
          <a:stretch>
            <a:fillRect/>
          </a:stretch>
        </p:blipFill>
        <p:spPr bwMode="auto">
          <a:xfrm>
            <a:off x="5562600" y="1676400"/>
            <a:ext cx="5293895" cy="2929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4800600"/>
          <a:ext cx="10820397" cy="1642540"/>
        </p:xfrm>
        <a:graphic>
          <a:graphicData uri="http://schemas.openxmlformats.org/drawingml/2006/table">
            <a:tbl>
              <a:tblPr/>
              <a:tblGrid>
                <a:gridCol w="552090"/>
                <a:gridCol w="609600"/>
                <a:gridCol w="646982"/>
                <a:gridCol w="1150189"/>
                <a:gridCol w="1414732"/>
                <a:gridCol w="1472242"/>
                <a:gridCol w="552090"/>
                <a:gridCol w="552090"/>
                <a:gridCol w="552090"/>
                <a:gridCol w="552090"/>
                <a:gridCol w="638354"/>
                <a:gridCol w="552090"/>
                <a:gridCol w="1023668"/>
                <a:gridCol w="552090"/>
              </a:tblGrid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2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3.61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79.68847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15.24265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4.83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79.68523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15.2438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9.38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79.6857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15.24268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79.68974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15.24396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3.44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79.68793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15.24435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79.69076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15.24214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79.69051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15.24238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79.68725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15.2433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79.68981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15.24194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8"/>
          <p:cNvSpPr txBox="1">
            <a:spLocks noChangeArrowheads="1"/>
          </p:cNvSpPr>
          <p:nvPr/>
        </p:nvSpPr>
        <p:spPr bwMode="auto">
          <a:xfrm>
            <a:off x="1066800" y="4572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198"/>
          <p:cNvSpPr txBox="1">
            <a:spLocks noChangeArrowheads="1"/>
          </p:cNvSpPr>
          <p:nvPr/>
        </p:nvSpPr>
        <p:spPr bwMode="auto">
          <a:xfrm>
            <a:off x="7543800" y="6096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5988" t="18750" r="14275" b="19792"/>
          <a:stretch>
            <a:fillRect/>
          </a:stretch>
        </p:blipFill>
        <p:spPr bwMode="auto">
          <a:xfrm>
            <a:off x="0" y="1752600"/>
            <a:ext cx="487421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 l="22840" t="20833" r="16837" b="19791"/>
          <a:stretch>
            <a:fillRect/>
          </a:stretch>
        </p:blipFill>
        <p:spPr bwMode="auto">
          <a:xfrm>
            <a:off x="5562600" y="1676400"/>
            <a:ext cx="5293895" cy="2929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4800600"/>
          <a:ext cx="10820397" cy="1642540"/>
        </p:xfrm>
        <a:graphic>
          <a:graphicData uri="http://schemas.openxmlformats.org/drawingml/2006/table">
            <a:tbl>
              <a:tblPr/>
              <a:tblGrid>
                <a:gridCol w="552090"/>
                <a:gridCol w="609600"/>
                <a:gridCol w="646982"/>
                <a:gridCol w="1150189"/>
                <a:gridCol w="1414732"/>
                <a:gridCol w="1472242"/>
                <a:gridCol w="552090"/>
                <a:gridCol w="552090"/>
                <a:gridCol w="552090"/>
                <a:gridCol w="552090"/>
                <a:gridCol w="638354"/>
                <a:gridCol w="552090"/>
                <a:gridCol w="1023668"/>
                <a:gridCol w="552090"/>
              </a:tblGrid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2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3.61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79.68847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15.24265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4.83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79.68523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15.2438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9.38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79.6857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15.24268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79.68974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15.24396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3.44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79.68793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15.24435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79.69076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15.24214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79.69051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15.24238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79.68725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15.2433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79.68981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15.24194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8"/>
          <p:cNvSpPr txBox="1">
            <a:spLocks noChangeArrowheads="1"/>
          </p:cNvSpPr>
          <p:nvPr/>
        </p:nvSpPr>
        <p:spPr bwMode="auto">
          <a:xfrm>
            <a:off x="1066800" y="4572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198"/>
          <p:cNvSpPr txBox="1">
            <a:spLocks noChangeArrowheads="1"/>
          </p:cNvSpPr>
          <p:nvPr/>
        </p:nvSpPr>
        <p:spPr bwMode="auto">
          <a:xfrm>
            <a:off x="7543800" y="6096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5988" t="18750" r="14275" b="19792"/>
          <a:stretch>
            <a:fillRect/>
          </a:stretch>
        </p:blipFill>
        <p:spPr bwMode="auto">
          <a:xfrm>
            <a:off x="0" y="1752600"/>
            <a:ext cx="487421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 l="22840" t="20833" r="16837" b="19791"/>
          <a:stretch>
            <a:fillRect/>
          </a:stretch>
        </p:blipFill>
        <p:spPr bwMode="auto">
          <a:xfrm>
            <a:off x="5562600" y="1676400"/>
            <a:ext cx="5293895" cy="2929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4800600"/>
          <a:ext cx="10820397" cy="1642540"/>
        </p:xfrm>
        <a:graphic>
          <a:graphicData uri="http://schemas.openxmlformats.org/drawingml/2006/table">
            <a:tbl>
              <a:tblPr/>
              <a:tblGrid>
                <a:gridCol w="552090"/>
                <a:gridCol w="609600"/>
                <a:gridCol w="646982"/>
                <a:gridCol w="1150189"/>
                <a:gridCol w="1414732"/>
                <a:gridCol w="1472242"/>
                <a:gridCol w="552090"/>
                <a:gridCol w="552090"/>
                <a:gridCol w="552090"/>
                <a:gridCol w="552090"/>
                <a:gridCol w="638354"/>
                <a:gridCol w="552090"/>
                <a:gridCol w="1023668"/>
                <a:gridCol w="552090"/>
              </a:tblGrid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2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3.61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79.68847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15.24265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4.83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79.68523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15.2438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9.38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79.6857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15.24268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79.68974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15.24396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3.44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79.68793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15.24435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79.69076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15.24214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79.69051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15.24238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79.68725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15.2433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79.68981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15.24194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8"/>
          <p:cNvSpPr txBox="1">
            <a:spLocks noChangeArrowheads="1"/>
          </p:cNvSpPr>
          <p:nvPr/>
        </p:nvSpPr>
        <p:spPr bwMode="auto">
          <a:xfrm>
            <a:off x="1066800" y="4572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198"/>
          <p:cNvSpPr txBox="1">
            <a:spLocks noChangeArrowheads="1"/>
          </p:cNvSpPr>
          <p:nvPr/>
        </p:nvSpPr>
        <p:spPr bwMode="auto">
          <a:xfrm>
            <a:off x="7543800" y="6096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5988" t="18750" r="14275" b="19792"/>
          <a:stretch>
            <a:fillRect/>
          </a:stretch>
        </p:blipFill>
        <p:spPr bwMode="auto">
          <a:xfrm>
            <a:off x="0" y="1752600"/>
            <a:ext cx="487421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 l="22840" t="20833" r="16837" b="19791"/>
          <a:stretch>
            <a:fillRect/>
          </a:stretch>
        </p:blipFill>
        <p:spPr bwMode="auto">
          <a:xfrm>
            <a:off x="5562600" y="1676400"/>
            <a:ext cx="5293895" cy="2929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4800600"/>
          <a:ext cx="10820397" cy="1642540"/>
        </p:xfrm>
        <a:graphic>
          <a:graphicData uri="http://schemas.openxmlformats.org/drawingml/2006/table">
            <a:tbl>
              <a:tblPr/>
              <a:tblGrid>
                <a:gridCol w="552090"/>
                <a:gridCol w="609600"/>
                <a:gridCol w="646982"/>
                <a:gridCol w="1150189"/>
                <a:gridCol w="1414732"/>
                <a:gridCol w="1472242"/>
                <a:gridCol w="552090"/>
                <a:gridCol w="552090"/>
                <a:gridCol w="552090"/>
                <a:gridCol w="552090"/>
                <a:gridCol w="638354"/>
                <a:gridCol w="552090"/>
                <a:gridCol w="1023668"/>
                <a:gridCol w="552090"/>
              </a:tblGrid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2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3.61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79.68847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15.24265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4.83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79.68523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15.2438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9.38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79.6857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15.24268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79.68974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15.24396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3.44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79.68793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15.24435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79.69076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15.24214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79.69051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15.24238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79.68725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15.2433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79.68981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15.24194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8"/>
          <p:cNvSpPr txBox="1">
            <a:spLocks noChangeArrowheads="1"/>
          </p:cNvSpPr>
          <p:nvPr/>
        </p:nvSpPr>
        <p:spPr bwMode="auto">
          <a:xfrm>
            <a:off x="1066800" y="4572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198"/>
          <p:cNvSpPr txBox="1">
            <a:spLocks noChangeArrowheads="1"/>
          </p:cNvSpPr>
          <p:nvPr/>
        </p:nvSpPr>
        <p:spPr bwMode="auto">
          <a:xfrm>
            <a:off x="7543800" y="6096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5988" t="18750" r="14275" b="19792"/>
          <a:stretch>
            <a:fillRect/>
          </a:stretch>
        </p:blipFill>
        <p:spPr bwMode="auto">
          <a:xfrm>
            <a:off x="0" y="1752600"/>
            <a:ext cx="487421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 l="22840" t="20833" r="16837" b="19791"/>
          <a:stretch>
            <a:fillRect/>
          </a:stretch>
        </p:blipFill>
        <p:spPr bwMode="auto">
          <a:xfrm>
            <a:off x="5562600" y="1676400"/>
            <a:ext cx="5293895" cy="2929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4800600"/>
          <a:ext cx="10820397" cy="1642540"/>
        </p:xfrm>
        <a:graphic>
          <a:graphicData uri="http://schemas.openxmlformats.org/drawingml/2006/table">
            <a:tbl>
              <a:tblPr/>
              <a:tblGrid>
                <a:gridCol w="552090"/>
                <a:gridCol w="609600"/>
                <a:gridCol w="646982"/>
                <a:gridCol w="1150189"/>
                <a:gridCol w="1414732"/>
                <a:gridCol w="1472242"/>
                <a:gridCol w="552090"/>
                <a:gridCol w="552090"/>
                <a:gridCol w="552090"/>
                <a:gridCol w="552090"/>
                <a:gridCol w="638354"/>
                <a:gridCol w="552090"/>
                <a:gridCol w="1023668"/>
                <a:gridCol w="552090"/>
              </a:tblGrid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2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3.61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79.68847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15.24265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4.83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79.68523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15.2438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9.38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79.6857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15.24268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79.68974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15.24396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3.44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79.68793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15.24435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79.69076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15.24214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79.69051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15.24238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79.68725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15.2433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79.68981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15.24194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8"/>
          <p:cNvSpPr txBox="1">
            <a:spLocks noChangeArrowheads="1"/>
          </p:cNvSpPr>
          <p:nvPr/>
        </p:nvSpPr>
        <p:spPr bwMode="auto">
          <a:xfrm>
            <a:off x="1066800" y="4572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198"/>
          <p:cNvSpPr txBox="1">
            <a:spLocks noChangeArrowheads="1"/>
          </p:cNvSpPr>
          <p:nvPr/>
        </p:nvSpPr>
        <p:spPr bwMode="auto">
          <a:xfrm>
            <a:off x="7543800" y="6096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5988" t="18750" r="14275" b="19792"/>
          <a:stretch>
            <a:fillRect/>
          </a:stretch>
        </p:blipFill>
        <p:spPr bwMode="auto">
          <a:xfrm>
            <a:off x="0" y="1752600"/>
            <a:ext cx="487421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 l="22840" t="20833" r="16837" b="19791"/>
          <a:stretch>
            <a:fillRect/>
          </a:stretch>
        </p:blipFill>
        <p:spPr bwMode="auto">
          <a:xfrm>
            <a:off x="5562600" y="1676400"/>
            <a:ext cx="5293895" cy="2929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4800600"/>
          <a:ext cx="10820397" cy="1642540"/>
        </p:xfrm>
        <a:graphic>
          <a:graphicData uri="http://schemas.openxmlformats.org/drawingml/2006/table">
            <a:tbl>
              <a:tblPr/>
              <a:tblGrid>
                <a:gridCol w="552090"/>
                <a:gridCol w="609600"/>
                <a:gridCol w="646982"/>
                <a:gridCol w="1150189"/>
                <a:gridCol w="1414732"/>
                <a:gridCol w="1472242"/>
                <a:gridCol w="552090"/>
                <a:gridCol w="552090"/>
                <a:gridCol w="552090"/>
                <a:gridCol w="552090"/>
                <a:gridCol w="638354"/>
                <a:gridCol w="552090"/>
                <a:gridCol w="1023668"/>
                <a:gridCol w="552090"/>
              </a:tblGrid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2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3.61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79.68847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15.24265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4.83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79.68523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15.2438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9.38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79.6857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15.24268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79.68974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15.24396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3.44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79.68793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15.24435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79.69076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15.24214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79.69051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15.24238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79.68725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15.2433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CHAVVABEEDU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79.68981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15.24194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8"/>
          <p:cNvSpPr txBox="1">
            <a:spLocks noChangeArrowheads="1"/>
          </p:cNvSpPr>
          <p:nvPr/>
        </p:nvSpPr>
        <p:spPr bwMode="auto">
          <a:xfrm>
            <a:off x="1047751" y="6858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198"/>
          <p:cNvSpPr txBox="1">
            <a:spLocks noChangeArrowheads="1"/>
          </p:cNvSpPr>
          <p:nvPr/>
        </p:nvSpPr>
        <p:spPr bwMode="auto">
          <a:xfrm>
            <a:off x="7715251" y="762000"/>
            <a:ext cx="24048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l="36896" t="32292" r="21523" b="22917"/>
          <a:stretch>
            <a:fillRect/>
          </a:stretch>
        </p:blipFill>
        <p:spPr bwMode="auto">
          <a:xfrm>
            <a:off x="228600" y="1586248"/>
            <a:ext cx="5181600" cy="313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40044" t="31250" r="18960" b="23958"/>
          <a:stretch>
            <a:fillRect/>
          </a:stretch>
        </p:blipFill>
        <p:spPr bwMode="auto">
          <a:xfrm>
            <a:off x="6096000" y="1635034"/>
            <a:ext cx="5029200" cy="3089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3" y="5105400"/>
          <a:ext cx="10972797" cy="786292"/>
        </p:xfrm>
        <a:graphic>
          <a:graphicData uri="http://schemas.openxmlformats.org/drawingml/2006/table">
            <a:tbl>
              <a:tblPr/>
              <a:tblGrid>
                <a:gridCol w="559866"/>
                <a:gridCol w="618186"/>
                <a:gridCol w="656095"/>
                <a:gridCol w="1166389"/>
                <a:gridCol w="1434657"/>
                <a:gridCol w="1492977"/>
                <a:gridCol w="559866"/>
                <a:gridCol w="559866"/>
                <a:gridCol w="559866"/>
                <a:gridCol w="559866"/>
                <a:gridCol w="647345"/>
                <a:gridCol w="559866"/>
                <a:gridCol w="1038086"/>
                <a:gridCol w="559866"/>
              </a:tblGrid>
              <a:tr h="1425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0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25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JANAPALACHERUVU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CHINAOBENENIPALLI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NORTH VELIGONDA EXTN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608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79.19804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15.51722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5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JANAPALACHERUVU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CHINAOBENENIPALLI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NORTH VELIGONDA EXTN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608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0.28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79.19651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15.51802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 l="35697" t="30208" r="16103" b="20416"/>
          <a:stretch>
            <a:fillRect/>
          </a:stretch>
        </p:blipFill>
        <p:spPr bwMode="auto">
          <a:xfrm>
            <a:off x="152400" y="1503218"/>
            <a:ext cx="4953000" cy="3602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/>
          <a:srcRect l="45095" t="25000" r="16838" b="25000"/>
          <a:stretch>
            <a:fillRect/>
          </a:stretch>
        </p:blipFill>
        <p:spPr bwMode="auto">
          <a:xfrm>
            <a:off x="6096000" y="1636542"/>
            <a:ext cx="4800600" cy="3545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066800" y="4572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096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715000"/>
          <a:ext cx="10515600" cy="830086"/>
        </p:xfrm>
        <a:graphic>
          <a:graphicData uri="http://schemas.openxmlformats.org/drawingml/2006/table">
            <a:tbl>
              <a:tblPr/>
              <a:tblGrid>
                <a:gridCol w="536539"/>
                <a:gridCol w="592429"/>
                <a:gridCol w="628757"/>
                <a:gridCol w="1117788"/>
                <a:gridCol w="1374880"/>
                <a:gridCol w="1430770"/>
                <a:gridCol w="536539"/>
                <a:gridCol w="536539"/>
                <a:gridCol w="536539"/>
                <a:gridCol w="536539"/>
                <a:gridCol w="620371"/>
                <a:gridCol w="536539"/>
                <a:gridCol w="994832"/>
                <a:gridCol w="536539"/>
              </a:tblGrid>
              <a:tr h="1730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0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730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VELIGONDA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480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79.25613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15.25766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0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VELIGONDA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480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79.25463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15.25567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8"/>
          <p:cNvSpPr txBox="1">
            <a:spLocks noChangeArrowheads="1"/>
          </p:cNvSpPr>
          <p:nvPr/>
        </p:nvSpPr>
        <p:spPr bwMode="auto">
          <a:xfrm>
            <a:off x="1066800" y="4572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198"/>
          <p:cNvSpPr txBox="1">
            <a:spLocks noChangeArrowheads="1"/>
          </p:cNvSpPr>
          <p:nvPr/>
        </p:nvSpPr>
        <p:spPr bwMode="auto">
          <a:xfrm>
            <a:off x="7543800" y="6096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5697" t="30208" r="16103" b="20416"/>
          <a:stretch>
            <a:fillRect/>
          </a:stretch>
        </p:blipFill>
        <p:spPr bwMode="auto">
          <a:xfrm>
            <a:off x="152400" y="1447800"/>
            <a:ext cx="5029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45095" t="25000" r="16838" b="25000"/>
          <a:stretch>
            <a:fillRect/>
          </a:stretch>
        </p:blipFill>
        <p:spPr bwMode="auto">
          <a:xfrm>
            <a:off x="6096000" y="1447800"/>
            <a:ext cx="4953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715000"/>
          <a:ext cx="10515600" cy="830086"/>
        </p:xfrm>
        <a:graphic>
          <a:graphicData uri="http://schemas.openxmlformats.org/drawingml/2006/table">
            <a:tbl>
              <a:tblPr/>
              <a:tblGrid>
                <a:gridCol w="536539"/>
                <a:gridCol w="592429"/>
                <a:gridCol w="628757"/>
                <a:gridCol w="1117788"/>
                <a:gridCol w="1374880"/>
                <a:gridCol w="1430770"/>
                <a:gridCol w="536539"/>
                <a:gridCol w="536539"/>
                <a:gridCol w="536539"/>
                <a:gridCol w="536539"/>
                <a:gridCol w="620371"/>
                <a:gridCol w="536539"/>
                <a:gridCol w="994832"/>
                <a:gridCol w="536539"/>
              </a:tblGrid>
              <a:tr h="1730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0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730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VELIGONDA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480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79.25613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15.25766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0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VELIGONDA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480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79.25463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15.25567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/>
          <p:cNvPicPr>
            <a:picLocks noChangeAspect="1" noChangeArrowheads="1"/>
          </p:cNvPicPr>
          <p:nvPr/>
        </p:nvPicPr>
        <p:blipFill>
          <a:blip r:embed="rId2" cstate="print"/>
          <a:srcRect l="36310" t="29167" r="27379" b="27083"/>
          <a:stretch>
            <a:fillRect/>
          </a:stretch>
        </p:blipFill>
        <p:spPr bwMode="auto">
          <a:xfrm>
            <a:off x="228600" y="1524000"/>
            <a:ext cx="4724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/>
          <a:srcRect l="30673" t="31250" r="28331" b="26042"/>
          <a:stretch>
            <a:fillRect/>
          </a:stretch>
        </p:blipFill>
        <p:spPr bwMode="auto">
          <a:xfrm>
            <a:off x="5791200" y="1600200"/>
            <a:ext cx="5334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066800" y="4572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096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410200"/>
          <a:ext cx="10820397" cy="630873"/>
        </p:xfrm>
        <a:graphic>
          <a:graphicData uri="http://schemas.openxmlformats.org/drawingml/2006/table">
            <a:tbl>
              <a:tblPr/>
              <a:tblGrid>
                <a:gridCol w="552090"/>
                <a:gridCol w="609600"/>
                <a:gridCol w="646982"/>
                <a:gridCol w="1150189"/>
                <a:gridCol w="1414732"/>
                <a:gridCol w="1472242"/>
                <a:gridCol w="552090"/>
                <a:gridCol w="552090"/>
                <a:gridCol w="552090"/>
                <a:gridCol w="552090"/>
                <a:gridCol w="638354"/>
                <a:gridCol w="552090"/>
                <a:gridCol w="1023668"/>
                <a:gridCol w="552090"/>
              </a:tblGrid>
              <a:tr h="1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5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MALAPADU1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VELIGONDA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79.26147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15.26809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2" cstate="print"/>
          <a:srcRect l="36785" t="33333" r="28914" b="25993"/>
          <a:stretch>
            <a:fillRect/>
          </a:stretch>
        </p:blipFill>
        <p:spPr bwMode="auto">
          <a:xfrm>
            <a:off x="228600" y="106680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 cstate="print"/>
          <a:srcRect l="37117" t="34375" r="24817" b="25001"/>
          <a:stretch>
            <a:fillRect/>
          </a:stretch>
        </p:blipFill>
        <p:spPr bwMode="auto">
          <a:xfrm>
            <a:off x="5791200" y="1143000"/>
            <a:ext cx="4953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066800" y="4572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096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105400"/>
          <a:ext cx="10667995" cy="630873"/>
        </p:xfrm>
        <a:graphic>
          <a:graphicData uri="http://schemas.openxmlformats.org/drawingml/2006/table">
            <a:tbl>
              <a:tblPr/>
              <a:tblGrid>
                <a:gridCol w="544314"/>
                <a:gridCol w="601014"/>
                <a:gridCol w="637869"/>
                <a:gridCol w="1133989"/>
                <a:gridCol w="1394806"/>
                <a:gridCol w="1451506"/>
                <a:gridCol w="544314"/>
                <a:gridCol w="544314"/>
                <a:gridCol w="544314"/>
                <a:gridCol w="544314"/>
                <a:gridCol w="629363"/>
                <a:gridCol w="544314"/>
                <a:gridCol w="1009250"/>
                <a:gridCol w="544314"/>
              </a:tblGrid>
              <a:tr h="1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5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CHUNDI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MOGILICHERLA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MOGILICHERLA NORTH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410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25.66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79.64853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15.09301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MOGILICHERLA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2" cstate="print"/>
          <a:srcRect l="34553" t="29167" r="29722" b="31250"/>
          <a:stretch>
            <a:fillRect/>
          </a:stretch>
        </p:blipFill>
        <p:spPr bwMode="auto">
          <a:xfrm>
            <a:off x="6172200" y="1295400"/>
            <a:ext cx="4648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 cstate="print"/>
          <a:srcRect l="35359" t="30208" r="24817" b="28125"/>
          <a:stretch>
            <a:fillRect/>
          </a:stretch>
        </p:blipFill>
        <p:spPr bwMode="auto">
          <a:xfrm>
            <a:off x="685800" y="1371600"/>
            <a:ext cx="5029200" cy="295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066800" y="4572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096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513901"/>
          <a:ext cx="10790754" cy="658299"/>
        </p:xfrm>
        <a:graphic>
          <a:graphicData uri="http://schemas.openxmlformats.org/drawingml/2006/table">
            <a:tbl>
              <a:tblPr/>
              <a:tblGrid>
                <a:gridCol w="548202"/>
                <a:gridCol w="605307"/>
                <a:gridCol w="642426"/>
                <a:gridCol w="1142089"/>
                <a:gridCol w="1404769"/>
                <a:gridCol w="1461874"/>
                <a:gridCol w="548202"/>
                <a:gridCol w="548202"/>
                <a:gridCol w="594759"/>
                <a:gridCol w="548202"/>
                <a:gridCol w="633859"/>
                <a:gridCol w="548202"/>
                <a:gridCol w="1016459"/>
                <a:gridCol w="548202"/>
              </a:tblGrid>
              <a:tr h="14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3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NAGIREDDIPALLI 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CHAPATIAPPA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2.62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79.32027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15.28661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 l="31625" t="25000" r="27965" b="27084"/>
          <a:stretch>
            <a:fillRect/>
          </a:stretch>
        </p:blipFill>
        <p:spPr bwMode="auto">
          <a:xfrm>
            <a:off x="5867400" y="1371600"/>
            <a:ext cx="5257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 cstate="print"/>
          <a:srcRect l="36530" t="27084" r="24818" b="25000"/>
          <a:stretch>
            <a:fillRect/>
          </a:stretch>
        </p:blipFill>
        <p:spPr bwMode="auto">
          <a:xfrm>
            <a:off x="0" y="1371600"/>
            <a:ext cx="5029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066800" y="4572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096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5791200"/>
          <a:ext cx="10667995" cy="627819"/>
        </p:xfrm>
        <a:graphic>
          <a:graphicData uri="http://schemas.openxmlformats.org/drawingml/2006/table">
            <a:tbl>
              <a:tblPr/>
              <a:tblGrid>
                <a:gridCol w="544314"/>
                <a:gridCol w="601014"/>
                <a:gridCol w="637869"/>
                <a:gridCol w="1133989"/>
                <a:gridCol w="1394806"/>
                <a:gridCol w="1451506"/>
                <a:gridCol w="544314"/>
                <a:gridCol w="544314"/>
                <a:gridCol w="544314"/>
                <a:gridCol w="544314"/>
                <a:gridCol w="629363"/>
                <a:gridCol w="544314"/>
                <a:gridCol w="1009250"/>
                <a:gridCol w="544314"/>
              </a:tblGrid>
              <a:tr h="12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1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PAMURU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PEDDACHERLOPALLI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PEECHERLAKONDA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33.27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79.50136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15.22268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2" cstate="print"/>
          <a:srcRect l="33968" t="25000" r="25622" b="23958"/>
          <a:stretch>
            <a:fillRect/>
          </a:stretch>
        </p:blipFill>
        <p:spPr bwMode="auto">
          <a:xfrm>
            <a:off x="6477000" y="1219200"/>
            <a:ext cx="4953000" cy="3517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/>
          <a:srcRect l="34773" t="25000" r="28917" b="24999"/>
          <a:stretch>
            <a:fillRect/>
          </a:stretch>
        </p:blipFill>
        <p:spPr bwMode="auto">
          <a:xfrm>
            <a:off x="304800" y="1143000"/>
            <a:ext cx="4724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066800" y="4572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096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0999" y="5257800"/>
          <a:ext cx="10668004" cy="659090"/>
        </p:xfrm>
        <a:graphic>
          <a:graphicData uri="http://schemas.openxmlformats.org/drawingml/2006/table">
            <a:tbl>
              <a:tblPr/>
              <a:tblGrid>
                <a:gridCol w="544315"/>
                <a:gridCol w="601015"/>
                <a:gridCol w="637869"/>
                <a:gridCol w="1133989"/>
                <a:gridCol w="1394806"/>
                <a:gridCol w="1451506"/>
                <a:gridCol w="544315"/>
                <a:gridCol w="544315"/>
                <a:gridCol w="544315"/>
                <a:gridCol w="544315"/>
                <a:gridCol w="629363"/>
                <a:gridCol w="544315"/>
                <a:gridCol w="1009251"/>
                <a:gridCol w="544315"/>
              </a:tblGrid>
              <a:tr h="1267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3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67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PAMURU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PEDDACHERLOPALLI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PEECHERLAKONDA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79.51046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15.25124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7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PAMURU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PEDDACHERLOPALLI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PEECHERLAKONDA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32.09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79.51213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15.25553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8"/>
          <p:cNvSpPr txBox="1">
            <a:spLocks noChangeArrowheads="1"/>
          </p:cNvSpPr>
          <p:nvPr/>
        </p:nvSpPr>
        <p:spPr bwMode="auto">
          <a:xfrm>
            <a:off x="1066800" y="4572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198"/>
          <p:cNvSpPr txBox="1">
            <a:spLocks noChangeArrowheads="1"/>
          </p:cNvSpPr>
          <p:nvPr/>
        </p:nvSpPr>
        <p:spPr bwMode="auto">
          <a:xfrm>
            <a:off x="7543800" y="6096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4773" t="25000" r="29503" b="24999"/>
          <a:stretch>
            <a:fillRect/>
          </a:stretch>
        </p:blipFill>
        <p:spPr bwMode="auto">
          <a:xfrm>
            <a:off x="304800" y="1682644"/>
            <a:ext cx="3962400" cy="3117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 l="33968" t="25000" r="25622" b="23958"/>
          <a:stretch>
            <a:fillRect/>
          </a:stretch>
        </p:blipFill>
        <p:spPr bwMode="auto">
          <a:xfrm>
            <a:off x="6477000" y="1652104"/>
            <a:ext cx="4343400" cy="3084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0999" y="5257800"/>
          <a:ext cx="10668004" cy="659090"/>
        </p:xfrm>
        <a:graphic>
          <a:graphicData uri="http://schemas.openxmlformats.org/drawingml/2006/table">
            <a:tbl>
              <a:tblPr/>
              <a:tblGrid>
                <a:gridCol w="544315"/>
                <a:gridCol w="601015"/>
                <a:gridCol w="637869"/>
                <a:gridCol w="1133989"/>
                <a:gridCol w="1394806"/>
                <a:gridCol w="1451506"/>
                <a:gridCol w="544315"/>
                <a:gridCol w="544315"/>
                <a:gridCol w="544315"/>
                <a:gridCol w="544315"/>
                <a:gridCol w="629363"/>
                <a:gridCol w="544315"/>
                <a:gridCol w="1009251"/>
                <a:gridCol w="544315"/>
              </a:tblGrid>
              <a:tr h="1267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3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67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PAMURU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PEDDACHERLOPALLI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PEECHERLAKONDA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79.51046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15.25124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7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PAMURU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PEDDACHERLOPALLI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PEECHERLAKONDA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32.09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79.51213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15.25553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2" cstate="print"/>
          <a:srcRect l="33382" t="32292" r="28551" b="21875"/>
          <a:stretch>
            <a:fillRect/>
          </a:stretch>
        </p:blipFill>
        <p:spPr bwMode="auto">
          <a:xfrm>
            <a:off x="457200" y="1295400"/>
            <a:ext cx="4953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 cstate="print"/>
          <a:srcRect l="34187" t="29167" r="27745" b="23959"/>
          <a:stretch>
            <a:fillRect/>
          </a:stretch>
        </p:blipFill>
        <p:spPr bwMode="auto">
          <a:xfrm>
            <a:off x="6096000" y="1295400"/>
            <a:ext cx="4953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066800" y="4572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096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410200"/>
          <a:ext cx="10515602" cy="630873"/>
        </p:xfrm>
        <a:graphic>
          <a:graphicData uri="http://schemas.openxmlformats.org/drawingml/2006/table">
            <a:tbl>
              <a:tblPr/>
              <a:tblGrid>
                <a:gridCol w="536539"/>
                <a:gridCol w="592429"/>
                <a:gridCol w="628757"/>
                <a:gridCol w="1117789"/>
                <a:gridCol w="1374880"/>
                <a:gridCol w="1430770"/>
                <a:gridCol w="536539"/>
                <a:gridCol w="536539"/>
                <a:gridCol w="536539"/>
                <a:gridCol w="536539"/>
                <a:gridCol w="620372"/>
                <a:gridCol w="536539"/>
                <a:gridCol w="994832"/>
                <a:gridCol w="536539"/>
              </a:tblGrid>
              <a:tr h="1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5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PAMURU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PEDDACHERLOPALLI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PEDDACHERLOPALLI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5.99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79.51522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15.2637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/>
          <p:cNvPicPr>
            <a:picLocks noChangeAspect="1" noChangeArrowheads="1"/>
          </p:cNvPicPr>
          <p:nvPr/>
        </p:nvPicPr>
        <p:blipFill>
          <a:blip r:embed="rId2" cstate="print"/>
          <a:srcRect l="39239" t="32292" r="25036" b="25000"/>
          <a:stretch>
            <a:fillRect/>
          </a:stretch>
        </p:blipFill>
        <p:spPr bwMode="auto">
          <a:xfrm>
            <a:off x="6248400" y="1295400"/>
            <a:ext cx="4648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print"/>
          <a:srcRect l="39458" t="25000" r="23040" b="29816"/>
          <a:stretch>
            <a:fillRect/>
          </a:stretch>
        </p:blipFill>
        <p:spPr bwMode="auto">
          <a:xfrm>
            <a:off x="381000" y="1295400"/>
            <a:ext cx="4724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066800" y="4572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096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181600"/>
          <a:ext cx="10591803" cy="627819"/>
        </p:xfrm>
        <a:graphic>
          <a:graphicData uri="http://schemas.openxmlformats.org/drawingml/2006/table">
            <a:tbl>
              <a:tblPr/>
              <a:tblGrid>
                <a:gridCol w="540427"/>
                <a:gridCol w="596722"/>
                <a:gridCol w="633313"/>
                <a:gridCol w="1125889"/>
                <a:gridCol w="1384843"/>
                <a:gridCol w="1441138"/>
                <a:gridCol w="540427"/>
                <a:gridCol w="540427"/>
                <a:gridCol w="540427"/>
                <a:gridCol w="540427"/>
                <a:gridCol w="624868"/>
                <a:gridCol w="540427"/>
                <a:gridCol w="1002041"/>
                <a:gridCol w="540427"/>
              </a:tblGrid>
              <a:tr h="14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3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PAMURU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PEDDACHERLOPALLI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PEECHERLAKONDA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17.43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79.4973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15.23561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 l="38653" t="31250" r="20352" b="19791"/>
          <a:stretch>
            <a:fillRect/>
          </a:stretch>
        </p:blipFill>
        <p:spPr bwMode="auto">
          <a:xfrm>
            <a:off x="5943600" y="1601289"/>
            <a:ext cx="5105400" cy="3427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37702" t="31250" r="20717" b="17708"/>
          <a:stretch>
            <a:fillRect/>
          </a:stretch>
        </p:blipFill>
        <p:spPr bwMode="auto">
          <a:xfrm>
            <a:off x="381000" y="1581955"/>
            <a:ext cx="5029200" cy="3470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047751" y="6858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715251" y="762000"/>
            <a:ext cx="24048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0" y="5562600"/>
          <a:ext cx="10667999" cy="803757"/>
        </p:xfrm>
        <a:graphic>
          <a:graphicData uri="http://schemas.openxmlformats.org/drawingml/2006/table">
            <a:tbl>
              <a:tblPr/>
              <a:tblGrid>
                <a:gridCol w="581713"/>
                <a:gridCol w="642309"/>
                <a:gridCol w="681696"/>
                <a:gridCol w="1211903"/>
                <a:gridCol w="1490641"/>
                <a:gridCol w="1551237"/>
                <a:gridCol w="581713"/>
                <a:gridCol w="581713"/>
                <a:gridCol w="622289"/>
                <a:gridCol w="581713"/>
                <a:gridCol w="672605"/>
                <a:gridCol w="581713"/>
                <a:gridCol w="305041"/>
                <a:gridCol w="581713"/>
              </a:tblGrid>
              <a:tr h="2388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8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388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JANAPALACHERUVU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CHINAOBENENIPALLI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NORTH VELIGONDA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610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2.44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79.21257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15.54532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 l="33382" t="27084" r="20938" b="23959"/>
          <a:stretch>
            <a:fillRect/>
          </a:stretch>
        </p:blipFill>
        <p:spPr bwMode="auto">
          <a:xfrm>
            <a:off x="6400800" y="1676400"/>
            <a:ext cx="4648200" cy="280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 cstate="print"/>
          <a:srcRect l="30088" t="23958" r="17789" b="23958"/>
          <a:stretch>
            <a:fillRect/>
          </a:stretch>
        </p:blipFill>
        <p:spPr bwMode="auto">
          <a:xfrm>
            <a:off x="381000" y="1600200"/>
            <a:ext cx="4953000" cy="278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066800" y="4572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096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638800"/>
          <a:ext cx="10896599" cy="627819"/>
        </p:xfrm>
        <a:graphic>
          <a:graphicData uri="http://schemas.openxmlformats.org/drawingml/2006/table">
            <a:tbl>
              <a:tblPr/>
              <a:tblGrid>
                <a:gridCol w="555978"/>
                <a:gridCol w="613893"/>
                <a:gridCol w="651538"/>
                <a:gridCol w="1158289"/>
                <a:gridCol w="1424695"/>
                <a:gridCol w="1482610"/>
                <a:gridCol w="555978"/>
                <a:gridCol w="555978"/>
                <a:gridCol w="555978"/>
                <a:gridCol w="555978"/>
                <a:gridCol w="642850"/>
                <a:gridCol w="555978"/>
                <a:gridCol w="1030878"/>
                <a:gridCol w="555978"/>
              </a:tblGrid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PAMURU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PEDDIRLAPADU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AYYANAKOTA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6.67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79.60401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15.13814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/>
          <p:cNvPicPr>
            <a:picLocks noChangeAspect="1" noChangeArrowheads="1"/>
          </p:cNvPicPr>
          <p:nvPr/>
        </p:nvPicPr>
        <p:blipFill>
          <a:blip r:embed="rId2" cstate="print"/>
          <a:srcRect l="32796" t="21875" r="28551" b="23959"/>
          <a:stretch>
            <a:fillRect/>
          </a:stretch>
        </p:blipFill>
        <p:spPr bwMode="auto">
          <a:xfrm>
            <a:off x="6705600" y="1295400"/>
            <a:ext cx="4343400" cy="3422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/>
          <a:srcRect l="34187" t="22917" r="27746" b="23958"/>
          <a:stretch>
            <a:fillRect/>
          </a:stretch>
        </p:blipFill>
        <p:spPr bwMode="auto">
          <a:xfrm>
            <a:off x="228600" y="1240300"/>
            <a:ext cx="4343400" cy="340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066800" y="4572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096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85800" y="5791200"/>
          <a:ext cx="10287003" cy="627819"/>
        </p:xfrm>
        <a:graphic>
          <a:graphicData uri="http://schemas.openxmlformats.org/drawingml/2006/table">
            <a:tbl>
              <a:tblPr/>
              <a:tblGrid>
                <a:gridCol w="524875"/>
                <a:gridCol w="579550"/>
                <a:gridCol w="615088"/>
                <a:gridCol w="1093489"/>
                <a:gridCol w="1344992"/>
                <a:gridCol w="1399667"/>
                <a:gridCol w="524875"/>
                <a:gridCol w="524875"/>
                <a:gridCol w="524875"/>
                <a:gridCol w="524875"/>
                <a:gridCol w="606886"/>
                <a:gridCol w="524875"/>
                <a:gridCol w="973206"/>
                <a:gridCol w="524875"/>
              </a:tblGrid>
              <a:tr h="14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3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PAMURU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PEDDIRLAPADU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PEDDIRLAPADU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61.24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79.60707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15.19805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PEDAIRLAPADU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 l="29283" t="28125" r="27379" b="25000"/>
          <a:stretch>
            <a:fillRect/>
          </a:stretch>
        </p:blipFill>
        <p:spPr bwMode="auto">
          <a:xfrm>
            <a:off x="457200" y="1371600"/>
            <a:ext cx="4876800" cy="296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 cstate="print"/>
          <a:srcRect l="31845" t="32292" r="27745" b="27083"/>
          <a:stretch>
            <a:fillRect/>
          </a:stretch>
        </p:blipFill>
        <p:spPr bwMode="auto">
          <a:xfrm>
            <a:off x="5867400" y="1371600"/>
            <a:ext cx="5257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066800" y="4572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096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85800" y="5334000"/>
          <a:ext cx="10287003" cy="503665"/>
        </p:xfrm>
        <a:graphic>
          <a:graphicData uri="http://schemas.openxmlformats.org/drawingml/2006/table">
            <a:tbl>
              <a:tblPr/>
              <a:tblGrid>
                <a:gridCol w="524875"/>
                <a:gridCol w="579550"/>
                <a:gridCol w="615088"/>
                <a:gridCol w="1093489"/>
                <a:gridCol w="1344992"/>
                <a:gridCol w="1399667"/>
                <a:gridCol w="524875"/>
                <a:gridCol w="524875"/>
                <a:gridCol w="524875"/>
                <a:gridCol w="524875"/>
                <a:gridCol w="606886"/>
                <a:gridCol w="524875"/>
                <a:gridCol w="973206"/>
                <a:gridCol w="524875"/>
              </a:tblGrid>
              <a:tr h="12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1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PAMURU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PEDDIRLAPADU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AYYANAKOTA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424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7.9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79.5887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15.14573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AYYANNAKOTA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1"/>
          <p:cNvPicPr>
            <a:picLocks noChangeAspect="1" noChangeArrowheads="1"/>
          </p:cNvPicPr>
          <p:nvPr/>
        </p:nvPicPr>
        <p:blipFill>
          <a:blip r:embed="rId2" cstate="print"/>
          <a:srcRect l="38655" t="30208" r="25036" b="26043"/>
          <a:stretch>
            <a:fillRect/>
          </a:stretch>
        </p:blipFill>
        <p:spPr bwMode="auto">
          <a:xfrm>
            <a:off x="5791200" y="1295400"/>
            <a:ext cx="4724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 cstate="print"/>
          <a:srcRect l="32431" t="26042" r="25403" b="22916"/>
          <a:stretch>
            <a:fillRect/>
          </a:stretch>
        </p:blipFill>
        <p:spPr bwMode="auto">
          <a:xfrm>
            <a:off x="228600" y="1295400"/>
            <a:ext cx="4876800" cy="3318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5486400"/>
          <a:ext cx="10591803" cy="630873"/>
        </p:xfrm>
        <a:graphic>
          <a:graphicData uri="http://schemas.openxmlformats.org/drawingml/2006/table">
            <a:tbl>
              <a:tblPr/>
              <a:tblGrid>
                <a:gridCol w="540427"/>
                <a:gridCol w="596722"/>
                <a:gridCol w="633313"/>
                <a:gridCol w="1125889"/>
                <a:gridCol w="1384843"/>
                <a:gridCol w="1441138"/>
                <a:gridCol w="540427"/>
                <a:gridCol w="540427"/>
                <a:gridCol w="540427"/>
                <a:gridCol w="540427"/>
                <a:gridCol w="624868"/>
                <a:gridCol w="540427"/>
                <a:gridCol w="1002041"/>
                <a:gridCol w="540427"/>
              </a:tblGrid>
              <a:tr h="1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5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GUDIPATIPALLI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TADIVARIPALLI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NANDANVANAM A EXTN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25.57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79.29168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15.52313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"/>
          <p:cNvPicPr>
            <a:picLocks noChangeAspect="1" noChangeArrowheads="1"/>
          </p:cNvPicPr>
          <p:nvPr/>
        </p:nvPicPr>
        <p:blipFill>
          <a:blip r:embed="rId3" cstate="print"/>
          <a:srcRect l="39238" t="35416" r="24451" b="17708"/>
          <a:stretch>
            <a:fillRect/>
          </a:stretch>
        </p:blipFill>
        <p:spPr bwMode="auto">
          <a:xfrm>
            <a:off x="381000" y="1447800"/>
            <a:ext cx="4724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4" cstate="print"/>
          <a:srcRect l="46487" t="36459" r="18960" b="16667"/>
          <a:stretch>
            <a:fillRect/>
          </a:stretch>
        </p:blipFill>
        <p:spPr bwMode="auto">
          <a:xfrm>
            <a:off x="6553200" y="1447800"/>
            <a:ext cx="4495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33397" y="5486400"/>
          <a:ext cx="10591806" cy="630873"/>
        </p:xfrm>
        <a:graphic>
          <a:graphicData uri="http://schemas.openxmlformats.org/drawingml/2006/table">
            <a:tbl>
              <a:tblPr/>
              <a:tblGrid>
                <a:gridCol w="540427"/>
                <a:gridCol w="596722"/>
                <a:gridCol w="633313"/>
                <a:gridCol w="1125889"/>
                <a:gridCol w="1384844"/>
                <a:gridCol w="1441139"/>
                <a:gridCol w="540427"/>
                <a:gridCol w="540427"/>
                <a:gridCol w="540427"/>
                <a:gridCol w="540427"/>
                <a:gridCol w="624868"/>
                <a:gridCol w="540427"/>
                <a:gridCol w="1002042"/>
                <a:gridCol w="540427"/>
              </a:tblGrid>
              <a:tr h="1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5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C.S.PURAM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THUMMAGUNTA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VELIGONDA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79.20816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15.19327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"/>
          <p:cNvPicPr>
            <a:picLocks noChangeAspect="1" noChangeArrowheads="1"/>
          </p:cNvPicPr>
          <p:nvPr/>
        </p:nvPicPr>
        <p:blipFill>
          <a:blip r:embed="rId2" cstate="print"/>
          <a:srcRect l="34553" t="31250" r="25622" b="23959"/>
          <a:stretch>
            <a:fillRect/>
          </a:stretch>
        </p:blipFill>
        <p:spPr bwMode="auto">
          <a:xfrm>
            <a:off x="6425608" y="2057400"/>
            <a:ext cx="4699591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 cstate="print"/>
          <a:srcRect l="21889" t="27083" r="26574" b="21875"/>
          <a:stretch>
            <a:fillRect/>
          </a:stretch>
        </p:blipFill>
        <p:spPr bwMode="auto">
          <a:xfrm>
            <a:off x="304800" y="2057400"/>
            <a:ext cx="5288902" cy="2944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09600" y="5715000"/>
          <a:ext cx="10326724" cy="630873"/>
        </p:xfrm>
        <a:graphic>
          <a:graphicData uri="http://schemas.openxmlformats.org/drawingml/2006/table">
            <a:tbl>
              <a:tblPr/>
              <a:tblGrid>
                <a:gridCol w="524875"/>
                <a:gridCol w="579550"/>
                <a:gridCol w="615088"/>
                <a:gridCol w="1093489"/>
                <a:gridCol w="1344992"/>
                <a:gridCol w="1399667"/>
                <a:gridCol w="524875"/>
                <a:gridCol w="524875"/>
                <a:gridCol w="564596"/>
                <a:gridCol w="524875"/>
                <a:gridCol w="606886"/>
                <a:gridCol w="524875"/>
                <a:gridCol w="973206"/>
                <a:gridCol w="524875"/>
              </a:tblGrid>
              <a:tr h="1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5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C.S.PURAM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THUMMAGUNTA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VELIGONDA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1.46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79.20733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15.1855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 l="39439" t="37527" r="27380" b="22917"/>
          <a:stretch>
            <a:fillRect/>
          </a:stretch>
        </p:blipFill>
        <p:spPr bwMode="auto">
          <a:xfrm>
            <a:off x="838200" y="1828800"/>
            <a:ext cx="4434016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3" cstate="print"/>
          <a:srcRect l="39239" t="31250" r="24451" b="28124"/>
          <a:stretch>
            <a:fillRect/>
          </a:stretch>
        </p:blipFill>
        <p:spPr bwMode="auto">
          <a:xfrm>
            <a:off x="6598138" y="1905000"/>
            <a:ext cx="460326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09600" y="5410200"/>
          <a:ext cx="10210802" cy="539865"/>
        </p:xfrm>
        <a:graphic>
          <a:graphicData uri="http://schemas.openxmlformats.org/drawingml/2006/table">
            <a:tbl>
              <a:tblPr/>
              <a:tblGrid>
                <a:gridCol w="520987"/>
                <a:gridCol w="575257"/>
                <a:gridCol w="610532"/>
                <a:gridCol w="1085389"/>
                <a:gridCol w="1335029"/>
                <a:gridCol w="1389299"/>
                <a:gridCol w="520987"/>
                <a:gridCol w="520987"/>
                <a:gridCol w="520987"/>
                <a:gridCol w="520987"/>
                <a:gridCol w="602390"/>
                <a:gridCol w="520987"/>
                <a:gridCol w="965997"/>
                <a:gridCol w="520987"/>
              </a:tblGrid>
              <a:tr h="14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3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C.S.PURAM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THUMMAGUNTA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VELIGONDA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474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3.13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79.24227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15.2325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2" cstate="print"/>
          <a:srcRect l="30841" t="30208" r="23646" b="21726"/>
          <a:stretch>
            <a:fillRect/>
          </a:stretch>
        </p:blipFill>
        <p:spPr bwMode="auto">
          <a:xfrm>
            <a:off x="6096000" y="1524001"/>
            <a:ext cx="4876799" cy="289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3" cstate="print"/>
          <a:srcRect l="38287" t="37500" r="27160" b="22917"/>
          <a:stretch>
            <a:fillRect/>
          </a:stretch>
        </p:blipFill>
        <p:spPr bwMode="auto">
          <a:xfrm>
            <a:off x="228600" y="1371600"/>
            <a:ext cx="4495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09600" y="5181600"/>
          <a:ext cx="10471349" cy="627819"/>
        </p:xfrm>
        <a:graphic>
          <a:graphicData uri="http://schemas.openxmlformats.org/drawingml/2006/table">
            <a:tbl>
              <a:tblPr/>
              <a:tblGrid>
                <a:gridCol w="532651"/>
                <a:gridCol w="588136"/>
                <a:gridCol w="624201"/>
                <a:gridCol w="1109689"/>
                <a:gridCol w="1364918"/>
                <a:gridCol w="1420403"/>
                <a:gridCol w="532651"/>
                <a:gridCol w="532651"/>
                <a:gridCol w="564596"/>
                <a:gridCol w="532651"/>
                <a:gridCol w="615876"/>
                <a:gridCol w="532651"/>
                <a:gridCol w="987624"/>
                <a:gridCol w="532651"/>
              </a:tblGrid>
              <a:tr h="14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3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GUDIPATIPALLI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VEDULLACHERUVUP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VEDULACHERUVU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4.42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79.22328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15.32307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"/>
          <p:cNvPicPr>
            <a:picLocks noChangeAspect="1" noChangeArrowheads="1"/>
          </p:cNvPicPr>
          <p:nvPr/>
        </p:nvPicPr>
        <p:blipFill>
          <a:blip r:embed="rId2" cstate="print"/>
          <a:srcRect l="36310" t="26042" r="23866" b="21875"/>
          <a:stretch>
            <a:fillRect/>
          </a:stretch>
        </p:blipFill>
        <p:spPr bwMode="auto">
          <a:xfrm>
            <a:off x="457200" y="1499347"/>
            <a:ext cx="4419600" cy="3249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 cstate="print"/>
          <a:srcRect l="37116" t="28125" r="24231" b="22916"/>
          <a:stretch>
            <a:fillRect/>
          </a:stretch>
        </p:blipFill>
        <p:spPr bwMode="auto">
          <a:xfrm>
            <a:off x="6050604" y="1544782"/>
            <a:ext cx="4464996" cy="3179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5638800"/>
          <a:ext cx="10515602" cy="627819"/>
        </p:xfrm>
        <a:graphic>
          <a:graphicData uri="http://schemas.openxmlformats.org/drawingml/2006/table">
            <a:tbl>
              <a:tblPr/>
              <a:tblGrid>
                <a:gridCol w="536539"/>
                <a:gridCol w="592429"/>
                <a:gridCol w="628757"/>
                <a:gridCol w="1117789"/>
                <a:gridCol w="1374880"/>
                <a:gridCol w="1430770"/>
                <a:gridCol w="536539"/>
                <a:gridCol w="536539"/>
                <a:gridCol w="536539"/>
                <a:gridCol w="536539"/>
                <a:gridCol w="620372"/>
                <a:gridCol w="536539"/>
                <a:gridCol w="994832"/>
                <a:gridCol w="536539"/>
              </a:tblGrid>
              <a:tr h="14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3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GUDIPATIPALLI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VEDULLACHERUVUP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NALLAKONDA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3.35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79.27143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15.32031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1"/>
          <p:cNvPicPr>
            <a:picLocks noChangeAspect="1" noChangeArrowheads="1"/>
          </p:cNvPicPr>
          <p:nvPr/>
        </p:nvPicPr>
        <p:blipFill>
          <a:blip r:embed="rId2" cstate="print"/>
          <a:srcRect l="29283" t="28125" r="32064" b="23959"/>
          <a:stretch>
            <a:fillRect/>
          </a:stretch>
        </p:blipFill>
        <p:spPr bwMode="auto">
          <a:xfrm>
            <a:off x="228600" y="990600"/>
            <a:ext cx="5029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 cstate="print"/>
          <a:srcRect l="34774" t="26042" r="23645" b="23959"/>
          <a:stretch>
            <a:fillRect/>
          </a:stretch>
        </p:blipFill>
        <p:spPr bwMode="auto">
          <a:xfrm>
            <a:off x="5943600" y="992746"/>
            <a:ext cx="5181600" cy="3503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562600"/>
          <a:ext cx="10515600" cy="457200"/>
        </p:xfrm>
        <a:graphic>
          <a:graphicData uri="http://schemas.openxmlformats.org/drawingml/2006/table">
            <a:tbl>
              <a:tblPr/>
              <a:tblGrid>
                <a:gridCol w="449768"/>
                <a:gridCol w="597580"/>
                <a:gridCol w="634224"/>
                <a:gridCol w="1127509"/>
                <a:gridCol w="1386835"/>
                <a:gridCol w="1443211"/>
                <a:gridCol w="541204"/>
                <a:gridCol w="541204"/>
                <a:gridCol w="541204"/>
                <a:gridCol w="541204"/>
                <a:gridCol w="625766"/>
                <a:gridCol w="541204"/>
                <a:gridCol w="1003483"/>
                <a:gridCol w="541204"/>
              </a:tblGrid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GUDIPATIPALLI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VEDULLACHERUVUP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GUNIKONDA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3.26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79.28168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15.28215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 l="37482" t="29167" r="26207" b="23959"/>
          <a:stretch>
            <a:fillRect/>
          </a:stretch>
        </p:blipFill>
        <p:spPr bwMode="auto">
          <a:xfrm>
            <a:off x="6324600" y="1524000"/>
            <a:ext cx="4724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33602" t="27083" r="26574" b="23958"/>
          <a:stretch>
            <a:fillRect/>
          </a:stretch>
        </p:blipFill>
        <p:spPr bwMode="auto">
          <a:xfrm>
            <a:off x="304800" y="1524000"/>
            <a:ext cx="5029200" cy="34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047751" y="6858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715251" y="762000"/>
            <a:ext cx="24048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0" y="5638800"/>
          <a:ext cx="10972798" cy="658299"/>
        </p:xfrm>
        <a:graphic>
          <a:graphicData uri="http://schemas.openxmlformats.org/drawingml/2006/table">
            <a:tbl>
              <a:tblPr/>
              <a:tblGrid>
                <a:gridCol w="559866"/>
                <a:gridCol w="618186"/>
                <a:gridCol w="656094"/>
                <a:gridCol w="1166389"/>
                <a:gridCol w="1434658"/>
                <a:gridCol w="1492978"/>
                <a:gridCol w="559866"/>
                <a:gridCol w="559866"/>
                <a:gridCol w="559866"/>
                <a:gridCol w="559866"/>
                <a:gridCol w="647345"/>
                <a:gridCol w="559866"/>
                <a:gridCol w="1038086"/>
                <a:gridCol w="559866"/>
              </a:tblGrid>
              <a:tr h="1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5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JANAPALACHERUVU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JANAPALACHERUVU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NORTH VELIGONDA EXTN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600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6.65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79.16044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15.41953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"/>
          <p:cNvPicPr>
            <a:picLocks noChangeAspect="1" noChangeArrowheads="1"/>
          </p:cNvPicPr>
          <p:nvPr/>
        </p:nvPicPr>
        <p:blipFill>
          <a:blip r:embed="rId2" cstate="print"/>
          <a:srcRect l="32211" t="30208" r="32650" b="30208"/>
          <a:stretch>
            <a:fillRect/>
          </a:stretch>
        </p:blipFill>
        <p:spPr bwMode="auto">
          <a:xfrm>
            <a:off x="685800" y="1219200"/>
            <a:ext cx="4572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 cstate="print"/>
          <a:srcRect l="36530" t="34375" r="28331" b="26041"/>
          <a:stretch>
            <a:fillRect/>
          </a:stretch>
        </p:blipFill>
        <p:spPr bwMode="auto">
          <a:xfrm>
            <a:off x="6553200" y="1219200"/>
            <a:ext cx="4572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14400" y="5181600"/>
          <a:ext cx="10254411" cy="627819"/>
        </p:xfrm>
        <a:graphic>
          <a:graphicData uri="http://schemas.openxmlformats.org/drawingml/2006/table">
            <a:tbl>
              <a:tblPr/>
              <a:tblGrid>
                <a:gridCol w="520987"/>
                <a:gridCol w="575257"/>
                <a:gridCol w="610532"/>
                <a:gridCol w="1085389"/>
                <a:gridCol w="1335029"/>
                <a:gridCol w="1389299"/>
                <a:gridCol w="520987"/>
                <a:gridCol w="520987"/>
                <a:gridCol w="564596"/>
                <a:gridCol w="520987"/>
                <a:gridCol w="602390"/>
                <a:gridCol w="520987"/>
                <a:gridCol w="965997"/>
                <a:gridCol w="520987"/>
              </a:tblGrid>
              <a:tr h="14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3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KANIGIRI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GUDIPATIPALLI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VEDULLACHERUVUP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VEDULLACHERUVU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494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1.77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79.22577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15.3164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4497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9-Jan-16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7270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23-Oct-16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 l="19326" t="22917" r="32064" b="26042"/>
          <a:stretch>
            <a:fillRect/>
          </a:stretch>
        </p:blipFill>
        <p:spPr bwMode="auto">
          <a:xfrm>
            <a:off x="6008914" y="1219200"/>
            <a:ext cx="5421086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3" cstate="print"/>
          <a:srcRect l="34188" t="23958" r="20717" b="25000"/>
          <a:stretch>
            <a:fillRect/>
          </a:stretch>
        </p:blipFill>
        <p:spPr bwMode="auto">
          <a:xfrm>
            <a:off x="304800" y="1219200"/>
            <a:ext cx="5029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5486400"/>
          <a:ext cx="10439403" cy="627819"/>
        </p:xfrm>
        <a:graphic>
          <a:graphicData uri="http://schemas.openxmlformats.org/drawingml/2006/table">
            <a:tbl>
              <a:tblPr/>
              <a:tblGrid>
                <a:gridCol w="532651"/>
                <a:gridCol w="588136"/>
                <a:gridCol w="624201"/>
                <a:gridCol w="1109689"/>
                <a:gridCol w="1364917"/>
                <a:gridCol w="1420402"/>
                <a:gridCol w="532651"/>
                <a:gridCol w="532651"/>
                <a:gridCol w="532651"/>
                <a:gridCol w="532651"/>
                <a:gridCol w="615877"/>
                <a:gridCol w="532651"/>
                <a:gridCol w="987624"/>
                <a:gridCol w="532651"/>
              </a:tblGrid>
              <a:tr h="14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3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CHAKICHERLA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CHAGOLLU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CHAGOLLU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39.93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79.99734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15.12912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Chagollu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1"/>
          <p:cNvPicPr>
            <a:picLocks noChangeAspect="1" noChangeArrowheads="1"/>
          </p:cNvPicPr>
          <p:nvPr/>
        </p:nvPicPr>
        <p:blipFill>
          <a:blip r:embed="rId2" cstate="print"/>
          <a:srcRect l="38067" t="31250" r="20937" b="25001"/>
          <a:stretch>
            <a:fillRect/>
          </a:stretch>
        </p:blipFill>
        <p:spPr bwMode="auto">
          <a:xfrm>
            <a:off x="609600" y="1828800"/>
            <a:ext cx="4495800" cy="2697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 cstate="print"/>
          <a:srcRect l="34774" t="32292" r="21889" b="26042"/>
          <a:stretch>
            <a:fillRect/>
          </a:stretch>
        </p:blipFill>
        <p:spPr bwMode="auto">
          <a:xfrm>
            <a:off x="6084570" y="1905000"/>
            <a:ext cx="49339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4497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9-Jan-16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7270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23-Oct-16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762000" y="5257800"/>
          <a:ext cx="10287003" cy="659090"/>
        </p:xfrm>
        <a:graphic>
          <a:graphicData uri="http://schemas.openxmlformats.org/drawingml/2006/table">
            <a:tbl>
              <a:tblPr/>
              <a:tblGrid>
                <a:gridCol w="524875"/>
                <a:gridCol w="579550"/>
                <a:gridCol w="615088"/>
                <a:gridCol w="1093489"/>
                <a:gridCol w="1344992"/>
                <a:gridCol w="1399667"/>
                <a:gridCol w="524875"/>
                <a:gridCol w="524875"/>
                <a:gridCol w="524875"/>
                <a:gridCol w="524875"/>
                <a:gridCol w="606886"/>
                <a:gridCol w="524875"/>
                <a:gridCol w="973206"/>
                <a:gridCol w="524875"/>
              </a:tblGrid>
              <a:tr h="1267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3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67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CHAKICHERLA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CHAGOLLU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CHAGOLLU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79.98398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15.11341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KRISHNAPURAM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7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CHAKICHERLA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CHAGOLLU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CHAGOLLU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2.41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79.98103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15.11347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KRISHNAPURAM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4497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9-Jan-16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7270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23-Oct-16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l="38067" t="31250" r="20937" b="25001"/>
          <a:stretch>
            <a:fillRect/>
          </a:stretch>
        </p:blipFill>
        <p:spPr bwMode="auto">
          <a:xfrm>
            <a:off x="609600" y="1828800"/>
            <a:ext cx="4495800" cy="2697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34774" t="32292" r="21889" b="26042"/>
          <a:stretch>
            <a:fillRect/>
          </a:stretch>
        </p:blipFill>
        <p:spPr bwMode="auto">
          <a:xfrm>
            <a:off x="6084570" y="1905000"/>
            <a:ext cx="49339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762000" y="5257800"/>
          <a:ext cx="10287003" cy="659090"/>
        </p:xfrm>
        <a:graphic>
          <a:graphicData uri="http://schemas.openxmlformats.org/drawingml/2006/table">
            <a:tbl>
              <a:tblPr/>
              <a:tblGrid>
                <a:gridCol w="524875"/>
                <a:gridCol w="579550"/>
                <a:gridCol w="615088"/>
                <a:gridCol w="1093489"/>
                <a:gridCol w="1344992"/>
                <a:gridCol w="1399667"/>
                <a:gridCol w="524875"/>
                <a:gridCol w="524875"/>
                <a:gridCol w="524875"/>
                <a:gridCol w="524875"/>
                <a:gridCol w="606886"/>
                <a:gridCol w="524875"/>
                <a:gridCol w="973206"/>
                <a:gridCol w="524875"/>
              </a:tblGrid>
              <a:tr h="1267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3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67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CHAKICHERLA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CHAGOLLU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CHAGOLLU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79.98398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15.11341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KRISHNAPURAM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7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CHAKICHERLA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CHAGOLLU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CHAGOLLU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2.41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79.98103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15.11347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KRISHNAPURAM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"/>
          <p:cNvPicPr>
            <a:picLocks noChangeAspect="1" noChangeArrowheads="1"/>
          </p:cNvPicPr>
          <p:nvPr/>
        </p:nvPicPr>
        <p:blipFill>
          <a:blip r:embed="rId2" cstate="print"/>
          <a:srcRect l="37482" t="32292" r="22108" b="21875"/>
          <a:stretch>
            <a:fillRect/>
          </a:stretch>
        </p:blipFill>
        <p:spPr bwMode="auto">
          <a:xfrm>
            <a:off x="6172200" y="1524000"/>
            <a:ext cx="5257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 cstate="print"/>
          <a:srcRect l="39458" t="29168" r="18961" b="26041"/>
          <a:stretch>
            <a:fillRect/>
          </a:stretch>
        </p:blipFill>
        <p:spPr bwMode="auto">
          <a:xfrm>
            <a:off x="304800" y="1524000"/>
            <a:ext cx="5410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33400" y="5638800"/>
          <a:ext cx="10667995" cy="627819"/>
        </p:xfrm>
        <a:graphic>
          <a:graphicData uri="http://schemas.openxmlformats.org/drawingml/2006/table">
            <a:tbl>
              <a:tblPr/>
              <a:tblGrid>
                <a:gridCol w="544314"/>
                <a:gridCol w="601014"/>
                <a:gridCol w="637869"/>
                <a:gridCol w="1133989"/>
                <a:gridCol w="1394806"/>
                <a:gridCol w="1451506"/>
                <a:gridCol w="544314"/>
                <a:gridCol w="544314"/>
                <a:gridCol w="544314"/>
                <a:gridCol w="544314"/>
                <a:gridCol w="629363"/>
                <a:gridCol w="544314"/>
                <a:gridCol w="1009250"/>
                <a:gridCol w="544314"/>
              </a:tblGrid>
              <a:tr h="14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3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VETAPALEM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CHIMAKURTHY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DEVARAPALEM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79.86639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15.65478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PALLAMILLI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1"/>
          <p:cNvPicPr>
            <a:picLocks noChangeAspect="1" noChangeArrowheads="1"/>
          </p:cNvPicPr>
          <p:nvPr/>
        </p:nvPicPr>
        <p:blipFill>
          <a:blip r:embed="rId2" cstate="print"/>
          <a:srcRect l="28111" t="27083" r="28551" b="27084"/>
          <a:stretch>
            <a:fillRect/>
          </a:stretch>
        </p:blipFill>
        <p:spPr bwMode="auto">
          <a:xfrm>
            <a:off x="6553200" y="1736125"/>
            <a:ext cx="4191000" cy="2491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 cstate="print"/>
          <a:srcRect l="26574" t="29167" r="25403" b="25000"/>
          <a:stretch>
            <a:fillRect/>
          </a:stretch>
        </p:blipFill>
        <p:spPr bwMode="auto">
          <a:xfrm>
            <a:off x="457200" y="1752600"/>
            <a:ext cx="4648200" cy="2494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85800" y="5334000"/>
          <a:ext cx="10439403" cy="539865"/>
        </p:xfrm>
        <a:graphic>
          <a:graphicData uri="http://schemas.openxmlformats.org/drawingml/2006/table">
            <a:tbl>
              <a:tblPr/>
              <a:tblGrid>
                <a:gridCol w="532651"/>
                <a:gridCol w="588136"/>
                <a:gridCol w="624201"/>
                <a:gridCol w="1109689"/>
                <a:gridCol w="1364917"/>
                <a:gridCol w="1420402"/>
                <a:gridCol w="532651"/>
                <a:gridCol w="532651"/>
                <a:gridCol w="532651"/>
                <a:gridCol w="532651"/>
                <a:gridCol w="615877"/>
                <a:gridCol w="532651"/>
                <a:gridCol w="987624"/>
                <a:gridCol w="532651"/>
              </a:tblGrid>
              <a:tr h="14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3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VETAPALEM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CHIMAKURTHY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DEVARAPALEM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79.83581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15.65321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1"/>
          <p:cNvPicPr>
            <a:picLocks noChangeAspect="1" noChangeArrowheads="1"/>
          </p:cNvPicPr>
          <p:nvPr/>
        </p:nvPicPr>
        <p:blipFill>
          <a:blip r:embed="rId2" cstate="print"/>
          <a:srcRect l="32211" t="22917" r="20351" b="17708"/>
          <a:stretch>
            <a:fillRect/>
          </a:stretch>
        </p:blipFill>
        <p:spPr bwMode="auto">
          <a:xfrm>
            <a:off x="762000" y="1524000"/>
            <a:ext cx="4648200" cy="3270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 cstate="print"/>
          <a:srcRect l="28331" t="25000" r="23060" b="19792"/>
          <a:stretch>
            <a:fillRect/>
          </a:stretch>
        </p:blipFill>
        <p:spPr bwMode="auto">
          <a:xfrm>
            <a:off x="6019800" y="1524000"/>
            <a:ext cx="501194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85800" y="5867400"/>
          <a:ext cx="10363204" cy="627819"/>
        </p:xfrm>
        <a:graphic>
          <a:graphicData uri="http://schemas.openxmlformats.org/drawingml/2006/table">
            <a:tbl>
              <a:tblPr/>
              <a:tblGrid>
                <a:gridCol w="528763"/>
                <a:gridCol w="583843"/>
                <a:gridCol w="619645"/>
                <a:gridCol w="1101589"/>
                <a:gridCol w="1354955"/>
                <a:gridCol w="1410035"/>
                <a:gridCol w="528763"/>
                <a:gridCol w="528763"/>
                <a:gridCol w="528763"/>
                <a:gridCol w="528763"/>
                <a:gridCol w="611381"/>
                <a:gridCol w="528763"/>
                <a:gridCol w="980415"/>
                <a:gridCol w="528763"/>
              </a:tblGrid>
              <a:tr h="12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1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9.66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79.91668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15.06478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GUDLURU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1"/>
          <p:cNvPicPr>
            <a:picLocks noChangeAspect="1" noChangeArrowheads="1"/>
          </p:cNvPicPr>
          <p:nvPr/>
        </p:nvPicPr>
        <p:blipFill>
          <a:blip r:embed="rId2" cstate="print"/>
          <a:srcRect l="18741" t="17708" r="21523" b="13543"/>
          <a:stretch>
            <a:fillRect/>
          </a:stretch>
        </p:blipFill>
        <p:spPr bwMode="auto">
          <a:xfrm>
            <a:off x="5715000" y="1676400"/>
            <a:ext cx="5257800" cy="3402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3" cstate="print"/>
          <a:srcRect l="23060" t="18750" r="23646" b="14583"/>
          <a:stretch>
            <a:fillRect/>
          </a:stretch>
        </p:blipFill>
        <p:spPr bwMode="auto">
          <a:xfrm>
            <a:off x="457200" y="1644581"/>
            <a:ext cx="4953000" cy="348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990600" y="5486400"/>
          <a:ext cx="10058402" cy="1139791"/>
        </p:xfrm>
        <a:graphic>
          <a:graphicData uri="http://schemas.openxmlformats.org/drawingml/2006/table">
            <a:tbl>
              <a:tblPr/>
              <a:tblGrid>
                <a:gridCol w="513211"/>
                <a:gridCol w="566671"/>
                <a:gridCol w="601420"/>
                <a:gridCol w="1069190"/>
                <a:gridCol w="1315103"/>
                <a:gridCol w="1368563"/>
                <a:gridCol w="513211"/>
                <a:gridCol w="513211"/>
                <a:gridCol w="513211"/>
                <a:gridCol w="513211"/>
                <a:gridCol w="593399"/>
                <a:gridCol w="513211"/>
                <a:gridCol w="951579"/>
                <a:gridCol w="513211"/>
              </a:tblGrid>
              <a:tr h="1170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9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70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54.21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79.93078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15.05002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GUDLURU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0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131.08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79.93036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15.03912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0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43.66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79.92481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15.05275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GUDLURU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0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POTLUR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 - CHELAMACH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20.65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79.92357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15.03003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0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POTLUR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 - CHELAMACH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79.92781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15.02568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LAKSHMIPURAM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23060" t="18750" r="23646" b="14583"/>
          <a:stretch>
            <a:fillRect/>
          </a:stretch>
        </p:blipFill>
        <p:spPr bwMode="auto">
          <a:xfrm>
            <a:off x="457200" y="1644581"/>
            <a:ext cx="4953000" cy="348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 l="18741" t="17708" r="21523" b="13543"/>
          <a:stretch>
            <a:fillRect/>
          </a:stretch>
        </p:blipFill>
        <p:spPr bwMode="auto">
          <a:xfrm>
            <a:off x="5715000" y="1676400"/>
            <a:ext cx="5257800" cy="3402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990600" y="5486400"/>
          <a:ext cx="10134603" cy="1071313"/>
        </p:xfrm>
        <a:graphic>
          <a:graphicData uri="http://schemas.openxmlformats.org/drawingml/2006/table">
            <a:tbl>
              <a:tblPr/>
              <a:tblGrid>
                <a:gridCol w="517099"/>
                <a:gridCol w="570964"/>
                <a:gridCol w="605976"/>
                <a:gridCol w="1077290"/>
                <a:gridCol w="1325066"/>
                <a:gridCol w="1378931"/>
                <a:gridCol w="517099"/>
                <a:gridCol w="517099"/>
                <a:gridCol w="517099"/>
                <a:gridCol w="517099"/>
                <a:gridCol w="597895"/>
                <a:gridCol w="517099"/>
                <a:gridCol w="958788"/>
                <a:gridCol w="517099"/>
              </a:tblGrid>
              <a:tr h="1170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9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70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54.21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79.93078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15.05002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GUDLURU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0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131.08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79.93036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15.03912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0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43.66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79.92481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15.05275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GUDLURU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0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POTLUR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 - CHELAMACH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20.65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79.92357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15.03003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0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POTLUR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 - CHELAMACH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79.92781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15.02568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LAKSHMIPURAM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23060" t="18750" r="23646" b="14583"/>
          <a:stretch>
            <a:fillRect/>
          </a:stretch>
        </p:blipFill>
        <p:spPr bwMode="auto">
          <a:xfrm>
            <a:off x="457200" y="1644581"/>
            <a:ext cx="4953000" cy="348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 l="18741" t="17708" r="21523" b="13543"/>
          <a:stretch>
            <a:fillRect/>
          </a:stretch>
        </p:blipFill>
        <p:spPr bwMode="auto">
          <a:xfrm>
            <a:off x="5715000" y="1676400"/>
            <a:ext cx="5257800" cy="3402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990600" y="5486400"/>
          <a:ext cx="9906001" cy="1139791"/>
        </p:xfrm>
        <a:graphic>
          <a:graphicData uri="http://schemas.openxmlformats.org/drawingml/2006/table">
            <a:tbl>
              <a:tblPr/>
              <a:tblGrid>
                <a:gridCol w="505435"/>
                <a:gridCol w="558085"/>
                <a:gridCol w="592307"/>
                <a:gridCol w="1052990"/>
                <a:gridCol w="1295177"/>
                <a:gridCol w="1347827"/>
                <a:gridCol w="505435"/>
                <a:gridCol w="505435"/>
                <a:gridCol w="505435"/>
                <a:gridCol w="505435"/>
                <a:gridCol w="584409"/>
                <a:gridCol w="505435"/>
                <a:gridCol w="937161"/>
                <a:gridCol w="505435"/>
              </a:tblGrid>
              <a:tr h="1170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9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70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54.21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79.93078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15.05002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GUDLURU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0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131.08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79.93036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15.03912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0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43.66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79.92481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15.05275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GUDLURU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0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POTLUR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 - CHELAMACH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20.65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79.92357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15.03003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0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POTLUR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 - CHELAMACH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79.92781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15.02568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LAKSHMIPURAM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 l="33968" t="21875" r="18448" b="13021"/>
          <a:stretch>
            <a:fillRect/>
          </a:stretch>
        </p:blipFill>
        <p:spPr bwMode="auto">
          <a:xfrm>
            <a:off x="6019800" y="1377462"/>
            <a:ext cx="4648200" cy="357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21005" t="21875" r="30673" b="13541"/>
          <a:stretch>
            <a:fillRect/>
          </a:stretch>
        </p:blipFill>
        <p:spPr bwMode="auto">
          <a:xfrm>
            <a:off x="304800" y="1372034"/>
            <a:ext cx="4876800" cy="3664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5791200"/>
          <a:ext cx="10667999" cy="673539"/>
        </p:xfrm>
        <a:graphic>
          <a:graphicData uri="http://schemas.openxmlformats.org/drawingml/2006/table">
            <a:tbl>
              <a:tblPr/>
              <a:tblGrid>
                <a:gridCol w="327380"/>
                <a:gridCol w="613893"/>
                <a:gridCol w="651538"/>
                <a:gridCol w="1158289"/>
                <a:gridCol w="1424695"/>
                <a:gridCol w="1482610"/>
                <a:gridCol w="555978"/>
                <a:gridCol w="555978"/>
                <a:gridCol w="555978"/>
                <a:gridCol w="555978"/>
                <a:gridCol w="642849"/>
                <a:gridCol w="555978"/>
                <a:gridCol w="1030877"/>
                <a:gridCol w="555978"/>
              </a:tblGrid>
              <a:tr h="1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5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JANAPALACHERUVU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JANAPALACHERUVU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NORTH VELIGONDA EXTN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42.88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79.16845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15.45319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GANTAPURAM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047751" y="6858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715251" y="762000"/>
            <a:ext cx="24048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23060" t="18750" r="23646" b="14583"/>
          <a:stretch>
            <a:fillRect/>
          </a:stretch>
        </p:blipFill>
        <p:spPr bwMode="auto">
          <a:xfrm>
            <a:off x="457200" y="1644581"/>
            <a:ext cx="4953000" cy="348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 l="18741" t="17708" r="21523" b="13543"/>
          <a:stretch>
            <a:fillRect/>
          </a:stretch>
        </p:blipFill>
        <p:spPr bwMode="auto">
          <a:xfrm>
            <a:off x="5715000" y="1676400"/>
            <a:ext cx="5257800" cy="3402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990600" y="5486400"/>
          <a:ext cx="9753600" cy="1139791"/>
        </p:xfrm>
        <a:graphic>
          <a:graphicData uri="http://schemas.openxmlformats.org/drawingml/2006/table">
            <a:tbl>
              <a:tblPr/>
              <a:tblGrid>
                <a:gridCol w="497659"/>
                <a:gridCol w="549499"/>
                <a:gridCol w="583195"/>
                <a:gridCol w="1036790"/>
                <a:gridCol w="1275251"/>
                <a:gridCol w="1327091"/>
                <a:gridCol w="497659"/>
                <a:gridCol w="497659"/>
                <a:gridCol w="497659"/>
                <a:gridCol w="497659"/>
                <a:gridCol w="575418"/>
                <a:gridCol w="497659"/>
                <a:gridCol w="922743"/>
                <a:gridCol w="497659"/>
              </a:tblGrid>
              <a:tr h="1073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2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073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54.21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79.93078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15.05002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GUDLURU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3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131.08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79.93036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15.03912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3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43.66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79.92481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15.05275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GUDLURU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3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POTLUR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 - CHELAMACH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20.65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79.92357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15.03003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3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POTLUR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 - CHELAMACH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79.92781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15.02568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LAKSHMIPURAM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23060" t="18750" r="23646" b="14583"/>
          <a:stretch>
            <a:fillRect/>
          </a:stretch>
        </p:blipFill>
        <p:spPr bwMode="auto">
          <a:xfrm>
            <a:off x="457200" y="1644581"/>
            <a:ext cx="4953000" cy="348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 l="18741" t="17708" r="21523" b="13543"/>
          <a:stretch>
            <a:fillRect/>
          </a:stretch>
        </p:blipFill>
        <p:spPr bwMode="auto">
          <a:xfrm>
            <a:off x="5715000" y="1676400"/>
            <a:ext cx="5257800" cy="3402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597" y="5486400"/>
          <a:ext cx="10591805" cy="1088973"/>
        </p:xfrm>
        <a:graphic>
          <a:graphicData uri="http://schemas.openxmlformats.org/drawingml/2006/table">
            <a:tbl>
              <a:tblPr/>
              <a:tblGrid>
                <a:gridCol w="540427"/>
                <a:gridCol w="596722"/>
                <a:gridCol w="633313"/>
                <a:gridCol w="1125889"/>
                <a:gridCol w="1384844"/>
                <a:gridCol w="1441139"/>
                <a:gridCol w="540427"/>
                <a:gridCol w="540427"/>
                <a:gridCol w="540427"/>
                <a:gridCol w="540427"/>
                <a:gridCol w="624867"/>
                <a:gridCol w="540427"/>
                <a:gridCol w="1002042"/>
                <a:gridCol w="540427"/>
              </a:tblGrid>
              <a:tr h="1268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68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54.21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79.93078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15.05002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GUDLURU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8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131.08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79.93036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15.03912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8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43.66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79.92481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15.05275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GUDLURU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8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POTLUR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 - CHELAMACH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20.65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79.92357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15.03003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8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POTLUR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 - CHELAMACH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79.92781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15.02568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LAKSHMIPURAM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 l="34902" t="28125" r="26208" b="30884"/>
          <a:stretch>
            <a:fillRect/>
          </a:stretch>
        </p:blipFill>
        <p:spPr bwMode="auto">
          <a:xfrm>
            <a:off x="6400800" y="2133600"/>
            <a:ext cx="4114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 cstate="print"/>
          <a:srcRect l="37116" t="30208" r="21303" b="23959"/>
          <a:stretch>
            <a:fillRect/>
          </a:stretch>
        </p:blipFill>
        <p:spPr bwMode="auto">
          <a:xfrm>
            <a:off x="1143000" y="2209800"/>
            <a:ext cx="381173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0998" y="5867400"/>
          <a:ext cx="10652485" cy="577176"/>
        </p:xfrm>
        <a:graphic>
          <a:graphicData uri="http://schemas.openxmlformats.org/drawingml/2006/table">
            <a:tbl>
              <a:tblPr/>
              <a:tblGrid>
                <a:gridCol w="540427"/>
                <a:gridCol w="596722"/>
                <a:gridCol w="633313"/>
                <a:gridCol w="1125889"/>
                <a:gridCol w="1384843"/>
                <a:gridCol w="1441138"/>
                <a:gridCol w="540427"/>
                <a:gridCol w="540427"/>
                <a:gridCol w="540427"/>
                <a:gridCol w="540427"/>
                <a:gridCol w="624868"/>
                <a:gridCol w="540427"/>
                <a:gridCol w="1002041"/>
                <a:gridCol w="601109"/>
              </a:tblGrid>
              <a:tr h="1365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2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65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GUDLUR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10.85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79.89598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15.04545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MOGULLURU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9868" t="31250" r="33236" b="28126"/>
          <a:stretch>
            <a:fillRect/>
          </a:stretch>
        </p:blipFill>
        <p:spPr bwMode="auto">
          <a:xfrm>
            <a:off x="6447693" y="1371600"/>
            <a:ext cx="4677507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8916" t="34375" r="31259" b="23958"/>
          <a:stretch>
            <a:fillRect/>
          </a:stretch>
        </p:blipFill>
        <p:spPr bwMode="auto">
          <a:xfrm>
            <a:off x="388620" y="1447800"/>
            <a:ext cx="479298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52400" y="5334000"/>
          <a:ext cx="11086650" cy="533400"/>
        </p:xfrm>
        <a:graphic>
          <a:graphicData uri="http://schemas.openxmlformats.org/drawingml/2006/table">
            <a:tbl>
              <a:tblPr/>
              <a:tblGrid>
                <a:gridCol w="563455"/>
                <a:gridCol w="622149"/>
                <a:gridCol w="660298"/>
                <a:gridCol w="1173864"/>
                <a:gridCol w="1443852"/>
                <a:gridCol w="1502545"/>
                <a:gridCol w="563455"/>
                <a:gridCol w="563455"/>
                <a:gridCol w="563455"/>
                <a:gridCol w="563455"/>
                <a:gridCol w="657364"/>
                <a:gridCol w="563455"/>
                <a:gridCol w="1044739"/>
                <a:gridCol w="601109"/>
              </a:tblGrid>
              <a:tr h="349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35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VETAPALEM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KUKATLAPALLI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GORREPADU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79.93996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15.93223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GORRAPADU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2211" t="26042" r="24451" b="19791"/>
          <a:stretch>
            <a:fillRect/>
          </a:stretch>
        </p:blipFill>
        <p:spPr bwMode="auto">
          <a:xfrm>
            <a:off x="6019800" y="1371600"/>
            <a:ext cx="5205044" cy="365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30087" t="25000" r="26574" b="18751"/>
          <a:stretch>
            <a:fillRect/>
          </a:stretch>
        </p:blipFill>
        <p:spPr bwMode="auto">
          <a:xfrm>
            <a:off x="0" y="1303638"/>
            <a:ext cx="5105400" cy="37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4497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9-Jan-16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7270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23-Oct-16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5791200"/>
          <a:ext cx="10744197" cy="627819"/>
        </p:xfrm>
        <a:graphic>
          <a:graphicData uri="http://schemas.openxmlformats.org/drawingml/2006/table">
            <a:tbl>
              <a:tblPr/>
              <a:tblGrid>
                <a:gridCol w="548202"/>
                <a:gridCol w="605307"/>
                <a:gridCol w="642426"/>
                <a:gridCol w="1142089"/>
                <a:gridCol w="1404769"/>
                <a:gridCol w="1461874"/>
                <a:gridCol w="548202"/>
                <a:gridCol w="548202"/>
                <a:gridCol w="548202"/>
                <a:gridCol w="548202"/>
                <a:gridCol w="633859"/>
                <a:gridCol w="548202"/>
                <a:gridCol w="1016459"/>
                <a:gridCol w="548202"/>
              </a:tblGrid>
              <a:tr h="1170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70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390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14.85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80.00639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15.08339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MOCHARLA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9283" t="30208" r="27379" b="10417"/>
          <a:stretch>
            <a:fillRect/>
          </a:stretch>
        </p:blipFill>
        <p:spPr bwMode="auto">
          <a:xfrm>
            <a:off x="381000" y="1524000"/>
            <a:ext cx="4458368" cy="3434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32430" t="30208" r="25989" b="10417"/>
          <a:stretch>
            <a:fillRect/>
          </a:stretch>
        </p:blipFill>
        <p:spPr bwMode="auto">
          <a:xfrm>
            <a:off x="6248400" y="1447800"/>
            <a:ext cx="4231105" cy="3396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4497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9-Jan-16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7270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23-Oct-16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85800" y="5562600"/>
          <a:ext cx="10287003" cy="696072"/>
        </p:xfrm>
        <a:graphic>
          <a:graphicData uri="http://schemas.openxmlformats.org/drawingml/2006/table">
            <a:tbl>
              <a:tblPr/>
              <a:tblGrid>
                <a:gridCol w="524875"/>
                <a:gridCol w="579550"/>
                <a:gridCol w="615088"/>
                <a:gridCol w="1093489"/>
                <a:gridCol w="1344992"/>
                <a:gridCol w="1399667"/>
                <a:gridCol w="524875"/>
                <a:gridCol w="524875"/>
                <a:gridCol w="524875"/>
                <a:gridCol w="524875"/>
                <a:gridCol w="606886"/>
                <a:gridCol w="524875"/>
                <a:gridCol w="973206"/>
                <a:gridCol w="524875"/>
              </a:tblGrid>
              <a:tr h="1398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3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98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RAMAYAPATNAM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80.02021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15.07652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RAMAYAPATNAM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8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RAMAYAPATNAM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29.9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80.02982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15.06917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RAMAYAPATNAM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4497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9-Jan-16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7270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23-Oct-16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9283" t="30208" r="27379" b="10417"/>
          <a:stretch>
            <a:fillRect/>
          </a:stretch>
        </p:blipFill>
        <p:spPr bwMode="auto">
          <a:xfrm>
            <a:off x="304800" y="1471484"/>
            <a:ext cx="4724400" cy="3639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32430" t="30208" r="25989" b="10417"/>
          <a:stretch>
            <a:fillRect/>
          </a:stretch>
        </p:blipFill>
        <p:spPr bwMode="auto">
          <a:xfrm>
            <a:off x="6019800" y="1447800"/>
            <a:ext cx="4479758" cy="359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85800" y="5486400"/>
          <a:ext cx="10287003" cy="696072"/>
        </p:xfrm>
        <a:graphic>
          <a:graphicData uri="http://schemas.openxmlformats.org/drawingml/2006/table">
            <a:tbl>
              <a:tblPr/>
              <a:tblGrid>
                <a:gridCol w="524875"/>
                <a:gridCol w="579550"/>
                <a:gridCol w="615088"/>
                <a:gridCol w="1093489"/>
                <a:gridCol w="1344992"/>
                <a:gridCol w="1399667"/>
                <a:gridCol w="524875"/>
                <a:gridCol w="524875"/>
                <a:gridCol w="524875"/>
                <a:gridCol w="524875"/>
                <a:gridCol w="606886"/>
                <a:gridCol w="524875"/>
                <a:gridCol w="973206"/>
                <a:gridCol w="524875"/>
              </a:tblGrid>
              <a:tr h="1398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3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98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RAMAYAPATNAM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18.03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80.02021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15.07652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RAMAYAPATNAM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8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RAMAYAPATNAM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29.9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80.02982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15.06917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RAMAYAPATNAM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6355" t="19791" r="33822" b="15625"/>
          <a:stretch>
            <a:fillRect/>
          </a:stretch>
        </p:blipFill>
        <p:spPr bwMode="auto">
          <a:xfrm>
            <a:off x="7792064" y="1371600"/>
            <a:ext cx="334296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26940" t="18750" r="32650" b="17709"/>
          <a:stretch>
            <a:fillRect/>
          </a:stretch>
        </p:blipFill>
        <p:spPr bwMode="auto">
          <a:xfrm>
            <a:off x="609600" y="1371601"/>
            <a:ext cx="3533931" cy="312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4497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9-Jan-16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7270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23-Oct-16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4800600"/>
          <a:ext cx="10439403" cy="1098144"/>
        </p:xfrm>
        <a:graphic>
          <a:graphicData uri="http://schemas.openxmlformats.org/drawingml/2006/table">
            <a:tbl>
              <a:tblPr/>
              <a:tblGrid>
                <a:gridCol w="532651"/>
                <a:gridCol w="588136"/>
                <a:gridCol w="624201"/>
                <a:gridCol w="1109689"/>
                <a:gridCol w="1364917"/>
                <a:gridCol w="1420402"/>
                <a:gridCol w="532651"/>
                <a:gridCol w="532651"/>
                <a:gridCol w="532651"/>
                <a:gridCol w="532651"/>
                <a:gridCol w="615877"/>
                <a:gridCol w="532651"/>
                <a:gridCol w="987624"/>
                <a:gridCol w="532651"/>
              </a:tblGrid>
              <a:tr h="1253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7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53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RAVURU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15.36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80.00437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15.02323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SHANTINAGAR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3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RAVURU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17.14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80.01013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15.02283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SHANTINAGAR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3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RAVURU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106.22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80.01511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15.03501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SHANTINAGAR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3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RAVURU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92.28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80.00894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15.03726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SHANTINAGAR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3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RAVURU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39.19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80.01639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15.04554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4497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9-Jan-16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7270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23-Oct-16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26940" t="18750" r="32650" b="17709"/>
          <a:stretch>
            <a:fillRect/>
          </a:stretch>
        </p:blipFill>
        <p:spPr bwMode="auto">
          <a:xfrm>
            <a:off x="685800" y="1295400"/>
            <a:ext cx="3886200" cy="343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6355" t="19791" r="33822" b="15625"/>
          <a:stretch>
            <a:fillRect/>
          </a:stretch>
        </p:blipFill>
        <p:spPr bwMode="auto">
          <a:xfrm>
            <a:off x="6934200" y="1295400"/>
            <a:ext cx="3810000" cy="3473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5257800"/>
          <a:ext cx="10439403" cy="1098144"/>
        </p:xfrm>
        <a:graphic>
          <a:graphicData uri="http://schemas.openxmlformats.org/drawingml/2006/table">
            <a:tbl>
              <a:tblPr/>
              <a:tblGrid>
                <a:gridCol w="532651"/>
                <a:gridCol w="588136"/>
                <a:gridCol w="624201"/>
                <a:gridCol w="1109689"/>
                <a:gridCol w="1364917"/>
                <a:gridCol w="1420402"/>
                <a:gridCol w="532651"/>
                <a:gridCol w="532651"/>
                <a:gridCol w="532651"/>
                <a:gridCol w="532651"/>
                <a:gridCol w="615877"/>
                <a:gridCol w="532651"/>
                <a:gridCol w="987624"/>
                <a:gridCol w="532651"/>
              </a:tblGrid>
              <a:tr h="1253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7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53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RAVURU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15.36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80.00437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15.02323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SHANTINAGAR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3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RAVURU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17.14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80.01013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15.02283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SHANTINAGAR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3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RAVURU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106.22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80.01511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15.03501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SHANTINAGAR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3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RAVURU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92.28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80.00894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15.03726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SHANTINAGAR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3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RAVURU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39.19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80.01639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15.04554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4497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9-Jan-16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7270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23-Oct-16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26940" t="18750" r="32650" b="17709"/>
          <a:stretch>
            <a:fillRect/>
          </a:stretch>
        </p:blipFill>
        <p:spPr bwMode="auto">
          <a:xfrm>
            <a:off x="838200" y="1371600"/>
            <a:ext cx="3733800" cy="3300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6355" t="19791" r="33822" b="15625"/>
          <a:stretch>
            <a:fillRect/>
          </a:stretch>
        </p:blipFill>
        <p:spPr bwMode="auto">
          <a:xfrm>
            <a:off x="6934200" y="1434352"/>
            <a:ext cx="3581400" cy="3265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4800600"/>
          <a:ext cx="10439403" cy="1098144"/>
        </p:xfrm>
        <a:graphic>
          <a:graphicData uri="http://schemas.openxmlformats.org/drawingml/2006/table">
            <a:tbl>
              <a:tblPr/>
              <a:tblGrid>
                <a:gridCol w="532651"/>
                <a:gridCol w="588136"/>
                <a:gridCol w="624201"/>
                <a:gridCol w="1109689"/>
                <a:gridCol w="1364917"/>
                <a:gridCol w="1420402"/>
                <a:gridCol w="532651"/>
                <a:gridCol w="532651"/>
                <a:gridCol w="532651"/>
                <a:gridCol w="532651"/>
                <a:gridCol w="615877"/>
                <a:gridCol w="532651"/>
                <a:gridCol w="987624"/>
                <a:gridCol w="532651"/>
              </a:tblGrid>
              <a:tr h="1253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7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53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RAVURU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15.36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80.00437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15.02323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SHANTINAGAR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3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RAVURU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17.14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80.01013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15.02283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SHANTINAGAR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3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RAVURU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106.22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80.01511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15.03501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SHANTINAGAR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3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RAVURU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92.28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80.00894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15.03726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SHANTINAGAR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3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RAVURU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39.19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80.01639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15.04554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 l="32210" t="25000" r="21523" b="22917"/>
          <a:stretch>
            <a:fillRect/>
          </a:stretch>
        </p:blipFill>
        <p:spPr bwMode="auto">
          <a:xfrm>
            <a:off x="5867400" y="1676400"/>
            <a:ext cx="5334000" cy="337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37116" t="20833" r="16032" b="21875"/>
          <a:stretch>
            <a:fillRect/>
          </a:stretch>
        </p:blipFill>
        <p:spPr bwMode="auto">
          <a:xfrm>
            <a:off x="228600" y="1600200"/>
            <a:ext cx="5029200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047751" y="6858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715251" y="762000"/>
            <a:ext cx="24048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410200"/>
          <a:ext cx="10326718" cy="686917"/>
        </p:xfrm>
        <a:graphic>
          <a:graphicData uri="http://schemas.openxmlformats.org/drawingml/2006/table">
            <a:tbl>
              <a:tblPr/>
              <a:tblGrid>
                <a:gridCol w="524874"/>
                <a:gridCol w="579549"/>
                <a:gridCol w="615088"/>
                <a:gridCol w="1093490"/>
                <a:gridCol w="1344992"/>
                <a:gridCol w="1399667"/>
                <a:gridCol w="524874"/>
                <a:gridCol w="524874"/>
                <a:gridCol w="564596"/>
                <a:gridCol w="524874"/>
                <a:gridCol w="606886"/>
                <a:gridCol w="524874"/>
                <a:gridCol w="973206"/>
                <a:gridCol w="524874"/>
              </a:tblGrid>
              <a:tr h="1880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0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80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JANAPALACHERUVU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TATICHERLA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WEST VELIGONDA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627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1.52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79.06918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15.42145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MURTASUPALLI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4497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9-Jan-16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7270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23-Oct-16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26940" t="18750" r="32650" b="17709"/>
          <a:stretch>
            <a:fillRect/>
          </a:stretch>
        </p:blipFill>
        <p:spPr bwMode="auto">
          <a:xfrm>
            <a:off x="609600" y="1488660"/>
            <a:ext cx="3581400" cy="3166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6355" t="19791" r="33822" b="15625"/>
          <a:stretch>
            <a:fillRect/>
          </a:stretch>
        </p:blipFill>
        <p:spPr bwMode="auto">
          <a:xfrm>
            <a:off x="7162800" y="1447800"/>
            <a:ext cx="3505200" cy="3195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4800600"/>
          <a:ext cx="10439403" cy="1098144"/>
        </p:xfrm>
        <a:graphic>
          <a:graphicData uri="http://schemas.openxmlformats.org/drawingml/2006/table">
            <a:tbl>
              <a:tblPr/>
              <a:tblGrid>
                <a:gridCol w="532651"/>
                <a:gridCol w="588136"/>
                <a:gridCol w="624201"/>
                <a:gridCol w="1109689"/>
                <a:gridCol w="1364917"/>
                <a:gridCol w="1420402"/>
                <a:gridCol w="532651"/>
                <a:gridCol w="532651"/>
                <a:gridCol w="532651"/>
                <a:gridCol w="532651"/>
                <a:gridCol w="615877"/>
                <a:gridCol w="532651"/>
                <a:gridCol w="987624"/>
                <a:gridCol w="532651"/>
              </a:tblGrid>
              <a:tr h="1253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7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53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RAVURU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15.36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80.00437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15.02323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SHANTINAGAR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3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RAVURU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17.14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80.01013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15.02283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SHANTINAGAR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3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RAVURU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106.22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80.01511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15.03501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SHANTINAGAR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3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RAVURU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92.28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80.00894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15.03726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SHANTINAGAR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3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RAVURU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39.19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80.01639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15.04554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4497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9-Jan-16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7270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23-Oct-16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26940" t="18750" r="32650" b="17709"/>
          <a:stretch>
            <a:fillRect/>
          </a:stretch>
        </p:blipFill>
        <p:spPr bwMode="auto">
          <a:xfrm>
            <a:off x="685800" y="1295400"/>
            <a:ext cx="3643860" cy="3221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6355" t="19791" r="33822" b="15625"/>
          <a:stretch>
            <a:fillRect/>
          </a:stretch>
        </p:blipFill>
        <p:spPr bwMode="auto">
          <a:xfrm>
            <a:off x="7239000" y="1371600"/>
            <a:ext cx="3352800" cy="305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4800600"/>
          <a:ext cx="10439403" cy="1098144"/>
        </p:xfrm>
        <a:graphic>
          <a:graphicData uri="http://schemas.openxmlformats.org/drawingml/2006/table">
            <a:tbl>
              <a:tblPr/>
              <a:tblGrid>
                <a:gridCol w="532651"/>
                <a:gridCol w="588136"/>
                <a:gridCol w="624201"/>
                <a:gridCol w="1109689"/>
                <a:gridCol w="1364917"/>
                <a:gridCol w="1420402"/>
                <a:gridCol w="532651"/>
                <a:gridCol w="532651"/>
                <a:gridCol w="532651"/>
                <a:gridCol w="532651"/>
                <a:gridCol w="615877"/>
                <a:gridCol w="532651"/>
                <a:gridCol w="987624"/>
                <a:gridCol w="532651"/>
              </a:tblGrid>
              <a:tr h="1253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7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53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RAVURU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15.36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80.00437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15.02323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SHANTINAGAR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3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RAVURU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17.14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80.01013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15.02283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SHANTINAGAR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3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RAVURU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OF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106.22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80.01511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15.03501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SHANTINAGAR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3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RAVURU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92.28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80.00894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15.03726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SHANTINAGAR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3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RAVURU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39.19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80.01639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15.04554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5769" t="26042" r="27379" b="22917"/>
          <a:stretch>
            <a:fillRect/>
          </a:stretch>
        </p:blipFill>
        <p:spPr bwMode="auto">
          <a:xfrm>
            <a:off x="609600" y="1587816"/>
            <a:ext cx="4648200" cy="2847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31040" t="28125" r="22694" b="22917"/>
          <a:stretch>
            <a:fillRect/>
          </a:stretch>
        </p:blipFill>
        <p:spPr bwMode="auto">
          <a:xfrm>
            <a:off x="6629400" y="1676400"/>
            <a:ext cx="4572000" cy="272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4497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9-Jan-16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7270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23-Oct-16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5181601"/>
          <a:ext cx="10591803" cy="636878"/>
        </p:xfrm>
        <a:graphic>
          <a:graphicData uri="http://schemas.openxmlformats.org/drawingml/2006/table">
            <a:tbl>
              <a:tblPr/>
              <a:tblGrid>
                <a:gridCol w="540427"/>
                <a:gridCol w="596722"/>
                <a:gridCol w="633313"/>
                <a:gridCol w="1125889"/>
                <a:gridCol w="1384843"/>
                <a:gridCol w="1441138"/>
                <a:gridCol w="540427"/>
                <a:gridCol w="540427"/>
                <a:gridCol w="540427"/>
                <a:gridCol w="540427"/>
                <a:gridCol w="624868"/>
                <a:gridCol w="540427"/>
                <a:gridCol w="1002041"/>
                <a:gridCol w="540427"/>
              </a:tblGrid>
              <a:tr h="108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1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08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 - CHELAMACH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79.98101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15.03505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ALURUPADU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 - CHELAMACH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1.48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79.98473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15.03688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ALURUPADU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4497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9-Jan-16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7270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23-Oct-16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5769" t="26042" r="27379" b="22917"/>
          <a:stretch>
            <a:fillRect/>
          </a:stretch>
        </p:blipFill>
        <p:spPr bwMode="auto">
          <a:xfrm>
            <a:off x="609600" y="1587816"/>
            <a:ext cx="4648200" cy="2847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31040" t="28125" r="22694" b="22917"/>
          <a:stretch>
            <a:fillRect/>
          </a:stretch>
        </p:blipFill>
        <p:spPr bwMode="auto">
          <a:xfrm>
            <a:off x="6629400" y="1676400"/>
            <a:ext cx="4572000" cy="272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5181601"/>
          <a:ext cx="10591803" cy="636878"/>
        </p:xfrm>
        <a:graphic>
          <a:graphicData uri="http://schemas.openxmlformats.org/drawingml/2006/table">
            <a:tbl>
              <a:tblPr/>
              <a:tblGrid>
                <a:gridCol w="540427"/>
                <a:gridCol w="596722"/>
                <a:gridCol w="633313"/>
                <a:gridCol w="1125889"/>
                <a:gridCol w="1384843"/>
                <a:gridCol w="1441138"/>
                <a:gridCol w="540427"/>
                <a:gridCol w="540427"/>
                <a:gridCol w="540427"/>
                <a:gridCol w="540427"/>
                <a:gridCol w="624868"/>
                <a:gridCol w="540427"/>
                <a:gridCol w="1002041"/>
                <a:gridCol w="540427"/>
              </a:tblGrid>
              <a:tr h="108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1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08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 - CHELAMACH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79.98101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15.03505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ALURUPADU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 - CHELAMACH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1.48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79.98473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15.03688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ALURUPADU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36896" t="18750" r="16837" b="26041"/>
          <a:stretch>
            <a:fillRect/>
          </a:stretch>
        </p:blipFill>
        <p:spPr bwMode="auto">
          <a:xfrm>
            <a:off x="304800" y="1371600"/>
            <a:ext cx="4648200" cy="311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29503" t="25000" r="22181" b="21273"/>
          <a:stretch>
            <a:fillRect/>
          </a:stretch>
        </p:blipFill>
        <p:spPr bwMode="auto">
          <a:xfrm>
            <a:off x="6097555" y="1371600"/>
            <a:ext cx="5119007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4497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9-Jan-16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7270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23-Oct-16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5562600"/>
          <a:ext cx="10744200" cy="552040"/>
        </p:xfrm>
        <a:graphic>
          <a:graphicData uri="http://schemas.openxmlformats.org/drawingml/2006/table">
            <a:tbl>
              <a:tblPr/>
              <a:tblGrid>
                <a:gridCol w="536539"/>
                <a:gridCol w="592429"/>
                <a:gridCol w="628757"/>
                <a:gridCol w="1117789"/>
                <a:gridCol w="1374880"/>
                <a:gridCol w="1430770"/>
                <a:gridCol w="536539"/>
                <a:gridCol w="536539"/>
                <a:gridCol w="536539"/>
                <a:gridCol w="536539"/>
                <a:gridCol w="620372"/>
                <a:gridCol w="536539"/>
                <a:gridCol w="994832"/>
                <a:gridCol w="765137"/>
              </a:tblGrid>
              <a:tr h="1153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8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53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MOCHERLA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390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39.27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79.98215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15.0597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8111" t="18750" r="25622" b="22917"/>
          <a:stretch>
            <a:fillRect/>
          </a:stretch>
        </p:blipFill>
        <p:spPr bwMode="auto">
          <a:xfrm>
            <a:off x="304800" y="1600200"/>
            <a:ext cx="4876800" cy="345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 l="28917" t="22916" r="24232" b="21875"/>
          <a:stretch>
            <a:fillRect/>
          </a:stretch>
        </p:blipFill>
        <p:spPr bwMode="auto">
          <a:xfrm>
            <a:off x="6254151" y="1524000"/>
            <a:ext cx="5175849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0" y="5181600"/>
          <a:ext cx="10896597" cy="944765"/>
        </p:xfrm>
        <a:graphic>
          <a:graphicData uri="http://schemas.openxmlformats.org/drawingml/2006/table">
            <a:tbl>
              <a:tblPr/>
              <a:tblGrid>
                <a:gridCol w="555978"/>
                <a:gridCol w="613893"/>
                <a:gridCol w="651538"/>
                <a:gridCol w="1158289"/>
                <a:gridCol w="1424695"/>
                <a:gridCol w="1482610"/>
                <a:gridCol w="555978"/>
                <a:gridCol w="555978"/>
                <a:gridCol w="555978"/>
                <a:gridCol w="555978"/>
                <a:gridCol w="642849"/>
                <a:gridCol w="555978"/>
                <a:gridCol w="1030877"/>
                <a:gridCol w="555978"/>
              </a:tblGrid>
              <a:tr h="1161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2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61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PEDDAVARAM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CHINNALATRAPI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32.94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79.88363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14.99816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PEDDAVARAM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CHINNALATRAPI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113.58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79.87949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15.00535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PEDDAVARAM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CHINNALATRAPI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18.66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79.86975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15.00384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8111" t="18750" r="25622" b="22917"/>
          <a:stretch>
            <a:fillRect/>
          </a:stretch>
        </p:blipFill>
        <p:spPr bwMode="auto">
          <a:xfrm>
            <a:off x="228600" y="1295400"/>
            <a:ext cx="4876800" cy="345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8917" t="22916" r="24232" b="21875"/>
          <a:stretch>
            <a:fillRect/>
          </a:stretch>
        </p:blipFill>
        <p:spPr bwMode="auto">
          <a:xfrm>
            <a:off x="6019800" y="1295400"/>
            <a:ext cx="5175849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0" y="5410200"/>
          <a:ext cx="11049000" cy="855157"/>
        </p:xfrm>
        <a:graphic>
          <a:graphicData uri="http://schemas.openxmlformats.org/drawingml/2006/table">
            <a:tbl>
              <a:tblPr/>
              <a:tblGrid>
                <a:gridCol w="555978"/>
                <a:gridCol w="613893"/>
                <a:gridCol w="651538"/>
                <a:gridCol w="1158289"/>
                <a:gridCol w="1424695"/>
                <a:gridCol w="1482610"/>
                <a:gridCol w="555978"/>
                <a:gridCol w="555978"/>
                <a:gridCol w="555978"/>
                <a:gridCol w="555978"/>
                <a:gridCol w="642849"/>
                <a:gridCol w="555978"/>
                <a:gridCol w="1030877"/>
                <a:gridCol w="708381"/>
              </a:tblGrid>
              <a:tr h="1161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2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61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PEDDAVARAM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CHINNALATRAPI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32.94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79.88363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14.99816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PEDDAVARAM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CHINNALATRAPI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113.58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79.87949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15.00535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PEDDAVARAM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CHINNALATRAPI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18.66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79.86975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15.00384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8111" t="18750" r="25622" b="22917"/>
          <a:stretch>
            <a:fillRect/>
          </a:stretch>
        </p:blipFill>
        <p:spPr bwMode="auto">
          <a:xfrm>
            <a:off x="228600" y="1905000"/>
            <a:ext cx="4876800" cy="345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8917" t="22916" r="24232" b="21875"/>
          <a:stretch>
            <a:fillRect/>
          </a:stretch>
        </p:blipFill>
        <p:spPr bwMode="auto">
          <a:xfrm>
            <a:off x="6058618" y="1905000"/>
            <a:ext cx="5175849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5638800"/>
          <a:ext cx="11125200" cy="855157"/>
        </p:xfrm>
        <a:graphic>
          <a:graphicData uri="http://schemas.openxmlformats.org/drawingml/2006/table">
            <a:tbl>
              <a:tblPr/>
              <a:tblGrid>
                <a:gridCol w="555978"/>
                <a:gridCol w="613893"/>
                <a:gridCol w="651538"/>
                <a:gridCol w="1158289"/>
                <a:gridCol w="1424695"/>
                <a:gridCol w="1482610"/>
                <a:gridCol w="555978"/>
                <a:gridCol w="555978"/>
                <a:gridCol w="555978"/>
                <a:gridCol w="555978"/>
                <a:gridCol w="642849"/>
                <a:gridCol w="555978"/>
                <a:gridCol w="1030877"/>
                <a:gridCol w="784581"/>
              </a:tblGrid>
              <a:tr h="1161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2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161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PEDDAVARAM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CHINNALATRAPI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32.94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79.88363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14.99816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PEDDAVARAM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CHINNALATRAPI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113.58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79.87949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15.00535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ONGOLE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TETTU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PEDDAVARAM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CHINNALATRAPI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18.66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79.86975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15.00384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 l="27526" t="29167" r="16032" b="14584"/>
          <a:stretch>
            <a:fillRect/>
          </a:stretch>
        </p:blipFill>
        <p:spPr bwMode="auto">
          <a:xfrm>
            <a:off x="5867400" y="1752600"/>
            <a:ext cx="5469996" cy="306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/>
          <a:srcRect l="25769" t="28125" r="16252" b="15625"/>
          <a:stretch>
            <a:fillRect/>
          </a:stretch>
        </p:blipFill>
        <p:spPr bwMode="auto">
          <a:xfrm>
            <a:off x="152400" y="1752600"/>
            <a:ext cx="5562600" cy="3034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5410200"/>
          <a:ext cx="11125199" cy="968461"/>
        </p:xfrm>
        <a:graphic>
          <a:graphicData uri="http://schemas.openxmlformats.org/drawingml/2006/table">
            <a:tbl>
              <a:tblPr/>
              <a:tblGrid>
                <a:gridCol w="567642"/>
                <a:gridCol w="626772"/>
                <a:gridCol w="665207"/>
                <a:gridCol w="1182588"/>
                <a:gridCol w="1454584"/>
                <a:gridCol w="1513714"/>
                <a:gridCol w="567642"/>
                <a:gridCol w="567642"/>
                <a:gridCol w="567642"/>
                <a:gridCol w="567642"/>
                <a:gridCol w="656336"/>
                <a:gridCol w="567642"/>
                <a:gridCol w="1052504"/>
                <a:gridCol w="567642"/>
              </a:tblGrid>
              <a:tr h="1324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24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TURIMELLA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PAPINENIPALLI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PAPINENIPALLI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E.N.B-II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78.95097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15.64114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4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TURIMELLA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PAPINENIPALLI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PAPINENIPALLI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E.N.B-II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7.37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78.94294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15.63875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4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TURIMELLA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PAPINENIPALLI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PAPINENIPALLI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E.N.B-II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78.94826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15.64006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4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TURIMELLA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PAPINENIPALLI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PAPINENIPALLI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E.N.B-II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78.94593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15.63935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 l="25769" t="28125" r="16252" b="15625"/>
          <a:stretch>
            <a:fillRect/>
          </a:stretch>
        </p:blipFill>
        <p:spPr bwMode="auto">
          <a:xfrm>
            <a:off x="76200" y="1752600"/>
            <a:ext cx="5562600" cy="3034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 l="27526" t="29167" r="16032" b="14584"/>
          <a:stretch>
            <a:fillRect/>
          </a:stretch>
        </p:blipFill>
        <p:spPr bwMode="auto">
          <a:xfrm>
            <a:off x="5867400" y="1752600"/>
            <a:ext cx="5469996" cy="306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5410200"/>
          <a:ext cx="11125199" cy="968461"/>
        </p:xfrm>
        <a:graphic>
          <a:graphicData uri="http://schemas.openxmlformats.org/drawingml/2006/table">
            <a:tbl>
              <a:tblPr/>
              <a:tblGrid>
                <a:gridCol w="567642"/>
                <a:gridCol w="626772"/>
                <a:gridCol w="665207"/>
                <a:gridCol w="1182588"/>
                <a:gridCol w="1454584"/>
                <a:gridCol w="1513714"/>
                <a:gridCol w="567642"/>
                <a:gridCol w="567642"/>
                <a:gridCol w="567642"/>
                <a:gridCol w="567642"/>
                <a:gridCol w="656336"/>
                <a:gridCol w="567642"/>
                <a:gridCol w="1052504"/>
                <a:gridCol w="567642"/>
              </a:tblGrid>
              <a:tr h="1324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324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TURIMELLA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PAPINENIPALLI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PAPINENIPALLI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E.N.B-II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2.52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78.95097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15.64114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4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99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TURIMELLA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PAPINENIPALLI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PAPINENIPALLI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E.N.B-II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7.37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78.94294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15.63875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4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TURIMELLA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PAPINENIPALLI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PAPINENIPALLI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E.N.B-II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78.94826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15.64006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4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101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GIDDALUR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TURIMELLA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PAPINENIPALLI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PAPINENIPALLI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E.N.B-II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807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2.58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78.94593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15.63935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073" marR="6073" marT="6073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543800" y="685800"/>
            <a:ext cx="27494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1143000" y="685800"/>
            <a:ext cx="24336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28-Jan-16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</TotalTime>
  <Words>6383</Words>
  <Application>Microsoft Office PowerPoint</Application>
  <PresentationFormat>Custom</PresentationFormat>
  <Paragraphs>6586</Paragraphs>
  <Slides>102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SATISH</dc:creator>
  <cp:lastModifiedBy>pc-1</cp:lastModifiedBy>
  <cp:revision>177</cp:revision>
  <dcterms:created xsi:type="dcterms:W3CDTF">2018-01-22T05:44:51Z</dcterms:created>
  <dcterms:modified xsi:type="dcterms:W3CDTF">2018-01-25T19:58:02Z</dcterms:modified>
</cp:coreProperties>
</file>