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1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3" r:id="rId34"/>
    <p:sldId id="288" r:id="rId35"/>
    <p:sldId id="289" r:id="rId36"/>
    <p:sldId id="290" r:id="rId37"/>
    <p:sldId id="291" r:id="rId38"/>
    <p:sldId id="292" r:id="rId39"/>
    <p:sldId id="294" r:id="rId40"/>
    <p:sldId id="295" r:id="rId41"/>
    <p:sldId id="296" r:id="rId42"/>
    <p:sldId id="297" r:id="rId43"/>
    <p:sldId id="298" r:id="rId44"/>
    <p:sldId id="299" r:id="rId45"/>
    <p:sldId id="301" r:id="rId46"/>
    <p:sldId id="300" r:id="rId47"/>
    <p:sldId id="302" r:id="rId48"/>
    <p:sldId id="303" r:id="rId49"/>
    <p:sldId id="304" r:id="rId50"/>
    <p:sldId id="306" r:id="rId51"/>
    <p:sldId id="307" r:id="rId52"/>
    <p:sldId id="313" r:id="rId53"/>
    <p:sldId id="317" r:id="rId54"/>
    <p:sldId id="318" r:id="rId55"/>
    <p:sldId id="319" r:id="rId56"/>
    <p:sldId id="314" r:id="rId57"/>
    <p:sldId id="316" r:id="rId58"/>
    <p:sldId id="308" r:id="rId59"/>
    <p:sldId id="315" r:id="rId60"/>
    <p:sldId id="320" r:id="rId61"/>
    <p:sldId id="309" r:id="rId62"/>
    <p:sldId id="311" r:id="rId63"/>
    <p:sldId id="312" r:id="rId64"/>
    <p:sldId id="310" r:id="rId65"/>
    <p:sldId id="305" r:id="rId66"/>
    <p:sldId id="321" r:id="rId67"/>
    <p:sldId id="322" r:id="rId68"/>
    <p:sldId id="323" r:id="rId69"/>
    <p:sldId id="324" r:id="rId70"/>
    <p:sldId id="325" r:id="rId71"/>
    <p:sldId id="328" r:id="rId72"/>
    <p:sldId id="329" r:id="rId73"/>
    <p:sldId id="330" r:id="rId74"/>
    <p:sldId id="326" r:id="rId75"/>
    <p:sldId id="327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1" r:id="rId86"/>
    <p:sldId id="344" r:id="rId87"/>
    <p:sldId id="345" r:id="rId88"/>
    <p:sldId id="346" r:id="rId89"/>
    <p:sldId id="342" r:id="rId90"/>
    <p:sldId id="347" r:id="rId91"/>
    <p:sldId id="343" r:id="rId92"/>
    <p:sldId id="340" r:id="rId93"/>
    <p:sldId id="348" r:id="rId94"/>
    <p:sldId id="352" r:id="rId95"/>
    <p:sldId id="349" r:id="rId96"/>
    <p:sldId id="350" r:id="rId97"/>
    <p:sldId id="351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4" r:id="rId107"/>
    <p:sldId id="365" r:id="rId108"/>
    <p:sldId id="361" r:id="rId109"/>
    <p:sldId id="362" r:id="rId110"/>
    <p:sldId id="363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4" r:id="rId119"/>
    <p:sldId id="375" r:id="rId120"/>
    <p:sldId id="373" r:id="rId121"/>
    <p:sldId id="378" r:id="rId122"/>
    <p:sldId id="376" r:id="rId123"/>
    <p:sldId id="377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7" r:id="rId132"/>
    <p:sldId id="388" r:id="rId133"/>
    <p:sldId id="389" r:id="rId134"/>
    <p:sldId id="386" r:id="rId135"/>
    <p:sldId id="391" r:id="rId136"/>
    <p:sldId id="390" r:id="rId137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24" autoAdjust="0"/>
  </p:normalViewPr>
  <p:slideViewPr>
    <p:cSldViewPr>
      <p:cViewPr>
        <p:scale>
          <a:sx n="66" d="100"/>
          <a:sy n="66" d="100"/>
        </p:scale>
        <p:origin x="-1350" y="-16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21741-C182-4B6B-966F-ABB2047B0633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A4034-3BAE-415D-8C25-41053B0B0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A4034-3BAE-415D-8C25-41053B0B0417}" type="slidenum">
              <a:rPr lang="en-US" smtClean="0"/>
              <a:pPr/>
              <a:t>106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3AA65-AC4A-4BF7-BF85-A8763E695389}" type="datetimeFigureOut">
              <a:rPr lang="en-US" smtClean="0"/>
              <a:pPr/>
              <a:t>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92BF-2D5A-4580-8D6C-A0C58AC80E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3AA65-AC4A-4BF7-BF85-A8763E695389}" type="datetimeFigureOut">
              <a:rPr lang="en-US" smtClean="0"/>
              <a:pPr/>
              <a:t>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92BF-2D5A-4580-8D6C-A0C58AC80E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3AA65-AC4A-4BF7-BF85-A8763E695389}" type="datetimeFigureOut">
              <a:rPr lang="en-US" smtClean="0"/>
              <a:pPr/>
              <a:t>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92BF-2D5A-4580-8D6C-A0C58AC80E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3AA65-AC4A-4BF7-BF85-A8763E695389}" type="datetimeFigureOut">
              <a:rPr lang="en-US" smtClean="0"/>
              <a:pPr/>
              <a:t>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92BF-2D5A-4580-8D6C-A0C58AC80E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3AA65-AC4A-4BF7-BF85-A8763E695389}" type="datetimeFigureOut">
              <a:rPr lang="en-US" smtClean="0"/>
              <a:pPr/>
              <a:t>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92BF-2D5A-4580-8D6C-A0C58AC80E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3AA65-AC4A-4BF7-BF85-A8763E695389}" type="datetimeFigureOut">
              <a:rPr lang="en-US" smtClean="0"/>
              <a:pPr/>
              <a:t>2/16/2018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92BF-2D5A-4580-8D6C-A0C58AC80E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3AA65-AC4A-4BF7-BF85-A8763E695389}" type="datetimeFigureOut">
              <a:rPr lang="en-US" smtClean="0"/>
              <a:pPr/>
              <a:t>2/16/2018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92BF-2D5A-4580-8D6C-A0C58AC80E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3AA65-AC4A-4BF7-BF85-A8763E695389}" type="datetimeFigureOut">
              <a:rPr lang="en-US" smtClean="0"/>
              <a:pPr/>
              <a:t>2/16/2018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92BF-2D5A-4580-8D6C-A0C58AC80E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3AA65-AC4A-4BF7-BF85-A8763E695389}" type="datetimeFigureOut">
              <a:rPr lang="en-US" smtClean="0"/>
              <a:pPr/>
              <a:t>2/16/2018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92BF-2D5A-4580-8D6C-A0C58AC80E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3AA65-AC4A-4BF7-BF85-A8763E695389}" type="datetimeFigureOut">
              <a:rPr lang="en-US" smtClean="0"/>
              <a:pPr/>
              <a:t>2/16/2018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92BF-2D5A-4580-8D6C-A0C58AC80E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3AA65-AC4A-4BF7-BF85-A8763E695389}" type="datetimeFigureOut">
              <a:rPr lang="en-US" smtClean="0"/>
              <a:pPr/>
              <a:t>2/16/2018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92BF-2D5A-4580-8D6C-A0C58AC80E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3AA65-AC4A-4BF7-BF85-A8763E695389}" type="datetimeFigureOut">
              <a:rPr lang="en-US" smtClean="0"/>
              <a:pPr/>
              <a:t>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592BF-2D5A-4580-8D6C-A0C58AC80E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2796" t="18750" r="19180" b="14583"/>
          <a:stretch>
            <a:fillRect/>
          </a:stretch>
        </p:blipFill>
        <p:spPr bwMode="auto">
          <a:xfrm>
            <a:off x="457200" y="1066800"/>
            <a:ext cx="4230686" cy="304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33016" t="23958" r="20132" b="15625"/>
          <a:stretch>
            <a:fillRect/>
          </a:stretch>
        </p:blipFill>
        <p:spPr bwMode="auto">
          <a:xfrm>
            <a:off x="5410200" y="1093471"/>
            <a:ext cx="4167351" cy="302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6400800" y="533400"/>
            <a:ext cx="21307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198"/>
          <p:cNvSpPr txBox="1">
            <a:spLocks noChangeArrowheads="1"/>
          </p:cNvSpPr>
          <p:nvPr/>
        </p:nvSpPr>
        <p:spPr bwMode="auto">
          <a:xfrm>
            <a:off x="1371600" y="5334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24-Oct-15</a:t>
            </a:r>
            <a:r>
              <a:rPr lang="en-IN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04801" y="5410200"/>
          <a:ext cx="9380837" cy="533400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80"/>
                <a:gridCol w="961697"/>
                <a:gridCol w="930827"/>
                <a:gridCol w="1189654"/>
                <a:gridCol w="455915"/>
                <a:gridCol w="455915"/>
                <a:gridCol w="455915"/>
                <a:gridCol w="455915"/>
                <a:gridCol w="531901"/>
                <a:gridCol w="448792"/>
                <a:gridCol w="1386743"/>
                <a:gridCol w="540353"/>
              </a:tblGrid>
              <a:tr h="346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679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429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20.1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79.21603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14.77048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CHABOLU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2211" t="26042" r="19766" b="14583"/>
          <a:stretch>
            <a:fillRect/>
          </a:stretch>
        </p:blipFill>
        <p:spPr bwMode="auto">
          <a:xfrm>
            <a:off x="5201652" y="1543515"/>
            <a:ext cx="4247148" cy="295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0088" t="25000" r="17203" b="15625"/>
          <a:stretch>
            <a:fillRect/>
          </a:stretch>
        </p:blipFill>
        <p:spPr bwMode="auto">
          <a:xfrm>
            <a:off x="304800" y="1600200"/>
            <a:ext cx="4503822" cy="285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1307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24-Oct-15</a:t>
            </a:r>
            <a:r>
              <a:rPr lang="en-IN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257800"/>
          <a:ext cx="9220201" cy="756840"/>
        </p:xfrm>
        <a:graphic>
          <a:graphicData uri="http://schemas.openxmlformats.org/drawingml/2006/table">
            <a:tbl>
              <a:tblPr/>
              <a:tblGrid>
                <a:gridCol w="452178"/>
                <a:gridCol w="452178"/>
                <a:gridCol w="650008"/>
                <a:gridCol w="953815"/>
                <a:gridCol w="923197"/>
                <a:gridCol w="1179903"/>
                <a:gridCol w="452178"/>
                <a:gridCol w="452178"/>
                <a:gridCol w="452178"/>
                <a:gridCol w="452178"/>
                <a:gridCol w="527541"/>
                <a:gridCol w="445114"/>
                <a:gridCol w="1375377"/>
                <a:gridCol w="452178"/>
              </a:tblGrid>
              <a:tr h="2173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RAJAVOLU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PUNUGODU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30.75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79.63989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14.7028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PONUGODU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RAJAVOLU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PUNUGODU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18.71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79.64438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14.70104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PONUGODU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RAJAVOLU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PUNUGODU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10.62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79.64535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14.70507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RAJAVOLU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PUNUGODU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20.49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79.64035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14.70651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1084" t="17708" r="29136" b="13542"/>
          <a:stretch>
            <a:fillRect/>
          </a:stretch>
        </p:blipFill>
        <p:spPr bwMode="auto">
          <a:xfrm>
            <a:off x="5562600" y="1600200"/>
            <a:ext cx="4038600" cy="3135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32796" t="18750" r="13324" b="13541"/>
          <a:stretch>
            <a:fillRect/>
          </a:stretch>
        </p:blipFill>
        <p:spPr bwMode="auto">
          <a:xfrm>
            <a:off x="228600" y="1600200"/>
            <a:ext cx="4419600" cy="3122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410200"/>
          <a:ext cx="9144000" cy="756840"/>
        </p:xfrm>
        <a:graphic>
          <a:graphicData uri="http://schemas.openxmlformats.org/drawingml/2006/table">
            <a:tbl>
              <a:tblPr/>
              <a:tblGrid>
                <a:gridCol w="448441"/>
                <a:gridCol w="448441"/>
                <a:gridCol w="644636"/>
                <a:gridCol w="945932"/>
                <a:gridCol w="915568"/>
                <a:gridCol w="1170151"/>
                <a:gridCol w="448441"/>
                <a:gridCol w="448441"/>
                <a:gridCol w="448441"/>
                <a:gridCol w="448441"/>
                <a:gridCol w="523181"/>
                <a:gridCol w="441435"/>
                <a:gridCol w="1364010"/>
                <a:gridCol w="448441"/>
              </a:tblGrid>
              <a:tr h="2173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DUTTALUR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YERUKOLLU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8.72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79.48258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14.85544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INDIRA NAGAR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DUTTALUR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YERUKOLLU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29.58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79.48643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14.84704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INDIRA NAGAR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DUTTALUR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YERUKOLLU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21.87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79.48224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14.8518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INDIRA NAGAR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DUTTALUR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YERUKOLLU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21.17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79.48363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14.84774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1084" t="17708" r="29136" b="13542"/>
          <a:stretch>
            <a:fillRect/>
          </a:stretch>
        </p:blipFill>
        <p:spPr bwMode="auto">
          <a:xfrm>
            <a:off x="5562600" y="1600200"/>
            <a:ext cx="4038600" cy="3135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32796" t="18750" r="13324" b="13541"/>
          <a:stretch>
            <a:fillRect/>
          </a:stretch>
        </p:blipFill>
        <p:spPr bwMode="auto">
          <a:xfrm>
            <a:off x="228600" y="1600200"/>
            <a:ext cx="4419600" cy="3122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410200"/>
          <a:ext cx="9144000" cy="756840"/>
        </p:xfrm>
        <a:graphic>
          <a:graphicData uri="http://schemas.openxmlformats.org/drawingml/2006/table">
            <a:tbl>
              <a:tblPr/>
              <a:tblGrid>
                <a:gridCol w="448441"/>
                <a:gridCol w="448441"/>
                <a:gridCol w="644636"/>
                <a:gridCol w="945932"/>
                <a:gridCol w="915568"/>
                <a:gridCol w="1170151"/>
                <a:gridCol w="448441"/>
                <a:gridCol w="448441"/>
                <a:gridCol w="448441"/>
                <a:gridCol w="448441"/>
                <a:gridCol w="523181"/>
                <a:gridCol w="441435"/>
                <a:gridCol w="1364010"/>
                <a:gridCol w="448441"/>
              </a:tblGrid>
              <a:tr h="2173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DUTTALUR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YERUKOLLU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8.72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79.48258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14.85544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INDIRA NAGAR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DUTTALUR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YERUKOLLU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29.58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79.48643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14.84704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INDIRA NAGAR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DUTTALUR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YERUKOLLU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21.87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79.48224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14.8518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INDIRA NAGAR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DUTTALUR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YERUKOLLU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21.17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79.48363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14.84774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/>
          <a:srcRect l="30455" t="25000" r="28550" b="23958"/>
          <a:stretch>
            <a:fillRect/>
          </a:stretch>
        </p:blipFill>
        <p:spPr bwMode="auto">
          <a:xfrm>
            <a:off x="5334000" y="1981200"/>
            <a:ext cx="4343400" cy="304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3"/>
          <a:srcRect l="35944" t="23958" r="22474" b="22917"/>
          <a:stretch>
            <a:fillRect/>
          </a:stretch>
        </p:blipFill>
        <p:spPr bwMode="auto">
          <a:xfrm>
            <a:off x="533400" y="1993006"/>
            <a:ext cx="4267200" cy="306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5791200"/>
          <a:ext cx="9152314" cy="609600"/>
        </p:xfrm>
        <a:graphic>
          <a:graphicData uri="http://schemas.openxmlformats.org/drawingml/2006/table">
            <a:tbl>
              <a:tblPr/>
              <a:tblGrid>
                <a:gridCol w="437230"/>
                <a:gridCol w="437230"/>
                <a:gridCol w="628520"/>
                <a:gridCol w="922284"/>
                <a:gridCol w="892678"/>
                <a:gridCol w="1140897"/>
                <a:gridCol w="437230"/>
                <a:gridCol w="437230"/>
                <a:gridCol w="507016"/>
                <a:gridCol w="437230"/>
                <a:gridCol w="540353"/>
                <a:gridCol w="464153"/>
                <a:gridCol w="1329910"/>
                <a:gridCol w="540353"/>
              </a:tblGrid>
              <a:tr h="396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1348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NANDIPADU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Nandipadu RF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11.45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79.36449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14.77225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1"/>
          <p:cNvPicPr>
            <a:picLocks noChangeAspect="1" noChangeArrowheads="1"/>
          </p:cNvPicPr>
          <p:nvPr/>
        </p:nvPicPr>
        <p:blipFill>
          <a:blip r:embed="rId2"/>
          <a:srcRect l="30619" t="23958" r="23865" b="24487"/>
          <a:stretch>
            <a:fillRect/>
          </a:stretch>
        </p:blipFill>
        <p:spPr bwMode="auto">
          <a:xfrm>
            <a:off x="5410200" y="2057400"/>
            <a:ext cx="4343400" cy="276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/>
          <a:srcRect l="28330" t="18750" r="20132" b="23958"/>
          <a:stretch>
            <a:fillRect/>
          </a:stretch>
        </p:blipFill>
        <p:spPr bwMode="auto">
          <a:xfrm>
            <a:off x="381000" y="1981200"/>
            <a:ext cx="43434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486400"/>
          <a:ext cx="9220201" cy="457200"/>
        </p:xfrm>
        <a:graphic>
          <a:graphicData uri="http://schemas.openxmlformats.org/drawingml/2006/table">
            <a:tbl>
              <a:tblPr/>
              <a:tblGrid>
                <a:gridCol w="452178"/>
                <a:gridCol w="452178"/>
                <a:gridCol w="650008"/>
                <a:gridCol w="953815"/>
                <a:gridCol w="923197"/>
                <a:gridCol w="1179903"/>
                <a:gridCol w="452178"/>
                <a:gridCol w="452178"/>
                <a:gridCol w="452178"/>
                <a:gridCol w="452178"/>
                <a:gridCol w="527541"/>
                <a:gridCol w="445114"/>
                <a:gridCol w="1375377"/>
                <a:gridCol w="452178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NANDIPADU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Nandipadu RF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22.39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79.33194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14.7748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YAPIGUNTA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1"/>
          <p:cNvPicPr>
            <a:picLocks noChangeAspect="1" noChangeArrowheads="1"/>
          </p:cNvPicPr>
          <p:nvPr/>
        </p:nvPicPr>
        <p:blipFill>
          <a:blip r:embed="rId2"/>
          <a:srcRect l="31040" t="13542" r="16837" b="11458"/>
          <a:stretch>
            <a:fillRect/>
          </a:stretch>
        </p:blipFill>
        <p:spPr bwMode="auto">
          <a:xfrm>
            <a:off x="0" y="1498315"/>
            <a:ext cx="4267200" cy="3452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/>
          <a:srcRect l="38287" t="14583" r="8419" b="11458"/>
          <a:stretch>
            <a:fillRect/>
          </a:stretch>
        </p:blipFill>
        <p:spPr bwMode="auto">
          <a:xfrm>
            <a:off x="5410200" y="1524000"/>
            <a:ext cx="4495800" cy="350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638800"/>
          <a:ext cx="9189845" cy="533400"/>
        </p:xfrm>
        <a:graphic>
          <a:graphicData uri="http://schemas.openxmlformats.org/drawingml/2006/table">
            <a:tbl>
              <a:tblPr/>
              <a:tblGrid>
                <a:gridCol w="444704"/>
                <a:gridCol w="444704"/>
                <a:gridCol w="639264"/>
                <a:gridCol w="938049"/>
                <a:gridCol w="907938"/>
                <a:gridCol w="1160400"/>
                <a:gridCol w="444704"/>
                <a:gridCol w="444704"/>
                <a:gridCol w="444704"/>
                <a:gridCol w="444704"/>
                <a:gridCol w="518821"/>
                <a:gridCol w="464153"/>
                <a:gridCol w="1352643"/>
                <a:gridCol w="540353"/>
              </a:tblGrid>
              <a:tr h="346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679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NANDIPADU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UADAYAGIRI DURGAM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26.19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79.29117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14.81037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G.CHERUVU PALLE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1"/>
          <p:cNvPicPr>
            <a:picLocks noChangeAspect="1" noChangeArrowheads="1"/>
          </p:cNvPicPr>
          <p:nvPr/>
        </p:nvPicPr>
        <p:blipFill>
          <a:blip r:embed="rId2"/>
          <a:srcRect l="33968" t="28125" r="23865" b="19792"/>
          <a:stretch>
            <a:fillRect/>
          </a:stretch>
        </p:blipFill>
        <p:spPr bwMode="auto">
          <a:xfrm>
            <a:off x="0" y="1828800"/>
            <a:ext cx="4059936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/>
          <a:srcRect l="35725" t="27083" r="22108" b="19792"/>
          <a:stretch>
            <a:fillRect/>
          </a:stretch>
        </p:blipFill>
        <p:spPr bwMode="auto">
          <a:xfrm>
            <a:off x="5329516" y="1762125"/>
            <a:ext cx="3966884" cy="2809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410200"/>
          <a:ext cx="8991601" cy="533400"/>
        </p:xfrm>
        <a:graphic>
          <a:graphicData uri="http://schemas.openxmlformats.org/drawingml/2006/table">
            <a:tbl>
              <a:tblPr/>
              <a:tblGrid>
                <a:gridCol w="440967"/>
                <a:gridCol w="440967"/>
                <a:gridCol w="633892"/>
                <a:gridCol w="930167"/>
                <a:gridCol w="900308"/>
                <a:gridCol w="1150649"/>
                <a:gridCol w="440967"/>
                <a:gridCol w="440967"/>
                <a:gridCol w="440967"/>
                <a:gridCol w="440967"/>
                <a:gridCol w="514462"/>
                <a:gridCol w="434078"/>
                <a:gridCol w="1341276"/>
                <a:gridCol w="440967"/>
              </a:tblGrid>
              <a:tr h="346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679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SITARAMPURAM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PANDRANGI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SEETHARAMAPURAM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79.14292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14.97586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AYYAVARIPALLI_MAHILA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1"/>
          <p:cNvPicPr>
            <a:picLocks noChangeAspect="1" noChangeArrowheads="1"/>
          </p:cNvPicPr>
          <p:nvPr/>
        </p:nvPicPr>
        <p:blipFill>
          <a:blip r:embed="rId3"/>
          <a:srcRect l="32797" t="14583" r="10395" b="13542"/>
          <a:stretch>
            <a:fillRect/>
          </a:stretch>
        </p:blipFill>
        <p:spPr bwMode="auto">
          <a:xfrm>
            <a:off x="5334000" y="1676400"/>
            <a:ext cx="4419600" cy="3143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4"/>
          <a:srcRect l="32431" t="15625" r="9004" b="16667"/>
          <a:stretch>
            <a:fillRect/>
          </a:stretch>
        </p:blipFill>
        <p:spPr bwMode="auto">
          <a:xfrm>
            <a:off x="228600" y="1752600"/>
            <a:ext cx="4648200" cy="302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715000"/>
          <a:ext cx="9372599" cy="533399"/>
        </p:xfrm>
        <a:graphic>
          <a:graphicData uri="http://schemas.openxmlformats.org/drawingml/2006/table">
            <a:tbl>
              <a:tblPr/>
              <a:tblGrid>
                <a:gridCol w="459652"/>
                <a:gridCol w="459652"/>
                <a:gridCol w="660751"/>
                <a:gridCol w="969580"/>
                <a:gridCol w="938457"/>
                <a:gridCol w="1199405"/>
                <a:gridCol w="459652"/>
                <a:gridCol w="459652"/>
                <a:gridCol w="459652"/>
                <a:gridCol w="459652"/>
                <a:gridCol w="536261"/>
                <a:gridCol w="452471"/>
                <a:gridCol w="1398110"/>
                <a:gridCol w="459652"/>
              </a:tblGrid>
              <a:tr h="2567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834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SITARAMPURAM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SITATAMPURAM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SEETHARAMAPURAM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8.82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79.11463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15.05588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GUNDUPALLI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34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SITARAMPURAM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SITATAMPURAM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SEETHARAMAPURAM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79.11688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15.05628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GUNDUPALLI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2797" t="14583" r="10395" b="13542"/>
          <a:stretch>
            <a:fillRect/>
          </a:stretch>
        </p:blipFill>
        <p:spPr bwMode="auto">
          <a:xfrm>
            <a:off x="5334000" y="1676400"/>
            <a:ext cx="4419600" cy="3143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2431" t="15625" r="9004" b="16667"/>
          <a:stretch>
            <a:fillRect/>
          </a:stretch>
        </p:blipFill>
        <p:spPr bwMode="auto">
          <a:xfrm>
            <a:off x="228600" y="1752600"/>
            <a:ext cx="4648200" cy="302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715000"/>
          <a:ext cx="9372599" cy="533399"/>
        </p:xfrm>
        <a:graphic>
          <a:graphicData uri="http://schemas.openxmlformats.org/drawingml/2006/table">
            <a:tbl>
              <a:tblPr/>
              <a:tblGrid>
                <a:gridCol w="459652"/>
                <a:gridCol w="459652"/>
                <a:gridCol w="660751"/>
                <a:gridCol w="969580"/>
                <a:gridCol w="938457"/>
                <a:gridCol w="1199405"/>
                <a:gridCol w="459652"/>
                <a:gridCol w="459652"/>
                <a:gridCol w="459652"/>
                <a:gridCol w="459652"/>
                <a:gridCol w="536261"/>
                <a:gridCol w="452471"/>
                <a:gridCol w="1398110"/>
                <a:gridCol w="459652"/>
              </a:tblGrid>
              <a:tr h="2567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834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SITARAMPURAM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SITATAMPURAM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SEETHARAMAPURAM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8.82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79.11463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15.05588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GUNDUPALLI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34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SITARAMPURAM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SITATAMPURAM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SEETHARAMAPURAM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79.11688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15.05628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GUNDUPALLI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1"/>
          <p:cNvPicPr>
            <a:picLocks noChangeAspect="1" noChangeArrowheads="1"/>
          </p:cNvPicPr>
          <p:nvPr/>
        </p:nvPicPr>
        <p:blipFill>
          <a:blip r:embed="rId2"/>
          <a:srcRect l="27526" t="26042" r="36749" b="28125"/>
          <a:stretch>
            <a:fillRect/>
          </a:stretch>
        </p:blipFill>
        <p:spPr bwMode="auto">
          <a:xfrm>
            <a:off x="381000" y="1447800"/>
            <a:ext cx="4648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3"/>
          <a:srcRect l="33016" t="26042" r="32431" b="29167"/>
          <a:stretch>
            <a:fillRect/>
          </a:stretch>
        </p:blipFill>
        <p:spPr bwMode="auto">
          <a:xfrm>
            <a:off x="5410200" y="1447800"/>
            <a:ext cx="4495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791200"/>
          <a:ext cx="9296400" cy="457200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80"/>
                <a:gridCol w="961698"/>
                <a:gridCol w="930827"/>
                <a:gridCol w="1189654"/>
                <a:gridCol w="455915"/>
                <a:gridCol w="455915"/>
                <a:gridCol w="455915"/>
                <a:gridCol w="455915"/>
                <a:gridCol w="531901"/>
                <a:gridCol w="448792"/>
                <a:gridCol w="1386743"/>
                <a:gridCol w="455915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 WEST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UADAYAGIRI DURGAM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5.26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79.26529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14.93104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1"/>
          <p:cNvPicPr>
            <a:picLocks noChangeAspect="1" noChangeArrowheads="1"/>
          </p:cNvPicPr>
          <p:nvPr/>
        </p:nvPicPr>
        <p:blipFill>
          <a:blip r:embed="rId2"/>
          <a:srcRect l="31625" t="18750" r="23865" b="21876"/>
          <a:stretch>
            <a:fillRect/>
          </a:stretch>
        </p:blipFill>
        <p:spPr bwMode="auto">
          <a:xfrm>
            <a:off x="152400" y="146685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/>
          <a:srcRect l="31259" t="20833" r="25988" b="22916"/>
          <a:stretch>
            <a:fillRect/>
          </a:stretch>
        </p:blipFill>
        <p:spPr bwMode="auto">
          <a:xfrm>
            <a:off x="5257800" y="1424836"/>
            <a:ext cx="4267200" cy="3156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638800"/>
          <a:ext cx="9347501" cy="533400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80"/>
                <a:gridCol w="961698"/>
                <a:gridCol w="930827"/>
                <a:gridCol w="1189654"/>
                <a:gridCol w="455915"/>
                <a:gridCol w="455915"/>
                <a:gridCol w="507016"/>
                <a:gridCol w="455915"/>
                <a:gridCol w="531901"/>
                <a:gridCol w="448792"/>
                <a:gridCol w="1386743"/>
                <a:gridCol w="455915"/>
              </a:tblGrid>
              <a:tr h="346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679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KRISHNAMPALLI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VARIKUNTAPADU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VARIKUNTAPADU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3.53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79.37181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15.02456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KANCHERUVU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2211" t="26042" r="19766" b="14583"/>
          <a:stretch>
            <a:fillRect/>
          </a:stretch>
        </p:blipFill>
        <p:spPr bwMode="auto">
          <a:xfrm>
            <a:off x="5201652" y="1543515"/>
            <a:ext cx="4247148" cy="295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0088" t="25000" r="17203" b="15625"/>
          <a:stretch>
            <a:fillRect/>
          </a:stretch>
        </p:blipFill>
        <p:spPr bwMode="auto">
          <a:xfrm>
            <a:off x="304800" y="1600200"/>
            <a:ext cx="4503822" cy="285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1307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24-Oct-15</a:t>
            </a:r>
            <a:r>
              <a:rPr lang="en-IN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257800"/>
          <a:ext cx="9220201" cy="756840"/>
        </p:xfrm>
        <a:graphic>
          <a:graphicData uri="http://schemas.openxmlformats.org/drawingml/2006/table">
            <a:tbl>
              <a:tblPr/>
              <a:tblGrid>
                <a:gridCol w="452178"/>
                <a:gridCol w="452178"/>
                <a:gridCol w="650008"/>
                <a:gridCol w="953815"/>
                <a:gridCol w="923197"/>
                <a:gridCol w="1179903"/>
                <a:gridCol w="452178"/>
                <a:gridCol w="452178"/>
                <a:gridCol w="452178"/>
                <a:gridCol w="452178"/>
                <a:gridCol w="527541"/>
                <a:gridCol w="445114"/>
                <a:gridCol w="1375377"/>
                <a:gridCol w="452178"/>
              </a:tblGrid>
              <a:tr h="2173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RAJAVOLU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PUNUGODU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30.75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79.63989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14.7028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PONUGODU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RAJAVOLU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PUNUGODU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18.71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79.64438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14.70104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PONUGODU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RAJAVOLU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PUNUGODU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10.62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79.64535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14.70507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RAJAVOLU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PUNUGODU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20.49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79.64035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14.70651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/>
          <a:srcRect l="34187" t="16667" r="24231" b="29167"/>
          <a:stretch>
            <a:fillRect/>
          </a:stretch>
        </p:blipFill>
        <p:spPr bwMode="auto">
          <a:xfrm>
            <a:off x="5410200" y="1447800"/>
            <a:ext cx="4191000" cy="3069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3"/>
          <a:srcRect l="38287" t="19792" r="21889" b="31251"/>
          <a:stretch>
            <a:fillRect/>
          </a:stretch>
        </p:blipFill>
        <p:spPr bwMode="auto">
          <a:xfrm>
            <a:off x="0" y="1540809"/>
            <a:ext cx="4495800" cy="310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5638800"/>
          <a:ext cx="9067799" cy="457200"/>
        </p:xfrm>
        <a:graphic>
          <a:graphicData uri="http://schemas.openxmlformats.org/drawingml/2006/table">
            <a:tbl>
              <a:tblPr/>
              <a:tblGrid>
                <a:gridCol w="444704"/>
                <a:gridCol w="444704"/>
                <a:gridCol w="639264"/>
                <a:gridCol w="938049"/>
                <a:gridCol w="907938"/>
                <a:gridCol w="1160400"/>
                <a:gridCol w="444704"/>
                <a:gridCol w="444704"/>
                <a:gridCol w="444704"/>
                <a:gridCol w="444704"/>
                <a:gridCol w="518821"/>
                <a:gridCol w="437756"/>
                <a:gridCol w="1352643"/>
                <a:gridCol w="444704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DAKKILI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ALTURPAD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4.06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79.54549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14.02513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MAHASAMUDRAM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/>
          <a:srcRect l="35725" t="13542" r="16837" b="12500"/>
          <a:stretch>
            <a:fillRect/>
          </a:stretch>
        </p:blipFill>
        <p:spPr bwMode="auto">
          <a:xfrm>
            <a:off x="152400" y="1172163"/>
            <a:ext cx="4191000" cy="3673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3"/>
          <a:srcRect l="30674" t="13861" r="14275" b="10417"/>
          <a:stretch>
            <a:fillRect/>
          </a:stretch>
        </p:blipFill>
        <p:spPr bwMode="auto">
          <a:xfrm>
            <a:off x="5176344" y="1219200"/>
            <a:ext cx="472965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23-Oct-16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377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2-Feb-16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715000"/>
          <a:ext cx="9144000" cy="457200"/>
        </p:xfrm>
        <a:graphic>
          <a:graphicData uri="http://schemas.openxmlformats.org/drawingml/2006/table">
            <a:tbl>
              <a:tblPr/>
              <a:tblGrid>
                <a:gridCol w="448441"/>
                <a:gridCol w="448441"/>
                <a:gridCol w="644636"/>
                <a:gridCol w="945932"/>
                <a:gridCol w="915568"/>
                <a:gridCol w="1170151"/>
                <a:gridCol w="448441"/>
                <a:gridCol w="448441"/>
                <a:gridCol w="448441"/>
                <a:gridCol w="448441"/>
                <a:gridCol w="523181"/>
                <a:gridCol w="441435"/>
                <a:gridCol w="1364010"/>
                <a:gridCol w="448441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NAIDUPETA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ATTIWARAM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PERIMIDI A&amp;B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79.73904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13.87266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2"/>
          <a:srcRect l="25988" t="20833" r="18375" b="21875"/>
          <a:stretch>
            <a:fillRect/>
          </a:stretch>
        </p:blipFill>
        <p:spPr bwMode="auto">
          <a:xfrm>
            <a:off x="5334000" y="1905000"/>
            <a:ext cx="4343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3"/>
          <a:srcRect l="35359" t="23958" r="18960" b="27083"/>
          <a:stretch>
            <a:fillRect/>
          </a:stretch>
        </p:blipFill>
        <p:spPr bwMode="auto">
          <a:xfrm>
            <a:off x="304800" y="1905000"/>
            <a:ext cx="4191000" cy="2525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09600" y="5257800"/>
          <a:ext cx="8915400" cy="609600"/>
        </p:xfrm>
        <a:graphic>
          <a:graphicData uri="http://schemas.openxmlformats.org/drawingml/2006/table">
            <a:tbl>
              <a:tblPr/>
              <a:tblGrid>
                <a:gridCol w="437230"/>
                <a:gridCol w="437230"/>
                <a:gridCol w="628520"/>
                <a:gridCol w="922284"/>
                <a:gridCol w="892678"/>
                <a:gridCol w="1140897"/>
                <a:gridCol w="437230"/>
                <a:gridCol w="437230"/>
                <a:gridCol w="437230"/>
                <a:gridCol w="437230"/>
                <a:gridCol w="510102"/>
                <a:gridCol w="430399"/>
                <a:gridCol w="1329910"/>
                <a:gridCol w="437230"/>
              </a:tblGrid>
              <a:tr h="396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1348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BALAYAPALLI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KAYYURU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28.03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79.66824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14.03988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SUBRAHMANYAM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1"/>
          <p:cNvPicPr>
            <a:picLocks noChangeAspect="1" noChangeArrowheads="1"/>
          </p:cNvPicPr>
          <p:nvPr/>
        </p:nvPicPr>
        <p:blipFill>
          <a:blip r:embed="rId2"/>
          <a:srcRect l="33968" t="13542" r="16837" b="12500"/>
          <a:stretch>
            <a:fillRect/>
          </a:stretch>
        </p:blipFill>
        <p:spPr bwMode="auto">
          <a:xfrm>
            <a:off x="5715000" y="1600200"/>
            <a:ext cx="4191000" cy="3542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/>
          <a:srcRect l="34187" t="13542" r="14861" b="10417"/>
          <a:stretch>
            <a:fillRect/>
          </a:stretch>
        </p:blipFill>
        <p:spPr bwMode="auto">
          <a:xfrm>
            <a:off x="228600" y="1600200"/>
            <a:ext cx="4343400" cy="36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6019800"/>
          <a:ext cx="9296400" cy="421608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80"/>
                <a:gridCol w="961698"/>
                <a:gridCol w="930827"/>
                <a:gridCol w="1189654"/>
                <a:gridCol w="455915"/>
                <a:gridCol w="455915"/>
                <a:gridCol w="455915"/>
                <a:gridCol w="455915"/>
                <a:gridCol w="531901"/>
                <a:gridCol w="448792"/>
                <a:gridCol w="1386743"/>
                <a:gridCol w="455915"/>
              </a:tblGrid>
              <a:tr h="247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342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BALAYAPALLI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KAYYURU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21.46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79.66617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14.02902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YACHAVARAM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23-Oct-16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377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2-Feb-16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/>
          <a:srcRect l="34554" t="13542" r="16252" b="12500"/>
          <a:stretch>
            <a:fillRect/>
          </a:stretch>
        </p:blipFill>
        <p:spPr bwMode="auto">
          <a:xfrm>
            <a:off x="381000" y="1940380"/>
            <a:ext cx="3886200" cy="328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3"/>
          <a:srcRect l="30674" t="13542" r="16618" b="11458"/>
          <a:stretch>
            <a:fillRect/>
          </a:stretch>
        </p:blipFill>
        <p:spPr bwMode="auto">
          <a:xfrm>
            <a:off x="5638800" y="1905000"/>
            <a:ext cx="3962400" cy="316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23-Oct-16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377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2-Feb-16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791200"/>
          <a:ext cx="9217934" cy="457200"/>
        </p:xfrm>
        <a:graphic>
          <a:graphicData uri="http://schemas.openxmlformats.org/drawingml/2006/table">
            <a:tbl>
              <a:tblPr/>
              <a:tblGrid>
                <a:gridCol w="444704"/>
                <a:gridCol w="444704"/>
                <a:gridCol w="667353"/>
                <a:gridCol w="938049"/>
                <a:gridCol w="907938"/>
                <a:gridCol w="1160400"/>
                <a:gridCol w="444704"/>
                <a:gridCol w="444704"/>
                <a:gridCol w="444704"/>
                <a:gridCol w="444704"/>
                <a:gridCol w="518821"/>
                <a:gridCol w="464153"/>
                <a:gridCol w="1352643"/>
                <a:gridCol w="540353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BALAYAPALLI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DAGGAVOLU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6.25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79.66342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14.13252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1"/>
          <p:cNvPicPr>
            <a:picLocks noChangeAspect="1" noChangeArrowheads="1"/>
          </p:cNvPicPr>
          <p:nvPr/>
        </p:nvPicPr>
        <p:blipFill>
          <a:blip r:embed="rId2"/>
          <a:srcRect l="31040" t="25000" r="29722" b="22917"/>
          <a:stretch>
            <a:fillRect/>
          </a:stretch>
        </p:blipFill>
        <p:spPr bwMode="auto">
          <a:xfrm>
            <a:off x="228600" y="1676400"/>
            <a:ext cx="4395216" cy="328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3"/>
          <a:srcRect l="34188" t="23958" r="24817" b="21875"/>
          <a:stretch>
            <a:fillRect/>
          </a:stretch>
        </p:blipFill>
        <p:spPr bwMode="auto">
          <a:xfrm>
            <a:off x="5410200" y="1600200"/>
            <a:ext cx="4495800" cy="33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23-Oct-16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377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2-Feb-16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562600"/>
          <a:ext cx="9067799" cy="533400"/>
        </p:xfrm>
        <a:graphic>
          <a:graphicData uri="http://schemas.openxmlformats.org/drawingml/2006/table">
            <a:tbl>
              <a:tblPr/>
              <a:tblGrid>
                <a:gridCol w="444704"/>
                <a:gridCol w="444704"/>
                <a:gridCol w="639264"/>
                <a:gridCol w="938049"/>
                <a:gridCol w="907938"/>
                <a:gridCol w="1160400"/>
                <a:gridCol w="444704"/>
                <a:gridCol w="444704"/>
                <a:gridCol w="444704"/>
                <a:gridCol w="444704"/>
                <a:gridCol w="518821"/>
                <a:gridCol w="437756"/>
                <a:gridCol w="1352643"/>
                <a:gridCol w="444704"/>
              </a:tblGrid>
              <a:tr h="346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679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NAIDUPETA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CHILAMANUR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CHILAMANUR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79.69779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13.95338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1"/>
          <p:cNvPicPr>
            <a:picLocks noChangeAspect="1" noChangeArrowheads="1"/>
          </p:cNvPicPr>
          <p:nvPr/>
        </p:nvPicPr>
        <p:blipFill>
          <a:blip r:embed="rId2"/>
          <a:srcRect l="29282" t="26042" r="20937" b="17708"/>
          <a:stretch>
            <a:fillRect/>
          </a:stretch>
        </p:blipFill>
        <p:spPr bwMode="auto">
          <a:xfrm>
            <a:off x="0" y="1752600"/>
            <a:ext cx="4876800" cy="3098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3"/>
          <a:srcRect l="32211" t="26042" r="20351" b="16666"/>
          <a:stretch>
            <a:fillRect/>
          </a:stretch>
        </p:blipFill>
        <p:spPr bwMode="auto">
          <a:xfrm>
            <a:off x="5257800" y="1752600"/>
            <a:ext cx="4648200" cy="315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5638800"/>
          <a:ext cx="9296400" cy="533400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80"/>
                <a:gridCol w="961698"/>
                <a:gridCol w="930827"/>
                <a:gridCol w="1189654"/>
                <a:gridCol w="455915"/>
                <a:gridCol w="455915"/>
                <a:gridCol w="455915"/>
                <a:gridCol w="455915"/>
                <a:gridCol w="531901"/>
                <a:gridCol w="448792"/>
                <a:gridCol w="1386743"/>
                <a:gridCol w="455915"/>
              </a:tblGrid>
              <a:tr h="346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679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NAIDUPETA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CHILAMURU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PUDURU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6.01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79.96425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13.89697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23-Oct-16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377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2-Feb-16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1"/>
          <p:cNvPicPr>
            <a:picLocks noChangeAspect="1" noChangeArrowheads="1"/>
          </p:cNvPicPr>
          <p:nvPr/>
        </p:nvPicPr>
        <p:blipFill>
          <a:blip r:embed="rId2"/>
          <a:srcRect l="45681" t="17708" r="12152" b="22916"/>
          <a:stretch>
            <a:fillRect/>
          </a:stretch>
        </p:blipFill>
        <p:spPr bwMode="auto">
          <a:xfrm>
            <a:off x="228600" y="1295400"/>
            <a:ext cx="4523874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/>
          <a:srcRect l="44729" t="17708" r="14275" b="23958"/>
          <a:stretch>
            <a:fillRect/>
          </a:stretch>
        </p:blipFill>
        <p:spPr bwMode="auto">
          <a:xfrm>
            <a:off x="5543550" y="1295400"/>
            <a:ext cx="4362450" cy="348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23-Oct-16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377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2-Feb-16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638800"/>
          <a:ext cx="9220201" cy="457200"/>
        </p:xfrm>
        <a:graphic>
          <a:graphicData uri="http://schemas.openxmlformats.org/drawingml/2006/table">
            <a:tbl>
              <a:tblPr/>
              <a:tblGrid>
                <a:gridCol w="452178"/>
                <a:gridCol w="452178"/>
                <a:gridCol w="650008"/>
                <a:gridCol w="953815"/>
                <a:gridCol w="923197"/>
                <a:gridCol w="1179903"/>
                <a:gridCol w="452178"/>
                <a:gridCol w="452178"/>
                <a:gridCol w="452178"/>
                <a:gridCol w="452178"/>
                <a:gridCol w="527541"/>
                <a:gridCol w="445114"/>
                <a:gridCol w="1375377"/>
                <a:gridCol w="452178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NAIDUPETA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CHILAMURU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PUDURU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8.33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79.9526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13.89437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ARAVAPERMIDI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/>
          <a:srcRect l="32796" t="13542" r="5124" b="10417"/>
          <a:stretch>
            <a:fillRect/>
          </a:stretch>
        </p:blipFill>
        <p:spPr bwMode="auto">
          <a:xfrm>
            <a:off x="0" y="1676400"/>
            <a:ext cx="4525028" cy="3116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3"/>
          <a:srcRect l="34187" t="13542" r="6076" b="17708"/>
          <a:stretch>
            <a:fillRect/>
          </a:stretch>
        </p:blipFill>
        <p:spPr bwMode="auto">
          <a:xfrm>
            <a:off x="5181600" y="1676400"/>
            <a:ext cx="4724400" cy="305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638800"/>
          <a:ext cx="9296400" cy="457200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80"/>
                <a:gridCol w="961698"/>
                <a:gridCol w="930827"/>
                <a:gridCol w="1189654"/>
                <a:gridCol w="455915"/>
                <a:gridCol w="455915"/>
                <a:gridCol w="455915"/>
                <a:gridCol w="455915"/>
                <a:gridCol w="531901"/>
                <a:gridCol w="448792"/>
                <a:gridCol w="1386743"/>
                <a:gridCol w="455915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DAKKILI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DAKKILI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BHIMAVARAM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10.05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79.58816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14.12863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1"/>
          <p:cNvPicPr>
            <a:picLocks noChangeAspect="1" noChangeArrowheads="1"/>
          </p:cNvPicPr>
          <p:nvPr/>
        </p:nvPicPr>
        <p:blipFill>
          <a:blip r:embed="rId2"/>
          <a:srcRect l="32211" t="21875" r="18009" b="19792"/>
          <a:stretch>
            <a:fillRect/>
          </a:stretch>
        </p:blipFill>
        <p:spPr bwMode="auto">
          <a:xfrm>
            <a:off x="0" y="1981200"/>
            <a:ext cx="4495800" cy="296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/>
          <a:srcRect l="33602" t="23958" r="17203" b="20834"/>
          <a:stretch>
            <a:fillRect/>
          </a:stretch>
        </p:blipFill>
        <p:spPr bwMode="auto">
          <a:xfrm>
            <a:off x="5029200" y="1981200"/>
            <a:ext cx="4648200" cy="293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638800"/>
          <a:ext cx="9144000" cy="563832"/>
        </p:xfrm>
        <a:graphic>
          <a:graphicData uri="http://schemas.openxmlformats.org/drawingml/2006/table">
            <a:tbl>
              <a:tblPr/>
              <a:tblGrid>
                <a:gridCol w="448441"/>
                <a:gridCol w="448441"/>
                <a:gridCol w="644636"/>
                <a:gridCol w="945932"/>
                <a:gridCol w="915568"/>
                <a:gridCol w="1170151"/>
                <a:gridCol w="448441"/>
                <a:gridCol w="448441"/>
                <a:gridCol w="448441"/>
                <a:gridCol w="448441"/>
                <a:gridCol w="523181"/>
                <a:gridCol w="441435"/>
                <a:gridCol w="1364010"/>
                <a:gridCol w="448441"/>
              </a:tblGrid>
              <a:tr h="2567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8346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DAKKILI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DAKKILI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BHIMAVARAM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9.13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79.59133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14.11136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BRAHMANAPALLI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346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DAKKILI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DAKKILI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BHIMAVARAM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79.59436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14.11171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BRAHMANAPALLI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2211" t="26042" r="19766" b="14583"/>
          <a:stretch>
            <a:fillRect/>
          </a:stretch>
        </p:blipFill>
        <p:spPr bwMode="auto">
          <a:xfrm>
            <a:off x="5201652" y="1543515"/>
            <a:ext cx="4247148" cy="295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0088" t="25000" r="17203" b="15625"/>
          <a:stretch>
            <a:fillRect/>
          </a:stretch>
        </p:blipFill>
        <p:spPr bwMode="auto">
          <a:xfrm>
            <a:off x="304800" y="1600200"/>
            <a:ext cx="4503822" cy="285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1307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24-Oct-15</a:t>
            </a:r>
            <a:r>
              <a:rPr lang="en-IN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257800"/>
          <a:ext cx="9220201" cy="756840"/>
        </p:xfrm>
        <a:graphic>
          <a:graphicData uri="http://schemas.openxmlformats.org/drawingml/2006/table">
            <a:tbl>
              <a:tblPr/>
              <a:tblGrid>
                <a:gridCol w="452178"/>
                <a:gridCol w="452178"/>
                <a:gridCol w="650008"/>
                <a:gridCol w="953815"/>
                <a:gridCol w="923197"/>
                <a:gridCol w="1179903"/>
                <a:gridCol w="452178"/>
                <a:gridCol w="452178"/>
                <a:gridCol w="452178"/>
                <a:gridCol w="452178"/>
                <a:gridCol w="527541"/>
                <a:gridCol w="445114"/>
                <a:gridCol w="1375377"/>
                <a:gridCol w="452178"/>
              </a:tblGrid>
              <a:tr h="2173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RAJAVOLU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PUNUGODU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30.75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79.63989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14.7028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PONUGODU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RAJAVOLU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PUNUGODU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18.71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79.64438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14.70104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PONUGODU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RAJAVOLU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PUNUGODU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10.62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79.64535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14.70507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RAJAVOLU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PUNUGODU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20.49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79.64035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14.70651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1"/>
          <p:cNvPicPr>
            <a:picLocks noChangeAspect="1" noChangeArrowheads="1"/>
          </p:cNvPicPr>
          <p:nvPr/>
        </p:nvPicPr>
        <p:blipFill>
          <a:blip r:embed="rId2"/>
          <a:srcRect l="32211" t="14583" r="23865" b="19792"/>
          <a:stretch>
            <a:fillRect/>
          </a:stretch>
        </p:blipFill>
        <p:spPr bwMode="auto">
          <a:xfrm>
            <a:off x="5682342" y="1219200"/>
            <a:ext cx="408214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3"/>
          <a:srcRect l="40044" t="18750" r="17789" b="19791"/>
          <a:stretch>
            <a:fillRect/>
          </a:stretch>
        </p:blipFill>
        <p:spPr bwMode="auto">
          <a:xfrm>
            <a:off x="228600" y="1219200"/>
            <a:ext cx="4191000" cy="3434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5638800"/>
          <a:ext cx="9177175" cy="381000"/>
        </p:xfrm>
        <a:graphic>
          <a:graphicData uri="http://schemas.openxmlformats.org/drawingml/2006/table">
            <a:tbl>
              <a:tblPr/>
              <a:tblGrid>
                <a:gridCol w="448441"/>
                <a:gridCol w="448441"/>
                <a:gridCol w="644636"/>
                <a:gridCol w="945932"/>
                <a:gridCol w="915568"/>
                <a:gridCol w="1170151"/>
                <a:gridCol w="448441"/>
                <a:gridCol w="448441"/>
                <a:gridCol w="448441"/>
                <a:gridCol w="448441"/>
                <a:gridCol w="523181"/>
                <a:gridCol w="441435"/>
                <a:gridCol w="1364010"/>
                <a:gridCol w="481616"/>
              </a:tblGrid>
              <a:tr h="247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342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DAKKILI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DAKKILI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Velikallu(E)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32.28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79.57179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14.127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MARLAGUNTA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2211" t="21875" r="18009" b="19792"/>
          <a:stretch>
            <a:fillRect/>
          </a:stretch>
        </p:blipFill>
        <p:spPr bwMode="auto">
          <a:xfrm>
            <a:off x="0" y="1981200"/>
            <a:ext cx="4495800" cy="296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3602" t="23958" r="17203" b="20834"/>
          <a:stretch>
            <a:fillRect/>
          </a:stretch>
        </p:blipFill>
        <p:spPr bwMode="auto">
          <a:xfrm>
            <a:off x="5029200" y="1981200"/>
            <a:ext cx="4648200" cy="293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638800"/>
          <a:ext cx="9144000" cy="563832"/>
        </p:xfrm>
        <a:graphic>
          <a:graphicData uri="http://schemas.openxmlformats.org/drawingml/2006/table">
            <a:tbl>
              <a:tblPr/>
              <a:tblGrid>
                <a:gridCol w="448441"/>
                <a:gridCol w="448441"/>
                <a:gridCol w="644636"/>
                <a:gridCol w="945932"/>
                <a:gridCol w="915568"/>
                <a:gridCol w="1170151"/>
                <a:gridCol w="448441"/>
                <a:gridCol w="448441"/>
                <a:gridCol w="448441"/>
                <a:gridCol w="448441"/>
                <a:gridCol w="523181"/>
                <a:gridCol w="441435"/>
                <a:gridCol w="1364010"/>
                <a:gridCol w="448441"/>
              </a:tblGrid>
              <a:tr h="2567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8346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DAKKILI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DAKKILI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BHIMAVARAM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9.13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79.59133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14.11136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BRAHMANAPALLI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346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DAKKILI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DAKKILI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BHIMAVARAM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79.59436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14.11171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BRAHMANAPALLI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/>
          <a:srcRect l="25183" t="34375" r="32064" b="19792"/>
          <a:stretch>
            <a:fillRect/>
          </a:stretch>
        </p:blipFill>
        <p:spPr bwMode="auto">
          <a:xfrm>
            <a:off x="5334000" y="2362200"/>
            <a:ext cx="4267200" cy="257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3"/>
          <a:srcRect l="32430" t="33333" r="25403" b="21875"/>
          <a:stretch>
            <a:fillRect/>
          </a:stretch>
        </p:blipFill>
        <p:spPr bwMode="auto">
          <a:xfrm>
            <a:off x="304800" y="2362200"/>
            <a:ext cx="4419600" cy="2639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0" y="5638800"/>
          <a:ext cx="9067799" cy="533400"/>
        </p:xfrm>
        <a:graphic>
          <a:graphicData uri="http://schemas.openxmlformats.org/drawingml/2006/table">
            <a:tbl>
              <a:tblPr/>
              <a:tblGrid>
                <a:gridCol w="444704"/>
                <a:gridCol w="444704"/>
                <a:gridCol w="639264"/>
                <a:gridCol w="938049"/>
                <a:gridCol w="907938"/>
                <a:gridCol w="1160400"/>
                <a:gridCol w="444704"/>
                <a:gridCol w="444704"/>
                <a:gridCol w="444704"/>
                <a:gridCol w="444704"/>
                <a:gridCol w="518821"/>
                <a:gridCol w="437756"/>
                <a:gridCol w="1352643"/>
                <a:gridCol w="444704"/>
              </a:tblGrid>
              <a:tr h="346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679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DAKKILI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DAKKILI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BHIMAVARAM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5.23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79.59702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14.10665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SANGANAPALLE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1"/>
          <p:cNvPicPr>
            <a:picLocks noChangeAspect="1" noChangeArrowheads="1"/>
          </p:cNvPicPr>
          <p:nvPr/>
        </p:nvPicPr>
        <p:blipFill>
          <a:blip r:embed="rId2"/>
          <a:srcRect l="35139" t="19791" r="20937" b="15625"/>
          <a:stretch>
            <a:fillRect/>
          </a:stretch>
        </p:blipFill>
        <p:spPr bwMode="auto">
          <a:xfrm>
            <a:off x="304800" y="1828800"/>
            <a:ext cx="4191000" cy="346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3"/>
          <a:srcRect l="34773" t="20833" r="21303" b="15625"/>
          <a:stretch>
            <a:fillRect/>
          </a:stretch>
        </p:blipFill>
        <p:spPr bwMode="auto">
          <a:xfrm>
            <a:off x="5181600" y="1828800"/>
            <a:ext cx="4343400" cy="353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5943600"/>
          <a:ext cx="9067799" cy="382329"/>
        </p:xfrm>
        <a:graphic>
          <a:graphicData uri="http://schemas.openxmlformats.org/drawingml/2006/table">
            <a:tbl>
              <a:tblPr/>
              <a:tblGrid>
                <a:gridCol w="444704"/>
                <a:gridCol w="444704"/>
                <a:gridCol w="639264"/>
                <a:gridCol w="938049"/>
                <a:gridCol w="907938"/>
                <a:gridCol w="1160400"/>
                <a:gridCol w="444704"/>
                <a:gridCol w="444704"/>
                <a:gridCol w="444704"/>
                <a:gridCol w="444704"/>
                <a:gridCol w="518821"/>
                <a:gridCol w="437756"/>
                <a:gridCol w="1352643"/>
                <a:gridCol w="444704"/>
              </a:tblGrid>
              <a:tr h="247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342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DAKKILI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DAKKILI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BHIMAVARAM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21.01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79.5933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14.13132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/>
          <a:srcRect l="25183" t="14583" r="28550" b="16666"/>
          <a:stretch>
            <a:fillRect/>
          </a:stretch>
        </p:blipFill>
        <p:spPr bwMode="auto">
          <a:xfrm>
            <a:off x="5791200" y="1905000"/>
            <a:ext cx="3571009" cy="298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3"/>
          <a:srcRect l="38287" t="17708" r="20132" b="15625"/>
          <a:stretch>
            <a:fillRect/>
          </a:stretch>
        </p:blipFill>
        <p:spPr bwMode="auto">
          <a:xfrm>
            <a:off x="1066800" y="1828799"/>
            <a:ext cx="3352800" cy="302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5791200"/>
          <a:ext cx="8915400" cy="457200"/>
        </p:xfrm>
        <a:graphic>
          <a:graphicData uri="http://schemas.openxmlformats.org/drawingml/2006/table">
            <a:tbl>
              <a:tblPr/>
              <a:tblGrid>
                <a:gridCol w="437230"/>
                <a:gridCol w="437230"/>
                <a:gridCol w="628520"/>
                <a:gridCol w="922284"/>
                <a:gridCol w="892678"/>
                <a:gridCol w="1140897"/>
                <a:gridCol w="437230"/>
                <a:gridCol w="437230"/>
                <a:gridCol w="437230"/>
                <a:gridCol w="437230"/>
                <a:gridCol w="510102"/>
                <a:gridCol w="430399"/>
                <a:gridCol w="1329910"/>
                <a:gridCol w="437230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SULLURUPET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DORAVARI SATRAM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VENUBAKA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3.57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79.88737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13.82781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23-Oct-16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377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2-Feb-16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1"/>
          <p:cNvPicPr>
            <a:picLocks noChangeAspect="1" noChangeArrowheads="1"/>
          </p:cNvPicPr>
          <p:nvPr/>
        </p:nvPicPr>
        <p:blipFill>
          <a:blip r:embed="rId2"/>
          <a:srcRect l="29282" t="15625" r="16838" b="17709"/>
          <a:stretch>
            <a:fillRect/>
          </a:stretch>
        </p:blipFill>
        <p:spPr bwMode="auto">
          <a:xfrm>
            <a:off x="5257800" y="2286000"/>
            <a:ext cx="4419600" cy="3074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/>
          <a:srcRect l="31845" t="17708" r="11933" b="17708"/>
          <a:stretch>
            <a:fillRect/>
          </a:stretch>
        </p:blipFill>
        <p:spPr bwMode="auto">
          <a:xfrm>
            <a:off x="0" y="2286000"/>
            <a:ext cx="4724400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23-Oct-16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377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2-Feb-16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5867400"/>
          <a:ext cx="9372599" cy="457200"/>
        </p:xfrm>
        <a:graphic>
          <a:graphicData uri="http://schemas.openxmlformats.org/drawingml/2006/table">
            <a:tbl>
              <a:tblPr/>
              <a:tblGrid>
                <a:gridCol w="459652"/>
                <a:gridCol w="459652"/>
                <a:gridCol w="660751"/>
                <a:gridCol w="969580"/>
                <a:gridCol w="938457"/>
                <a:gridCol w="1199405"/>
                <a:gridCol w="459652"/>
                <a:gridCol w="459652"/>
                <a:gridCol w="459652"/>
                <a:gridCol w="459652"/>
                <a:gridCol w="536261"/>
                <a:gridCol w="452471"/>
                <a:gridCol w="1398110"/>
                <a:gridCol w="459652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SULLURUPET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DORAVARI SATRAM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NELABALLI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4.19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79.9437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13.84897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1"/>
          <p:cNvPicPr>
            <a:picLocks noChangeAspect="1" noChangeArrowheads="1"/>
          </p:cNvPicPr>
          <p:nvPr/>
        </p:nvPicPr>
        <p:blipFill>
          <a:blip r:embed="rId2"/>
          <a:srcRect l="36896" t="27083" r="20937" b="29167"/>
          <a:stretch>
            <a:fillRect/>
          </a:stretch>
        </p:blipFill>
        <p:spPr bwMode="auto">
          <a:xfrm>
            <a:off x="609600" y="1981200"/>
            <a:ext cx="419100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/>
          <a:srcRect l="36530" t="25000" r="20717" b="31250"/>
          <a:stretch>
            <a:fillRect/>
          </a:stretch>
        </p:blipFill>
        <p:spPr bwMode="auto">
          <a:xfrm>
            <a:off x="5562600" y="2057400"/>
            <a:ext cx="4105729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23-Oct-16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377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2-Feb-16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562600"/>
          <a:ext cx="9067799" cy="382329"/>
        </p:xfrm>
        <a:graphic>
          <a:graphicData uri="http://schemas.openxmlformats.org/drawingml/2006/table">
            <a:tbl>
              <a:tblPr/>
              <a:tblGrid>
                <a:gridCol w="444704"/>
                <a:gridCol w="444704"/>
                <a:gridCol w="639264"/>
                <a:gridCol w="938049"/>
                <a:gridCol w="907938"/>
                <a:gridCol w="1160400"/>
                <a:gridCol w="444704"/>
                <a:gridCol w="444704"/>
                <a:gridCol w="444704"/>
                <a:gridCol w="444704"/>
                <a:gridCol w="518821"/>
                <a:gridCol w="437756"/>
                <a:gridCol w="1352643"/>
                <a:gridCol w="444704"/>
              </a:tblGrid>
              <a:tr h="247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342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126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MARLAPUDI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GILAKAPADU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CHAGANAM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218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21.97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79.59954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14.21514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VEERAIAHPALEM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/>
          <a:srcRect l="33382" t="14583" r="23866" b="12500"/>
          <a:stretch>
            <a:fillRect/>
          </a:stretch>
        </p:blipFill>
        <p:spPr bwMode="auto">
          <a:xfrm>
            <a:off x="5410200" y="1066800"/>
            <a:ext cx="3962400" cy="379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3"/>
          <a:srcRect l="30674" t="15625" r="22474" b="13542"/>
          <a:stretch>
            <a:fillRect/>
          </a:stretch>
        </p:blipFill>
        <p:spPr bwMode="auto">
          <a:xfrm>
            <a:off x="0" y="1219200"/>
            <a:ext cx="4343400" cy="3691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5715000"/>
          <a:ext cx="9296400" cy="421608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80"/>
                <a:gridCol w="961698"/>
                <a:gridCol w="930827"/>
                <a:gridCol w="1189654"/>
                <a:gridCol w="455915"/>
                <a:gridCol w="455915"/>
                <a:gridCol w="455915"/>
                <a:gridCol w="455915"/>
                <a:gridCol w="531901"/>
                <a:gridCol w="448792"/>
                <a:gridCol w="1386743"/>
                <a:gridCol w="455915"/>
              </a:tblGrid>
              <a:tr h="247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342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MARLAPUDI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GILAKAPADU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MARLAPUDI EXT C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20.66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79.61698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14.22666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K.G.R.PALEM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5715000"/>
          <a:ext cx="8763000" cy="457200"/>
        </p:xfrm>
        <a:graphic>
          <a:graphicData uri="http://schemas.openxmlformats.org/drawingml/2006/table">
            <a:tbl>
              <a:tblPr/>
              <a:tblGrid>
                <a:gridCol w="429756"/>
                <a:gridCol w="429756"/>
                <a:gridCol w="617776"/>
                <a:gridCol w="906518"/>
                <a:gridCol w="877419"/>
                <a:gridCol w="1121395"/>
                <a:gridCol w="429756"/>
                <a:gridCol w="429756"/>
                <a:gridCol w="429756"/>
                <a:gridCol w="429756"/>
                <a:gridCol w="501382"/>
                <a:gridCol w="423042"/>
                <a:gridCol w="1307176"/>
                <a:gridCol w="429756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MARLAPUDI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GILAKAPADU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POTHUKONDA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3.12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79.59126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14.24941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2"/>
          <a:srcRect l="40995" t="30209" r="19766" b="22917"/>
          <a:stretch>
            <a:fillRect/>
          </a:stretch>
        </p:blipFill>
        <p:spPr bwMode="auto">
          <a:xfrm>
            <a:off x="5181600" y="1219200"/>
            <a:ext cx="431122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8484" name="Picture 4"/>
          <p:cNvPicPr>
            <a:picLocks noChangeAspect="1" noChangeArrowheads="1"/>
          </p:cNvPicPr>
          <p:nvPr/>
        </p:nvPicPr>
        <p:blipFill>
          <a:blip r:embed="rId3"/>
          <a:srcRect l="40630" t="29166" r="24231" b="25000"/>
          <a:stretch>
            <a:fillRect/>
          </a:stretch>
        </p:blipFill>
        <p:spPr bwMode="auto">
          <a:xfrm>
            <a:off x="0" y="1143000"/>
            <a:ext cx="4114800" cy="301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1"/>
          <p:cNvPicPr>
            <a:picLocks noChangeAspect="1" noChangeArrowheads="1"/>
          </p:cNvPicPr>
          <p:nvPr/>
        </p:nvPicPr>
        <p:blipFill>
          <a:blip r:embed="rId2"/>
          <a:srcRect l="32796" t="23958" r="15081" b="32292"/>
          <a:stretch>
            <a:fillRect/>
          </a:stretch>
        </p:blipFill>
        <p:spPr bwMode="auto">
          <a:xfrm>
            <a:off x="5334000" y="1981200"/>
            <a:ext cx="4572000" cy="2157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/>
          <a:srcRect l="31259" t="22917" r="16032" b="29167"/>
          <a:stretch>
            <a:fillRect/>
          </a:stretch>
        </p:blipFill>
        <p:spPr bwMode="auto">
          <a:xfrm>
            <a:off x="0" y="1933785"/>
            <a:ext cx="4267200" cy="21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5334000"/>
          <a:ext cx="9067799" cy="533400"/>
        </p:xfrm>
        <a:graphic>
          <a:graphicData uri="http://schemas.openxmlformats.org/drawingml/2006/table">
            <a:tbl>
              <a:tblPr/>
              <a:tblGrid>
                <a:gridCol w="444704"/>
                <a:gridCol w="444704"/>
                <a:gridCol w="639264"/>
                <a:gridCol w="938049"/>
                <a:gridCol w="907938"/>
                <a:gridCol w="1160400"/>
                <a:gridCol w="444704"/>
                <a:gridCol w="444704"/>
                <a:gridCol w="444704"/>
                <a:gridCol w="444704"/>
                <a:gridCol w="518821"/>
                <a:gridCol w="437756"/>
                <a:gridCol w="1352643"/>
                <a:gridCol w="444704"/>
              </a:tblGrid>
              <a:tr h="346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679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NAIDUPETA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JAYAMPU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Mannuru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23.77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79.73134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14.06041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MANAORU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23-Oct-16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377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2-Feb-16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/>
          <a:srcRect l="26354" t="25000" r="19766" b="12500"/>
          <a:stretch>
            <a:fillRect/>
          </a:stretch>
        </p:blipFill>
        <p:spPr bwMode="auto">
          <a:xfrm>
            <a:off x="5349239" y="1981200"/>
            <a:ext cx="455676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31845" t="20833" r="14861" b="15625"/>
          <a:stretch>
            <a:fillRect/>
          </a:stretch>
        </p:blipFill>
        <p:spPr bwMode="auto">
          <a:xfrm>
            <a:off x="457200" y="1828800"/>
            <a:ext cx="443334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0" y="5638800"/>
          <a:ext cx="8991601" cy="756840"/>
        </p:xfrm>
        <a:graphic>
          <a:graphicData uri="http://schemas.openxmlformats.org/drawingml/2006/table">
            <a:tbl>
              <a:tblPr/>
              <a:tblGrid>
                <a:gridCol w="440967"/>
                <a:gridCol w="440967"/>
                <a:gridCol w="633892"/>
                <a:gridCol w="930167"/>
                <a:gridCol w="900308"/>
                <a:gridCol w="1150649"/>
                <a:gridCol w="440967"/>
                <a:gridCol w="440967"/>
                <a:gridCol w="440967"/>
                <a:gridCol w="440967"/>
                <a:gridCol w="514462"/>
                <a:gridCol w="434078"/>
                <a:gridCol w="1341276"/>
                <a:gridCol w="440967"/>
              </a:tblGrid>
              <a:tr h="2173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SRIKOLANU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82.2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79.80228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14.67855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SRIKOLANU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29.29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79.78915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14.68499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MARRIPADU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79.81157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14.67265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SRIKOLANU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28.57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79.79366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14.67713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1307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24-Oct-15</a:t>
            </a:r>
            <a:r>
              <a:rPr lang="en-IN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1"/>
          <p:cNvPicPr>
            <a:picLocks noChangeAspect="1" noChangeArrowheads="1"/>
          </p:cNvPicPr>
          <p:nvPr/>
        </p:nvPicPr>
        <p:blipFill>
          <a:blip r:embed="rId2"/>
          <a:srcRect l="36311" t="32291" r="25622" b="16666"/>
          <a:stretch>
            <a:fillRect/>
          </a:stretch>
        </p:blipFill>
        <p:spPr bwMode="auto">
          <a:xfrm>
            <a:off x="304800" y="1447800"/>
            <a:ext cx="4038600" cy="304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3"/>
          <a:srcRect l="37701" t="30208" r="19547" b="19792"/>
          <a:stretch>
            <a:fillRect/>
          </a:stretch>
        </p:blipFill>
        <p:spPr bwMode="auto">
          <a:xfrm>
            <a:off x="5367337" y="1371600"/>
            <a:ext cx="4538663" cy="298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0" y="5410200"/>
          <a:ext cx="8900057" cy="576474"/>
        </p:xfrm>
        <a:graphic>
          <a:graphicData uri="http://schemas.openxmlformats.org/drawingml/2006/table">
            <a:tbl>
              <a:tblPr/>
              <a:tblGrid>
                <a:gridCol w="429756"/>
                <a:gridCol w="429756"/>
                <a:gridCol w="617776"/>
                <a:gridCol w="906518"/>
                <a:gridCol w="877419"/>
                <a:gridCol w="1121395"/>
                <a:gridCol w="429756"/>
                <a:gridCol w="429756"/>
                <a:gridCol w="456216"/>
                <a:gridCol w="429756"/>
                <a:gridCol w="501382"/>
                <a:gridCol w="423042"/>
                <a:gridCol w="1307176"/>
                <a:gridCol w="540353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NAIDUPETA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JAYAMPU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Gottikadu east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19.29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79.69611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14.04487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23-Oct-16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377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2-Feb-16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/>
          <a:srcRect l="31039" t="28125" r="28551" b="18750"/>
          <a:stretch>
            <a:fillRect/>
          </a:stretch>
        </p:blipFill>
        <p:spPr bwMode="auto">
          <a:xfrm>
            <a:off x="457200" y="2209800"/>
            <a:ext cx="402067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3"/>
          <a:srcRect l="32431" t="29167" r="27745" b="16666"/>
          <a:stretch>
            <a:fillRect/>
          </a:stretch>
        </p:blipFill>
        <p:spPr bwMode="auto">
          <a:xfrm>
            <a:off x="5539154" y="2133600"/>
            <a:ext cx="3985846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23-Oct-16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377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2-Feb-16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715000"/>
          <a:ext cx="8991601" cy="457200"/>
        </p:xfrm>
        <a:graphic>
          <a:graphicData uri="http://schemas.openxmlformats.org/drawingml/2006/table">
            <a:tbl>
              <a:tblPr/>
              <a:tblGrid>
                <a:gridCol w="440967"/>
                <a:gridCol w="440967"/>
                <a:gridCol w="633892"/>
                <a:gridCol w="930167"/>
                <a:gridCol w="900308"/>
                <a:gridCol w="1150649"/>
                <a:gridCol w="440967"/>
                <a:gridCol w="440967"/>
                <a:gridCol w="440967"/>
                <a:gridCol w="440967"/>
                <a:gridCol w="514462"/>
                <a:gridCol w="434078"/>
                <a:gridCol w="1341276"/>
                <a:gridCol w="440967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NAIDUPETA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JAYAMPU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JAUAMPU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11.99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79.75597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13.97215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1"/>
          <p:cNvPicPr>
            <a:picLocks noChangeAspect="1" noChangeArrowheads="1"/>
          </p:cNvPicPr>
          <p:nvPr/>
        </p:nvPicPr>
        <p:blipFill>
          <a:blip r:embed="rId2"/>
          <a:srcRect l="31625" t="18750" r="23865" b="17708"/>
          <a:stretch>
            <a:fillRect/>
          </a:stretch>
        </p:blipFill>
        <p:spPr bwMode="auto">
          <a:xfrm>
            <a:off x="5410200" y="1828800"/>
            <a:ext cx="4191000" cy="3363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/>
          <a:srcRect l="27160" t="18750" r="25988" b="16667"/>
          <a:stretch>
            <a:fillRect/>
          </a:stretch>
        </p:blipFill>
        <p:spPr bwMode="auto">
          <a:xfrm>
            <a:off x="228600" y="1752600"/>
            <a:ext cx="4419600" cy="3425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5791200"/>
          <a:ext cx="9380834" cy="526146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79"/>
                <a:gridCol w="961697"/>
                <a:gridCol w="930827"/>
                <a:gridCol w="1189653"/>
                <a:gridCol w="455915"/>
                <a:gridCol w="455915"/>
                <a:gridCol w="455915"/>
                <a:gridCol w="455915"/>
                <a:gridCol w="531901"/>
                <a:gridCol w="448792"/>
                <a:gridCol w="1386742"/>
                <a:gridCol w="540353"/>
              </a:tblGrid>
              <a:tr h="3418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4254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MARLAPUDI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JOREPALLI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CHERRLOPALLI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6.31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79.60197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14.14209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JOREPALLE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1"/>
          <p:cNvPicPr>
            <a:picLocks noChangeAspect="1" noChangeArrowheads="1"/>
          </p:cNvPicPr>
          <p:nvPr/>
        </p:nvPicPr>
        <p:blipFill>
          <a:blip r:embed="rId2"/>
          <a:srcRect l="32797" t="19792" r="19765" b="15625"/>
          <a:stretch>
            <a:fillRect/>
          </a:stretch>
        </p:blipFill>
        <p:spPr bwMode="auto">
          <a:xfrm>
            <a:off x="5426178" y="1752600"/>
            <a:ext cx="447982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3"/>
          <a:srcRect l="30673" t="18750" r="17204" b="15625"/>
          <a:stretch>
            <a:fillRect/>
          </a:stretch>
        </p:blipFill>
        <p:spPr bwMode="auto">
          <a:xfrm>
            <a:off x="0" y="1761162"/>
            <a:ext cx="4724400" cy="334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23-Oct-16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377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2-Feb-16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791200"/>
          <a:ext cx="9220201" cy="457200"/>
        </p:xfrm>
        <a:graphic>
          <a:graphicData uri="http://schemas.openxmlformats.org/drawingml/2006/table">
            <a:tbl>
              <a:tblPr/>
              <a:tblGrid>
                <a:gridCol w="452178"/>
                <a:gridCol w="452178"/>
                <a:gridCol w="650008"/>
                <a:gridCol w="953815"/>
                <a:gridCol w="923197"/>
                <a:gridCol w="1179903"/>
                <a:gridCol w="452178"/>
                <a:gridCol w="452178"/>
                <a:gridCol w="452178"/>
                <a:gridCol w="452178"/>
                <a:gridCol w="527541"/>
                <a:gridCol w="445114"/>
                <a:gridCol w="1375377"/>
                <a:gridCol w="452178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NAIDUPETA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NAIDUPETA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ROSANUR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8.97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79.90442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13.87158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1"/>
          <p:cNvPicPr>
            <a:picLocks noChangeAspect="1" noChangeArrowheads="1"/>
          </p:cNvPicPr>
          <p:nvPr/>
        </p:nvPicPr>
        <p:blipFill>
          <a:blip r:embed="rId2"/>
          <a:srcRect l="24012" t="17708" r="15666" b="21875"/>
          <a:stretch>
            <a:fillRect/>
          </a:stretch>
        </p:blipFill>
        <p:spPr bwMode="auto">
          <a:xfrm>
            <a:off x="5270937" y="1981200"/>
            <a:ext cx="433026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3"/>
          <a:srcRect l="31260" t="30208" r="17203" b="17709"/>
          <a:stretch>
            <a:fillRect/>
          </a:stretch>
        </p:blipFill>
        <p:spPr bwMode="auto">
          <a:xfrm>
            <a:off x="152400" y="1946564"/>
            <a:ext cx="4343400" cy="246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0" y="5410200"/>
          <a:ext cx="8991601" cy="457200"/>
        </p:xfrm>
        <a:graphic>
          <a:graphicData uri="http://schemas.openxmlformats.org/drawingml/2006/table">
            <a:tbl>
              <a:tblPr/>
              <a:tblGrid>
                <a:gridCol w="440967"/>
                <a:gridCol w="440967"/>
                <a:gridCol w="633892"/>
                <a:gridCol w="930167"/>
                <a:gridCol w="900308"/>
                <a:gridCol w="1150649"/>
                <a:gridCol w="440967"/>
                <a:gridCol w="440967"/>
                <a:gridCol w="440967"/>
                <a:gridCol w="440967"/>
                <a:gridCol w="514462"/>
                <a:gridCol w="434078"/>
                <a:gridCol w="1341276"/>
                <a:gridCol w="440967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NAIDUPETA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NAIDUPETA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ROSANUR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3.58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79.92022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13.85037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23-Oct-16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377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2-Feb-16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/>
          <a:srcRect l="29868" t="19792" r="23866" b="27083"/>
          <a:stretch>
            <a:fillRect/>
          </a:stretch>
        </p:blipFill>
        <p:spPr bwMode="auto">
          <a:xfrm>
            <a:off x="5257800" y="1600200"/>
            <a:ext cx="4495800" cy="2902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3"/>
          <a:srcRect l="30673" t="21875" r="21303" b="19792"/>
          <a:stretch>
            <a:fillRect/>
          </a:stretch>
        </p:blipFill>
        <p:spPr bwMode="auto">
          <a:xfrm>
            <a:off x="228600" y="1676400"/>
            <a:ext cx="4191000" cy="286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5562600"/>
          <a:ext cx="9220201" cy="457200"/>
        </p:xfrm>
        <a:graphic>
          <a:graphicData uri="http://schemas.openxmlformats.org/drawingml/2006/table">
            <a:tbl>
              <a:tblPr/>
              <a:tblGrid>
                <a:gridCol w="452178"/>
                <a:gridCol w="452178"/>
                <a:gridCol w="650008"/>
                <a:gridCol w="953815"/>
                <a:gridCol w="923197"/>
                <a:gridCol w="1179903"/>
                <a:gridCol w="452178"/>
                <a:gridCol w="452178"/>
                <a:gridCol w="452178"/>
                <a:gridCol w="452178"/>
                <a:gridCol w="527541"/>
                <a:gridCol w="445114"/>
                <a:gridCol w="1375377"/>
                <a:gridCol w="452178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NAIDUPETA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NAIDUPETA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ROSANUR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79.91001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13.85356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23-Oct-16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377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2-Feb-16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1"/>
          <p:cNvPicPr>
            <a:picLocks noChangeAspect="1" noChangeArrowheads="1"/>
          </p:cNvPicPr>
          <p:nvPr/>
        </p:nvPicPr>
        <p:blipFill>
          <a:blip r:embed="rId2"/>
          <a:srcRect l="27526" t="16667" r="17423" b="16667"/>
          <a:stretch>
            <a:fillRect/>
          </a:stretch>
        </p:blipFill>
        <p:spPr bwMode="auto">
          <a:xfrm>
            <a:off x="5181600" y="1447800"/>
            <a:ext cx="425291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3"/>
          <a:srcRect l="31845" t="14583" r="11933" b="15625"/>
          <a:stretch>
            <a:fillRect/>
          </a:stretch>
        </p:blipFill>
        <p:spPr bwMode="auto">
          <a:xfrm>
            <a:off x="381000" y="1219200"/>
            <a:ext cx="4495800" cy="313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23-Oct-16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377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2-Feb-16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486400"/>
          <a:ext cx="9144000" cy="382329"/>
        </p:xfrm>
        <a:graphic>
          <a:graphicData uri="http://schemas.openxmlformats.org/drawingml/2006/table">
            <a:tbl>
              <a:tblPr/>
              <a:tblGrid>
                <a:gridCol w="448441"/>
                <a:gridCol w="448441"/>
                <a:gridCol w="644636"/>
                <a:gridCol w="945932"/>
                <a:gridCol w="915568"/>
                <a:gridCol w="1170151"/>
                <a:gridCol w="448441"/>
                <a:gridCol w="448441"/>
                <a:gridCol w="448441"/>
                <a:gridCol w="448441"/>
                <a:gridCol w="523181"/>
                <a:gridCol w="441435"/>
                <a:gridCol w="1364010"/>
                <a:gridCol w="448441"/>
              </a:tblGrid>
              <a:tr h="247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342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SULLURUPET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UGGUMUDI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MANGALAMPADU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27.66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79.94399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13.71012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26354" t="25000" r="19766" b="12500"/>
          <a:stretch>
            <a:fillRect/>
          </a:stretch>
        </p:blipFill>
        <p:spPr bwMode="auto">
          <a:xfrm>
            <a:off x="5349239" y="1981200"/>
            <a:ext cx="455676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1845" t="20833" r="14861" b="15625"/>
          <a:stretch>
            <a:fillRect/>
          </a:stretch>
        </p:blipFill>
        <p:spPr bwMode="auto">
          <a:xfrm>
            <a:off x="457200" y="1828800"/>
            <a:ext cx="443334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0" y="5638800"/>
          <a:ext cx="8991601" cy="756840"/>
        </p:xfrm>
        <a:graphic>
          <a:graphicData uri="http://schemas.openxmlformats.org/drawingml/2006/table">
            <a:tbl>
              <a:tblPr/>
              <a:tblGrid>
                <a:gridCol w="440967"/>
                <a:gridCol w="440967"/>
                <a:gridCol w="633892"/>
                <a:gridCol w="930167"/>
                <a:gridCol w="900308"/>
                <a:gridCol w="1150649"/>
                <a:gridCol w="440967"/>
                <a:gridCol w="440967"/>
                <a:gridCol w="440967"/>
                <a:gridCol w="440967"/>
                <a:gridCol w="514462"/>
                <a:gridCol w="434078"/>
                <a:gridCol w="1341276"/>
                <a:gridCol w="440967"/>
              </a:tblGrid>
              <a:tr h="2173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SRIKOLANU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82.2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79.80228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14.67855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SRIKOLANU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29.29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79.78915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14.68499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MARRIPADU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79.81157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14.67265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SRIKOLANU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28.57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79.79366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14.67713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1307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24-Oct-15</a:t>
            </a:r>
            <a:r>
              <a:rPr lang="en-IN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26354" t="25000" r="19766" b="12500"/>
          <a:stretch>
            <a:fillRect/>
          </a:stretch>
        </p:blipFill>
        <p:spPr bwMode="auto">
          <a:xfrm>
            <a:off x="5349239" y="1981200"/>
            <a:ext cx="455676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1845" t="20833" r="14861" b="15625"/>
          <a:stretch>
            <a:fillRect/>
          </a:stretch>
        </p:blipFill>
        <p:spPr bwMode="auto">
          <a:xfrm>
            <a:off x="457200" y="1828800"/>
            <a:ext cx="443334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0" y="5638800"/>
          <a:ext cx="8991601" cy="756840"/>
        </p:xfrm>
        <a:graphic>
          <a:graphicData uri="http://schemas.openxmlformats.org/drawingml/2006/table">
            <a:tbl>
              <a:tblPr/>
              <a:tblGrid>
                <a:gridCol w="440967"/>
                <a:gridCol w="440967"/>
                <a:gridCol w="633892"/>
                <a:gridCol w="930167"/>
                <a:gridCol w="900308"/>
                <a:gridCol w="1150649"/>
                <a:gridCol w="440967"/>
                <a:gridCol w="440967"/>
                <a:gridCol w="440967"/>
                <a:gridCol w="440967"/>
                <a:gridCol w="514462"/>
                <a:gridCol w="434078"/>
                <a:gridCol w="1341276"/>
                <a:gridCol w="440967"/>
              </a:tblGrid>
              <a:tr h="2173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SRIKOLANU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82.2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79.80228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14.67855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SRIKOLANU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29.29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79.78915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14.68499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MARRIPADU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79.81157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14.67265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SRIKOLANU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28.57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79.79366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14.67713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1307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24-Oct-15</a:t>
            </a:r>
            <a:r>
              <a:rPr lang="en-IN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 l="36896" t="27083" r="25037" b="26042"/>
          <a:stretch>
            <a:fillRect/>
          </a:stretch>
        </p:blipFill>
        <p:spPr bwMode="auto">
          <a:xfrm>
            <a:off x="533400" y="1752600"/>
            <a:ext cx="4343400" cy="3006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/>
          <a:srcRect l="33602" t="29167" r="29502" b="22917"/>
          <a:stretch>
            <a:fillRect/>
          </a:stretch>
        </p:blipFill>
        <p:spPr bwMode="auto">
          <a:xfrm>
            <a:off x="5562600" y="1676400"/>
            <a:ext cx="4343400" cy="317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1307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24-Oct-15</a:t>
            </a:r>
            <a:r>
              <a:rPr lang="en-IN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562600"/>
          <a:ext cx="8991601" cy="457200"/>
        </p:xfrm>
        <a:graphic>
          <a:graphicData uri="http://schemas.openxmlformats.org/drawingml/2006/table">
            <a:tbl>
              <a:tblPr/>
              <a:tblGrid>
                <a:gridCol w="440967"/>
                <a:gridCol w="440967"/>
                <a:gridCol w="633892"/>
                <a:gridCol w="930167"/>
                <a:gridCol w="900308"/>
                <a:gridCol w="1150649"/>
                <a:gridCol w="440967"/>
                <a:gridCol w="440967"/>
                <a:gridCol w="440967"/>
                <a:gridCol w="440967"/>
                <a:gridCol w="514462"/>
                <a:gridCol w="434078"/>
                <a:gridCol w="1341276"/>
                <a:gridCol w="440967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MARRIPADU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46.27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79.80179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14.6481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/>
          <a:srcRect l="35724" t="23958" r="12738" b="22916"/>
          <a:stretch>
            <a:fillRect/>
          </a:stretch>
        </p:blipFill>
        <p:spPr bwMode="auto">
          <a:xfrm>
            <a:off x="5257800" y="1600200"/>
            <a:ext cx="4419600" cy="2561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 l="35945" t="27084" r="14275" b="19792"/>
          <a:stretch>
            <a:fillRect/>
          </a:stretch>
        </p:blipFill>
        <p:spPr bwMode="auto">
          <a:xfrm>
            <a:off x="254000" y="1539240"/>
            <a:ext cx="4318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762000"/>
            <a:ext cx="19816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23-Oct-16</a:t>
            </a:r>
            <a:r>
              <a:rPr lang="en-US" sz="1200" b="1" dirty="0" smtClean="0"/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281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257800"/>
          <a:ext cx="9220200" cy="457200"/>
        </p:xfrm>
        <a:graphic>
          <a:graphicData uri="http://schemas.openxmlformats.org/drawingml/2006/table">
            <a:tbl>
              <a:tblPr/>
              <a:tblGrid>
                <a:gridCol w="452178"/>
                <a:gridCol w="452178"/>
                <a:gridCol w="650008"/>
                <a:gridCol w="953815"/>
                <a:gridCol w="923197"/>
                <a:gridCol w="1179903"/>
                <a:gridCol w="452178"/>
                <a:gridCol w="452178"/>
                <a:gridCol w="452178"/>
                <a:gridCol w="452178"/>
                <a:gridCol w="527541"/>
                <a:gridCol w="445114"/>
                <a:gridCol w="1375376"/>
                <a:gridCol w="452178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VAVEERU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819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22.54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79.926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14.58287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GANDHI JANA 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26354" t="25000" r="19766" b="12500"/>
          <a:stretch>
            <a:fillRect/>
          </a:stretch>
        </p:blipFill>
        <p:spPr bwMode="auto">
          <a:xfrm>
            <a:off x="5349239" y="1981200"/>
            <a:ext cx="455676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1845" t="20833" r="14861" b="15625"/>
          <a:stretch>
            <a:fillRect/>
          </a:stretch>
        </p:blipFill>
        <p:spPr bwMode="auto">
          <a:xfrm>
            <a:off x="457200" y="1828800"/>
            <a:ext cx="443334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0" y="5638800"/>
          <a:ext cx="8991601" cy="756840"/>
        </p:xfrm>
        <a:graphic>
          <a:graphicData uri="http://schemas.openxmlformats.org/drawingml/2006/table">
            <a:tbl>
              <a:tblPr/>
              <a:tblGrid>
                <a:gridCol w="440967"/>
                <a:gridCol w="440967"/>
                <a:gridCol w="633892"/>
                <a:gridCol w="930167"/>
                <a:gridCol w="900308"/>
                <a:gridCol w="1150649"/>
                <a:gridCol w="440967"/>
                <a:gridCol w="440967"/>
                <a:gridCol w="440967"/>
                <a:gridCol w="440967"/>
                <a:gridCol w="514462"/>
                <a:gridCol w="434078"/>
                <a:gridCol w="1341276"/>
                <a:gridCol w="440967"/>
              </a:tblGrid>
              <a:tr h="2173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SRIKOLANU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82.2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79.80228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14.67855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SRIKOLANU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29.29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79.78915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14.68499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MARRIPADU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79.81157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14.67265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SRIKOLANU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28.57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79.79366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14.67713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1307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24-Oct-15</a:t>
            </a:r>
            <a:r>
              <a:rPr lang="en-IN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/>
          <a:srcRect l="29977" t="20285" r="18595" b="12500"/>
          <a:stretch>
            <a:fillRect/>
          </a:stretch>
        </p:blipFill>
        <p:spPr bwMode="auto">
          <a:xfrm>
            <a:off x="381000" y="1524000"/>
            <a:ext cx="4440794" cy="326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 l="34774" t="20063" r="15013" b="15625"/>
          <a:stretch>
            <a:fillRect/>
          </a:stretch>
        </p:blipFill>
        <p:spPr bwMode="auto">
          <a:xfrm>
            <a:off x="5257800" y="1655070"/>
            <a:ext cx="4495800" cy="3237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1307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24-Oct-15</a:t>
            </a:r>
            <a:r>
              <a:rPr lang="en-IN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715000"/>
          <a:ext cx="9296400" cy="558768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80"/>
                <a:gridCol w="961698"/>
                <a:gridCol w="930827"/>
                <a:gridCol w="1189654"/>
                <a:gridCol w="455915"/>
                <a:gridCol w="455915"/>
                <a:gridCol w="455915"/>
                <a:gridCol w="455915"/>
                <a:gridCol w="531901"/>
                <a:gridCol w="448792"/>
                <a:gridCol w="1386743"/>
                <a:gridCol w="455915"/>
              </a:tblGrid>
              <a:tr h="247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342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MARLAPUDI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T. TALUPUR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Chapuravapalli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79.28915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14.60592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/>
          <a:srcRect l="32211" t="14583" r="12152" b="14583"/>
          <a:stretch>
            <a:fillRect/>
          </a:stretch>
        </p:blipFill>
        <p:spPr bwMode="auto">
          <a:xfrm>
            <a:off x="304800" y="1143000"/>
            <a:ext cx="4648200" cy="332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 l="29502" t="17708" r="21888" b="15625"/>
          <a:stretch>
            <a:fillRect/>
          </a:stretch>
        </p:blipFill>
        <p:spPr bwMode="auto">
          <a:xfrm>
            <a:off x="5257800" y="1143000"/>
            <a:ext cx="4348162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371600" y="5334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24-Oct-15</a:t>
            </a:r>
            <a:r>
              <a:rPr lang="en-IN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400800" y="533400"/>
            <a:ext cx="21307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562600"/>
          <a:ext cx="9296400" cy="558768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80"/>
                <a:gridCol w="961698"/>
                <a:gridCol w="930827"/>
                <a:gridCol w="1189654"/>
                <a:gridCol w="455915"/>
                <a:gridCol w="455915"/>
                <a:gridCol w="455915"/>
                <a:gridCol w="455915"/>
                <a:gridCol w="531901"/>
                <a:gridCol w="448792"/>
                <a:gridCol w="1386743"/>
                <a:gridCol w="455915"/>
              </a:tblGrid>
              <a:tr h="247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342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BRAHMANAPALLI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UDAYAGIRI YERRAGONDA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33.55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79.23822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14.73325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NAGINENI GUNTA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/>
          <a:srcRect l="38068" t="32292" r="27379" b="29167"/>
          <a:stretch>
            <a:fillRect/>
          </a:stretch>
        </p:blipFill>
        <p:spPr bwMode="auto">
          <a:xfrm>
            <a:off x="5410200" y="1371600"/>
            <a:ext cx="4495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 l="41215" t="33333" r="24231" b="27084"/>
          <a:stretch>
            <a:fillRect/>
          </a:stretch>
        </p:blipFill>
        <p:spPr bwMode="auto">
          <a:xfrm>
            <a:off x="457200" y="1371600"/>
            <a:ext cx="4495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1307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24-Oct-15</a:t>
            </a:r>
            <a:r>
              <a:rPr lang="en-IN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5562600"/>
          <a:ext cx="9372600" cy="533400"/>
        </p:xfrm>
        <a:graphic>
          <a:graphicData uri="http://schemas.openxmlformats.org/drawingml/2006/table">
            <a:tbl>
              <a:tblPr/>
              <a:tblGrid>
                <a:gridCol w="459652"/>
                <a:gridCol w="459652"/>
                <a:gridCol w="660752"/>
                <a:gridCol w="969580"/>
                <a:gridCol w="938457"/>
                <a:gridCol w="1199405"/>
                <a:gridCol w="459652"/>
                <a:gridCol w="459652"/>
                <a:gridCol w="459652"/>
                <a:gridCol w="459652"/>
                <a:gridCol w="536261"/>
                <a:gridCol w="452471"/>
                <a:gridCol w="1398110"/>
                <a:gridCol w="459652"/>
              </a:tblGrid>
              <a:tr h="346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679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MARLAPUDI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T. TALUPUR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20.76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79.23557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14.634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/>
          <a:srcRect l="32211" t="18750" r="30307" b="32292"/>
          <a:stretch>
            <a:fillRect/>
          </a:stretch>
        </p:blipFill>
        <p:spPr bwMode="auto">
          <a:xfrm>
            <a:off x="228600" y="1524000"/>
            <a:ext cx="4038600" cy="2965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 l="35359" t="22917" r="25988" b="31250"/>
          <a:stretch>
            <a:fillRect/>
          </a:stretch>
        </p:blipFill>
        <p:spPr bwMode="auto">
          <a:xfrm>
            <a:off x="5105400" y="1600200"/>
            <a:ext cx="4343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617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IRS_R2_LISS3_23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281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486400"/>
          <a:ext cx="9144000" cy="381000"/>
        </p:xfrm>
        <a:graphic>
          <a:graphicData uri="http://schemas.openxmlformats.org/drawingml/2006/table">
            <a:tbl>
              <a:tblPr/>
              <a:tblGrid>
                <a:gridCol w="448441"/>
                <a:gridCol w="448441"/>
                <a:gridCol w="644636"/>
                <a:gridCol w="945933"/>
                <a:gridCol w="915567"/>
                <a:gridCol w="1170152"/>
                <a:gridCol w="448441"/>
                <a:gridCol w="448441"/>
                <a:gridCol w="448441"/>
                <a:gridCol w="448441"/>
                <a:gridCol w="523181"/>
                <a:gridCol w="441435"/>
                <a:gridCol w="1364009"/>
                <a:gridCol w="448441"/>
              </a:tblGrid>
              <a:tr h="2522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871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RACHERLAPADU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BITRAGUNTA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BITRAGUNTA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46.5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79.97009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14.77817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KONDBITRAGUNTA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/>
          <a:srcRect l="45095" t="34375" r="18009" b="23959"/>
          <a:stretch>
            <a:fillRect/>
          </a:stretch>
        </p:blipFill>
        <p:spPr bwMode="auto">
          <a:xfrm>
            <a:off x="5257800" y="1600200"/>
            <a:ext cx="4343400" cy="2757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 l="44143" t="33334" r="20132" b="26042"/>
          <a:stretch>
            <a:fillRect/>
          </a:stretch>
        </p:blipFill>
        <p:spPr bwMode="auto">
          <a:xfrm>
            <a:off x="304800" y="1524000"/>
            <a:ext cx="4419600" cy="2825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617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IRS_R2_LISS3_23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281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5638800"/>
          <a:ext cx="9296400" cy="457200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80"/>
                <a:gridCol w="961698"/>
                <a:gridCol w="930827"/>
                <a:gridCol w="1189654"/>
                <a:gridCol w="455915"/>
                <a:gridCol w="455915"/>
                <a:gridCol w="455915"/>
                <a:gridCol w="455915"/>
                <a:gridCol w="531901"/>
                <a:gridCol w="448792"/>
                <a:gridCol w="1386743"/>
                <a:gridCol w="455915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RACHERLAPADU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BITRAGUNTA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BITRAGUNTA EXT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22.07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79.96872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14.78803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PATHA BITRAGUNTA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 l="21083" t="13542" r="20352" b="12500"/>
          <a:stretch>
            <a:fillRect/>
          </a:stretch>
        </p:blipFill>
        <p:spPr bwMode="auto">
          <a:xfrm>
            <a:off x="5257800" y="1219200"/>
            <a:ext cx="4648200" cy="330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 l="33016" t="12500" r="11932" b="13542"/>
          <a:stretch>
            <a:fillRect/>
          </a:stretch>
        </p:blipFill>
        <p:spPr bwMode="auto">
          <a:xfrm>
            <a:off x="457200" y="1219200"/>
            <a:ext cx="4338034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617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IRS_R2_LISS3_23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281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562600"/>
          <a:ext cx="9220201" cy="382329"/>
        </p:xfrm>
        <a:graphic>
          <a:graphicData uri="http://schemas.openxmlformats.org/drawingml/2006/table">
            <a:tbl>
              <a:tblPr/>
              <a:tblGrid>
                <a:gridCol w="452178"/>
                <a:gridCol w="452178"/>
                <a:gridCol w="650008"/>
                <a:gridCol w="953815"/>
                <a:gridCol w="923197"/>
                <a:gridCol w="1179903"/>
                <a:gridCol w="452178"/>
                <a:gridCol w="452178"/>
                <a:gridCol w="452178"/>
                <a:gridCol w="452178"/>
                <a:gridCol w="527541"/>
                <a:gridCol w="445114"/>
                <a:gridCol w="1375377"/>
                <a:gridCol w="452178"/>
              </a:tblGrid>
              <a:tr h="247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342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CHINNANNALURU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CHINNANNALUR EXT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8.15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79.71174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14.9156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DUBAGUNTA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2"/>
          <a:srcRect l="32641" t="22014" r="26208" b="23681"/>
          <a:stretch>
            <a:fillRect/>
          </a:stretch>
        </p:blipFill>
        <p:spPr bwMode="auto">
          <a:xfrm>
            <a:off x="5638800" y="1447800"/>
            <a:ext cx="3962400" cy="2939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 l="35359" t="22917" r="24817" b="23958"/>
          <a:stretch>
            <a:fillRect/>
          </a:stretch>
        </p:blipFill>
        <p:spPr bwMode="auto">
          <a:xfrm>
            <a:off x="838200" y="14478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617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IRS_R2_LISS3_23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281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486400"/>
          <a:ext cx="9220201" cy="457200"/>
        </p:xfrm>
        <a:graphic>
          <a:graphicData uri="http://schemas.openxmlformats.org/drawingml/2006/table">
            <a:tbl>
              <a:tblPr/>
              <a:tblGrid>
                <a:gridCol w="452178"/>
                <a:gridCol w="452178"/>
                <a:gridCol w="650008"/>
                <a:gridCol w="953815"/>
                <a:gridCol w="923197"/>
                <a:gridCol w="1179903"/>
                <a:gridCol w="452178"/>
                <a:gridCol w="452178"/>
                <a:gridCol w="452178"/>
                <a:gridCol w="452178"/>
                <a:gridCol w="527541"/>
                <a:gridCol w="445114"/>
                <a:gridCol w="1375377"/>
                <a:gridCol w="452178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RACHERLAPADU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DAGADARTHI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DAGADARTHI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7.94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79.92451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14.68759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/>
          <a:srcRect l="32211" t="14583" r="15080" b="10417"/>
          <a:stretch>
            <a:fillRect/>
          </a:stretch>
        </p:blipFill>
        <p:spPr bwMode="auto">
          <a:xfrm>
            <a:off x="304800" y="1066800"/>
            <a:ext cx="4495800" cy="359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 l="31259" t="14583" r="17203" b="10417"/>
          <a:stretch>
            <a:fillRect/>
          </a:stretch>
        </p:blipFill>
        <p:spPr bwMode="auto">
          <a:xfrm>
            <a:off x="5257800" y="1066800"/>
            <a:ext cx="4343400" cy="3553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617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IRS_R2_LISS3_23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281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486400"/>
          <a:ext cx="9067799" cy="576474"/>
        </p:xfrm>
        <a:graphic>
          <a:graphicData uri="http://schemas.openxmlformats.org/drawingml/2006/table">
            <a:tbl>
              <a:tblPr/>
              <a:tblGrid>
                <a:gridCol w="444704"/>
                <a:gridCol w="444704"/>
                <a:gridCol w="639264"/>
                <a:gridCol w="938049"/>
                <a:gridCol w="907938"/>
                <a:gridCol w="1160400"/>
                <a:gridCol w="444704"/>
                <a:gridCol w="444704"/>
                <a:gridCol w="444704"/>
                <a:gridCol w="444704"/>
                <a:gridCol w="518821"/>
                <a:gridCol w="437756"/>
                <a:gridCol w="1352643"/>
                <a:gridCol w="444704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RACHERLAPADU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DAGADARTHI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Manubolupadu RF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30.21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79.86056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14.72524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MANUBOLUPADU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/>
          <a:srcRect l="33382" t="20833" r="27965" b="32291"/>
          <a:stretch>
            <a:fillRect/>
          </a:stretch>
        </p:blipFill>
        <p:spPr bwMode="auto">
          <a:xfrm>
            <a:off x="0" y="1579418"/>
            <a:ext cx="4419600" cy="301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31260" t="21875" r="29502" b="31250"/>
          <a:stretch>
            <a:fillRect/>
          </a:stretch>
        </p:blipFill>
        <p:spPr bwMode="auto">
          <a:xfrm>
            <a:off x="5410200" y="1600200"/>
            <a:ext cx="4267200" cy="286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5638800"/>
          <a:ext cx="9296400" cy="563832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80"/>
                <a:gridCol w="961698"/>
                <a:gridCol w="930827"/>
                <a:gridCol w="1189654"/>
                <a:gridCol w="455915"/>
                <a:gridCol w="455915"/>
                <a:gridCol w="455915"/>
                <a:gridCol w="455915"/>
                <a:gridCol w="531901"/>
                <a:gridCol w="448792"/>
                <a:gridCol w="1386743"/>
                <a:gridCol w="455915"/>
              </a:tblGrid>
              <a:tr h="2567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8346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RUDRAKOTA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5.72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79.99383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14.99157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346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RUDRAKOTA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3.24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79.99598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14.99075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617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IRS_R2_LISS3_23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281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3382" t="20833" r="27965" b="32291"/>
          <a:stretch>
            <a:fillRect/>
          </a:stretch>
        </p:blipFill>
        <p:spPr bwMode="auto">
          <a:xfrm>
            <a:off x="0" y="1579418"/>
            <a:ext cx="4419600" cy="301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1260" t="21875" r="29502" b="31250"/>
          <a:stretch>
            <a:fillRect/>
          </a:stretch>
        </p:blipFill>
        <p:spPr bwMode="auto">
          <a:xfrm>
            <a:off x="5410200" y="1600200"/>
            <a:ext cx="4267200" cy="286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5638800"/>
          <a:ext cx="9296400" cy="563832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80"/>
                <a:gridCol w="961698"/>
                <a:gridCol w="930827"/>
                <a:gridCol w="1189654"/>
                <a:gridCol w="455915"/>
                <a:gridCol w="455915"/>
                <a:gridCol w="455915"/>
                <a:gridCol w="455915"/>
                <a:gridCol w="531901"/>
                <a:gridCol w="448792"/>
                <a:gridCol w="1386743"/>
                <a:gridCol w="455915"/>
              </a:tblGrid>
              <a:tr h="2567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8346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RUDRAKOTA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5.72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79.99383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14.99157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346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RUDRAKOTA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3.24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79.99598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14.99075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617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IRS_R2_LISS3_23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281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35724" t="35416" r="31479" b="18750"/>
          <a:stretch>
            <a:fillRect/>
          </a:stretch>
        </p:blipFill>
        <p:spPr bwMode="auto">
          <a:xfrm>
            <a:off x="5410200" y="1371599"/>
            <a:ext cx="4038599" cy="3173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/>
          <a:srcRect l="39459" t="33333" r="24231" b="19791"/>
          <a:stretch>
            <a:fillRect/>
          </a:stretch>
        </p:blipFill>
        <p:spPr bwMode="auto">
          <a:xfrm>
            <a:off x="304800" y="1295400"/>
            <a:ext cx="430445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1307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24-Oct-15</a:t>
            </a:r>
            <a:r>
              <a:rPr lang="en-IN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562600"/>
          <a:ext cx="9157036" cy="533400"/>
        </p:xfrm>
        <a:graphic>
          <a:graphicData uri="http://schemas.openxmlformats.org/drawingml/2006/table">
            <a:tbl>
              <a:tblPr/>
              <a:tblGrid>
                <a:gridCol w="440967"/>
                <a:gridCol w="440967"/>
                <a:gridCol w="633892"/>
                <a:gridCol w="930167"/>
                <a:gridCol w="900308"/>
                <a:gridCol w="1150649"/>
                <a:gridCol w="440967"/>
                <a:gridCol w="440967"/>
                <a:gridCol w="507016"/>
                <a:gridCol w="440967"/>
                <a:gridCol w="514462"/>
                <a:gridCol w="434078"/>
                <a:gridCol w="1341276"/>
                <a:gridCol w="540353"/>
              </a:tblGrid>
              <a:tr h="346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679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KESAWARAM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CHOWDAVARAM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10.53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79.84205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14.9392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/>
          <a:srcRect l="36311" t="30208" r="28550" b="30208"/>
          <a:stretch>
            <a:fillRect/>
          </a:stretch>
        </p:blipFill>
        <p:spPr bwMode="auto">
          <a:xfrm>
            <a:off x="5257800" y="1524000"/>
            <a:ext cx="409073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 l="35945" t="25000" r="27159" b="34375"/>
          <a:stretch>
            <a:fillRect/>
          </a:stretch>
        </p:blipFill>
        <p:spPr bwMode="auto">
          <a:xfrm>
            <a:off x="304800" y="1600200"/>
            <a:ext cx="4114800" cy="2547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1307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24-Oct-15</a:t>
            </a:r>
            <a:r>
              <a:rPr lang="en-IN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257800"/>
          <a:ext cx="8991601" cy="576474"/>
        </p:xfrm>
        <a:graphic>
          <a:graphicData uri="http://schemas.openxmlformats.org/drawingml/2006/table">
            <a:tbl>
              <a:tblPr/>
              <a:tblGrid>
                <a:gridCol w="440967"/>
                <a:gridCol w="440967"/>
                <a:gridCol w="633892"/>
                <a:gridCol w="930167"/>
                <a:gridCol w="900308"/>
                <a:gridCol w="1150649"/>
                <a:gridCol w="440967"/>
                <a:gridCol w="440967"/>
                <a:gridCol w="440967"/>
                <a:gridCol w="440967"/>
                <a:gridCol w="514462"/>
                <a:gridCol w="434078"/>
                <a:gridCol w="1341276"/>
                <a:gridCol w="440967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KESAWARAM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KESAVARAM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8.73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79.82333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14.92849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KESAVARAM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/>
          <a:srcRect l="29868" t="14583" r="23865" b="21875"/>
          <a:stretch>
            <a:fillRect/>
          </a:stretch>
        </p:blipFill>
        <p:spPr bwMode="auto">
          <a:xfrm>
            <a:off x="5562600" y="1447800"/>
            <a:ext cx="4051092" cy="312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 l="31260" t="19792" r="27745" b="27083"/>
          <a:stretch>
            <a:fillRect/>
          </a:stretch>
        </p:blipFill>
        <p:spPr bwMode="auto">
          <a:xfrm>
            <a:off x="457200" y="1447800"/>
            <a:ext cx="418352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371600" y="5334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24-Oct-15</a:t>
            </a:r>
            <a:r>
              <a:rPr lang="en-IN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400800" y="533400"/>
            <a:ext cx="21307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5638800"/>
          <a:ext cx="8763000" cy="382329"/>
        </p:xfrm>
        <a:graphic>
          <a:graphicData uri="http://schemas.openxmlformats.org/drawingml/2006/table">
            <a:tbl>
              <a:tblPr/>
              <a:tblGrid>
                <a:gridCol w="429756"/>
                <a:gridCol w="429756"/>
                <a:gridCol w="617776"/>
                <a:gridCol w="906518"/>
                <a:gridCol w="877419"/>
                <a:gridCol w="1121395"/>
                <a:gridCol w="429756"/>
                <a:gridCol w="429756"/>
                <a:gridCol w="429756"/>
                <a:gridCol w="429756"/>
                <a:gridCol w="501382"/>
                <a:gridCol w="423042"/>
                <a:gridCol w="1307176"/>
                <a:gridCol w="429756"/>
              </a:tblGrid>
              <a:tr h="247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342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BRAHMANAPALLI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UDAYAGIRI YERRAGONDA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9.14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79.26305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14.74548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l="28697" t="29167" r="25622" b="28125"/>
          <a:stretch>
            <a:fillRect/>
          </a:stretch>
        </p:blipFill>
        <p:spPr bwMode="auto">
          <a:xfrm>
            <a:off x="5105400" y="2133600"/>
            <a:ext cx="4800600" cy="2523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/>
          <a:srcRect l="28917" t="29167" r="27159" b="29167"/>
          <a:stretch>
            <a:fillRect/>
          </a:stretch>
        </p:blipFill>
        <p:spPr bwMode="auto">
          <a:xfrm>
            <a:off x="0" y="2209800"/>
            <a:ext cx="4419600" cy="235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1307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24-Oct-15</a:t>
            </a:r>
            <a:r>
              <a:rPr lang="en-IN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410200"/>
          <a:ext cx="9220201" cy="457200"/>
        </p:xfrm>
        <a:graphic>
          <a:graphicData uri="http://schemas.openxmlformats.org/drawingml/2006/table">
            <a:tbl>
              <a:tblPr/>
              <a:tblGrid>
                <a:gridCol w="452178"/>
                <a:gridCol w="452178"/>
                <a:gridCol w="650008"/>
                <a:gridCol w="953815"/>
                <a:gridCol w="923197"/>
                <a:gridCol w="1179903"/>
                <a:gridCol w="452178"/>
                <a:gridCol w="452178"/>
                <a:gridCol w="452178"/>
                <a:gridCol w="452178"/>
                <a:gridCol w="527541"/>
                <a:gridCol w="445114"/>
                <a:gridCol w="1375377"/>
                <a:gridCol w="452178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KESAWARAM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KESAVARAM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30.61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79.80938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14.93733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CHODAVARAM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2"/>
          <a:srcRect l="37482" t="31250" r="20352" b="27084"/>
          <a:stretch>
            <a:fillRect/>
          </a:stretch>
        </p:blipFill>
        <p:spPr bwMode="auto">
          <a:xfrm>
            <a:off x="228600" y="1447801"/>
            <a:ext cx="4419600" cy="2455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/>
          <a:srcRect l="40044" t="32291" r="17204" b="26042"/>
          <a:stretch>
            <a:fillRect/>
          </a:stretch>
        </p:blipFill>
        <p:spPr bwMode="auto">
          <a:xfrm>
            <a:off x="5455921" y="1447800"/>
            <a:ext cx="445007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5410200"/>
          <a:ext cx="9296400" cy="421608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80"/>
                <a:gridCol w="961698"/>
                <a:gridCol w="930827"/>
                <a:gridCol w="1189654"/>
                <a:gridCol w="455915"/>
                <a:gridCol w="455915"/>
                <a:gridCol w="455915"/>
                <a:gridCol w="455915"/>
                <a:gridCol w="531901"/>
                <a:gridCol w="448792"/>
                <a:gridCol w="1386743"/>
                <a:gridCol w="455915"/>
              </a:tblGrid>
              <a:tr h="247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342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KESAWARAM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KESAVARAM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7.52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79.79771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14.9458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1307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24-Oct-15</a:t>
            </a:r>
            <a:r>
              <a:rPr lang="en-IN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/>
          <a:srcRect l="29868" t="18750" r="13324" b="16667"/>
          <a:stretch>
            <a:fillRect/>
          </a:stretch>
        </p:blipFill>
        <p:spPr bwMode="auto">
          <a:xfrm>
            <a:off x="381000" y="1828800"/>
            <a:ext cx="4267200" cy="2727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/>
          <a:srcRect l="29869" t="19792" r="12152" b="16666"/>
          <a:stretch>
            <a:fillRect/>
          </a:stretch>
        </p:blipFill>
        <p:spPr bwMode="auto">
          <a:xfrm>
            <a:off x="5082915" y="1805709"/>
            <a:ext cx="4365885" cy="269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1" y="5105400"/>
          <a:ext cx="9143999" cy="883824"/>
        </p:xfrm>
        <a:graphic>
          <a:graphicData uri="http://schemas.openxmlformats.org/drawingml/2006/table">
            <a:tbl>
              <a:tblPr/>
              <a:tblGrid>
                <a:gridCol w="448441"/>
                <a:gridCol w="448441"/>
                <a:gridCol w="644636"/>
                <a:gridCol w="945932"/>
                <a:gridCol w="915567"/>
                <a:gridCol w="1170151"/>
                <a:gridCol w="448441"/>
                <a:gridCol w="448441"/>
                <a:gridCol w="448441"/>
                <a:gridCol w="448441"/>
                <a:gridCol w="523181"/>
                <a:gridCol w="441435"/>
                <a:gridCol w="1364010"/>
                <a:gridCol w="448441"/>
              </a:tblGrid>
              <a:tr h="226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226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JALADANKI WEST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22.19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79.88654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14.93079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APPARAOTHAOTA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26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JALADANKI WEST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79.8871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14.9283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APPARAOTHAOTA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26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JALADANKI WEST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19.46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79.88103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14.93153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APPARAOTHAOTA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26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JALADANKI WEST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30.65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79.88593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14.93394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APPARAOTHAOTA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26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JALADANKI WEST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13.18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79.89315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14.92721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APPARAOTHAOTA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 l="31040" t="23958" r="23865" b="16667"/>
          <a:stretch>
            <a:fillRect/>
          </a:stretch>
        </p:blipFill>
        <p:spPr bwMode="auto">
          <a:xfrm>
            <a:off x="5410200" y="1676400"/>
            <a:ext cx="4114800" cy="304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/>
          <a:srcRect l="43558" t="23959" r="11933" b="19792"/>
          <a:stretch>
            <a:fillRect/>
          </a:stretch>
        </p:blipFill>
        <p:spPr bwMode="auto">
          <a:xfrm>
            <a:off x="457200" y="1752600"/>
            <a:ext cx="4114800" cy="2923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5638800"/>
          <a:ext cx="9372596" cy="526146"/>
        </p:xfrm>
        <a:graphic>
          <a:graphicData uri="http://schemas.openxmlformats.org/drawingml/2006/table">
            <a:tbl>
              <a:tblPr/>
              <a:tblGrid>
                <a:gridCol w="459652"/>
                <a:gridCol w="459652"/>
                <a:gridCol w="660751"/>
                <a:gridCol w="969580"/>
                <a:gridCol w="938456"/>
                <a:gridCol w="1199404"/>
                <a:gridCol w="459652"/>
                <a:gridCol w="459652"/>
                <a:gridCol w="459652"/>
                <a:gridCol w="459652"/>
                <a:gridCol w="536261"/>
                <a:gridCol w="452470"/>
                <a:gridCol w="1398110"/>
                <a:gridCol w="459652"/>
              </a:tblGrid>
              <a:tr h="3418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4254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MADDURUPADU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27.15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79.97152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14.95699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MADDURAPADU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29868" t="18750" r="13324" b="16667"/>
          <a:stretch>
            <a:fillRect/>
          </a:stretch>
        </p:blipFill>
        <p:spPr bwMode="auto">
          <a:xfrm>
            <a:off x="381000" y="1828800"/>
            <a:ext cx="4267200" cy="2727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9869" t="19792" r="12152" b="16666"/>
          <a:stretch>
            <a:fillRect/>
          </a:stretch>
        </p:blipFill>
        <p:spPr bwMode="auto">
          <a:xfrm>
            <a:off x="5082915" y="1805709"/>
            <a:ext cx="4365885" cy="269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1" y="5105400"/>
          <a:ext cx="9143999" cy="883824"/>
        </p:xfrm>
        <a:graphic>
          <a:graphicData uri="http://schemas.openxmlformats.org/drawingml/2006/table">
            <a:tbl>
              <a:tblPr/>
              <a:tblGrid>
                <a:gridCol w="448441"/>
                <a:gridCol w="448441"/>
                <a:gridCol w="644636"/>
                <a:gridCol w="945932"/>
                <a:gridCol w="915567"/>
                <a:gridCol w="1170151"/>
                <a:gridCol w="448441"/>
                <a:gridCol w="448441"/>
                <a:gridCol w="448441"/>
                <a:gridCol w="448441"/>
                <a:gridCol w="523181"/>
                <a:gridCol w="441435"/>
                <a:gridCol w="1364010"/>
                <a:gridCol w="448441"/>
              </a:tblGrid>
              <a:tr h="226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226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JALADANKI WEST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22.19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79.88654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14.93079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APPARAOTHAOTA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26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JALADANKI WEST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79.8871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14.9283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APPARAOTHAOTA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26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JALADANKI WEST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19.46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79.88103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14.93153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APPARAOTHAOTA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26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JALADANKI WEST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30.65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79.88593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14.93394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APPARAOTHAOTA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26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JALADANKI WEST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13.18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79.89315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14.92721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APPARAOTHAOTA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29868" t="18750" r="13324" b="16667"/>
          <a:stretch>
            <a:fillRect/>
          </a:stretch>
        </p:blipFill>
        <p:spPr bwMode="auto">
          <a:xfrm>
            <a:off x="381000" y="1828800"/>
            <a:ext cx="4267200" cy="2727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9869" t="19792" r="12152" b="16666"/>
          <a:stretch>
            <a:fillRect/>
          </a:stretch>
        </p:blipFill>
        <p:spPr bwMode="auto">
          <a:xfrm>
            <a:off x="5082915" y="1805709"/>
            <a:ext cx="4365885" cy="269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1" y="5105400"/>
          <a:ext cx="9143999" cy="883824"/>
        </p:xfrm>
        <a:graphic>
          <a:graphicData uri="http://schemas.openxmlformats.org/drawingml/2006/table">
            <a:tbl>
              <a:tblPr/>
              <a:tblGrid>
                <a:gridCol w="448441"/>
                <a:gridCol w="448441"/>
                <a:gridCol w="644636"/>
                <a:gridCol w="945932"/>
                <a:gridCol w="915567"/>
                <a:gridCol w="1170151"/>
                <a:gridCol w="448441"/>
                <a:gridCol w="448441"/>
                <a:gridCol w="448441"/>
                <a:gridCol w="448441"/>
                <a:gridCol w="523181"/>
                <a:gridCol w="441435"/>
                <a:gridCol w="1364010"/>
                <a:gridCol w="448441"/>
              </a:tblGrid>
              <a:tr h="226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226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JALADANKI WEST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22.19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79.88654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14.93079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APPARAOTHAOTA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26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JALADANKI WEST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79.8871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14.9283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APPARAOTHAOTA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26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JALADANKI WEST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19.46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79.88103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14.93153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APPARAOTHAOTA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26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JALADANKI WEST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30.65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79.88593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14.93394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APPARAOTHAOTA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26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JALADANKI WEST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13.18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79.89315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14.92721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APPARAOTHAOTA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29868" t="18750" r="13324" b="16667"/>
          <a:stretch>
            <a:fillRect/>
          </a:stretch>
        </p:blipFill>
        <p:spPr bwMode="auto">
          <a:xfrm>
            <a:off x="381000" y="1828800"/>
            <a:ext cx="4267200" cy="2727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9869" t="19792" r="12152" b="16666"/>
          <a:stretch>
            <a:fillRect/>
          </a:stretch>
        </p:blipFill>
        <p:spPr bwMode="auto">
          <a:xfrm>
            <a:off x="5082915" y="1805709"/>
            <a:ext cx="4365885" cy="269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1" y="5105400"/>
          <a:ext cx="9143999" cy="883824"/>
        </p:xfrm>
        <a:graphic>
          <a:graphicData uri="http://schemas.openxmlformats.org/drawingml/2006/table">
            <a:tbl>
              <a:tblPr/>
              <a:tblGrid>
                <a:gridCol w="448441"/>
                <a:gridCol w="448441"/>
                <a:gridCol w="644636"/>
                <a:gridCol w="945932"/>
                <a:gridCol w="915567"/>
                <a:gridCol w="1170151"/>
                <a:gridCol w="448441"/>
                <a:gridCol w="448441"/>
                <a:gridCol w="448441"/>
                <a:gridCol w="448441"/>
                <a:gridCol w="523181"/>
                <a:gridCol w="441435"/>
                <a:gridCol w="1364010"/>
                <a:gridCol w="448441"/>
              </a:tblGrid>
              <a:tr h="226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226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JALADANKI WEST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22.19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79.88654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14.93079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APPARAOTHAOTA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26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JALADANKI WEST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79.8871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14.9283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APPARAOTHAOTA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26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JALADANKI WEST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19.46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79.88103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14.93153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APPARAOTHAOTA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26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JALADANKI WEST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30.65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79.88593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14.93394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APPARAOTHAOTA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26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JALADANKI WEST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13.18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79.89315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14.92721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APPARAOTHAOTA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29868" t="18750" r="13324" b="16667"/>
          <a:stretch>
            <a:fillRect/>
          </a:stretch>
        </p:blipFill>
        <p:spPr bwMode="auto">
          <a:xfrm>
            <a:off x="381000" y="1828800"/>
            <a:ext cx="4267200" cy="2727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9869" t="19792" r="12152" b="16666"/>
          <a:stretch>
            <a:fillRect/>
          </a:stretch>
        </p:blipFill>
        <p:spPr bwMode="auto">
          <a:xfrm>
            <a:off x="5082915" y="1805709"/>
            <a:ext cx="4365885" cy="269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1" y="5105400"/>
          <a:ext cx="9143999" cy="883824"/>
        </p:xfrm>
        <a:graphic>
          <a:graphicData uri="http://schemas.openxmlformats.org/drawingml/2006/table">
            <a:tbl>
              <a:tblPr/>
              <a:tblGrid>
                <a:gridCol w="448441"/>
                <a:gridCol w="448441"/>
                <a:gridCol w="644636"/>
                <a:gridCol w="945932"/>
                <a:gridCol w="915567"/>
                <a:gridCol w="1170151"/>
                <a:gridCol w="448441"/>
                <a:gridCol w="448441"/>
                <a:gridCol w="448441"/>
                <a:gridCol w="448441"/>
                <a:gridCol w="523181"/>
                <a:gridCol w="441435"/>
                <a:gridCol w="1364010"/>
                <a:gridCol w="448441"/>
              </a:tblGrid>
              <a:tr h="226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226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JALADANKI WEST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22.19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79.88654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14.93079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APPARAOTHAOTA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26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JALADANKI WEST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79.8871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14.9283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APPARAOTHAOTA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26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JALADANKI WEST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19.46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79.88103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14.93153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APPARAOTHAOTA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26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JALADANKI WEST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30.65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79.88593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14.93394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APPARAOTHAOTA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26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JALADANKI WEST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13.18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79.89315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14.92721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APPARAOTHAOTA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/>
          <a:srcRect l="39239" t="36458" r="21523" b="23959"/>
          <a:stretch>
            <a:fillRect/>
          </a:stretch>
        </p:blipFill>
        <p:spPr bwMode="auto">
          <a:xfrm>
            <a:off x="5472363" y="1905000"/>
            <a:ext cx="443363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/>
          <a:srcRect l="39239" t="38542" r="21522" b="25001"/>
          <a:stretch>
            <a:fillRect/>
          </a:stretch>
        </p:blipFill>
        <p:spPr bwMode="auto">
          <a:xfrm>
            <a:off x="0" y="1905000"/>
            <a:ext cx="4953000" cy="25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562600"/>
          <a:ext cx="8991601" cy="576474"/>
        </p:xfrm>
        <a:graphic>
          <a:graphicData uri="http://schemas.openxmlformats.org/drawingml/2006/table">
            <a:tbl>
              <a:tblPr/>
              <a:tblGrid>
                <a:gridCol w="440967"/>
                <a:gridCol w="440967"/>
                <a:gridCol w="633892"/>
                <a:gridCol w="930167"/>
                <a:gridCol w="900308"/>
                <a:gridCol w="1150649"/>
                <a:gridCol w="440967"/>
                <a:gridCol w="440967"/>
                <a:gridCol w="440967"/>
                <a:gridCol w="440967"/>
                <a:gridCol w="514462"/>
                <a:gridCol w="434078"/>
                <a:gridCol w="1341276"/>
                <a:gridCol w="440967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DONTALI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 East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11.75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79.86666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14.40012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/>
          <a:srcRect l="36310" t="20833" r="16838" b="22918"/>
          <a:stretch>
            <a:fillRect/>
          </a:stretch>
        </p:blipFill>
        <p:spPr bwMode="auto">
          <a:xfrm>
            <a:off x="304800" y="1447800"/>
            <a:ext cx="4495800" cy="3034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/>
          <a:srcRect l="28916" t="19792" r="27160" b="22917"/>
          <a:stretch>
            <a:fillRect/>
          </a:stretch>
        </p:blipFill>
        <p:spPr bwMode="auto">
          <a:xfrm>
            <a:off x="5410200" y="1447800"/>
            <a:ext cx="4267200" cy="312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5562600"/>
          <a:ext cx="9144000" cy="563832"/>
        </p:xfrm>
        <a:graphic>
          <a:graphicData uri="http://schemas.openxmlformats.org/drawingml/2006/table">
            <a:tbl>
              <a:tblPr/>
              <a:tblGrid>
                <a:gridCol w="448441"/>
                <a:gridCol w="448441"/>
                <a:gridCol w="644636"/>
                <a:gridCol w="945932"/>
                <a:gridCol w="915568"/>
                <a:gridCol w="1170151"/>
                <a:gridCol w="448441"/>
                <a:gridCol w="448441"/>
                <a:gridCol w="448441"/>
                <a:gridCol w="448441"/>
                <a:gridCol w="523181"/>
                <a:gridCol w="441435"/>
                <a:gridCol w="1364010"/>
                <a:gridCol w="448441"/>
              </a:tblGrid>
              <a:tr h="2567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8346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DONTALI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 East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6.73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79.87477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14.39481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346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DONTALI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 East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21.84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79.87422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14.38832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/>
          <a:srcRect l="26354" t="18750" r="13909" b="11458"/>
          <a:stretch>
            <a:fillRect/>
          </a:stretch>
        </p:blipFill>
        <p:spPr bwMode="auto">
          <a:xfrm>
            <a:off x="5410200" y="1219200"/>
            <a:ext cx="417621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 l="28917" t="25000" r="16032" b="14584"/>
          <a:stretch>
            <a:fillRect/>
          </a:stretch>
        </p:blipFill>
        <p:spPr bwMode="auto">
          <a:xfrm>
            <a:off x="307430" y="1219201"/>
            <a:ext cx="4416970" cy="2725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371600" y="533400"/>
            <a:ext cx="20281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400800" y="5334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105400"/>
          <a:ext cx="9296400" cy="629856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80"/>
                <a:gridCol w="961698"/>
                <a:gridCol w="930827"/>
                <a:gridCol w="1189654"/>
                <a:gridCol w="455915"/>
                <a:gridCol w="455915"/>
                <a:gridCol w="455915"/>
                <a:gridCol w="455915"/>
                <a:gridCol w="531901"/>
                <a:gridCol w="448792"/>
                <a:gridCol w="1386743"/>
                <a:gridCol w="455915"/>
              </a:tblGrid>
              <a:tr h="232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554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GUDIPADU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GUDIPADU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67.85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79.63354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14.80215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ABBASAHEBPETA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54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GUDIPADU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GUDIPADU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19.81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79.62189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14.80345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54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GUDIPADU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GUDIPADU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18.69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79.63489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14.80666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ABBASAHEBPETA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6310" t="20833" r="16838" b="22918"/>
          <a:stretch>
            <a:fillRect/>
          </a:stretch>
        </p:blipFill>
        <p:spPr bwMode="auto">
          <a:xfrm>
            <a:off x="304800" y="1447800"/>
            <a:ext cx="4495800" cy="3034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8916" t="19792" r="27160" b="22917"/>
          <a:stretch>
            <a:fillRect/>
          </a:stretch>
        </p:blipFill>
        <p:spPr bwMode="auto">
          <a:xfrm>
            <a:off x="5410200" y="1447800"/>
            <a:ext cx="4267200" cy="312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5562600"/>
          <a:ext cx="9144000" cy="563832"/>
        </p:xfrm>
        <a:graphic>
          <a:graphicData uri="http://schemas.openxmlformats.org/drawingml/2006/table">
            <a:tbl>
              <a:tblPr/>
              <a:tblGrid>
                <a:gridCol w="448441"/>
                <a:gridCol w="448441"/>
                <a:gridCol w="644636"/>
                <a:gridCol w="945932"/>
                <a:gridCol w="915568"/>
                <a:gridCol w="1170151"/>
                <a:gridCol w="448441"/>
                <a:gridCol w="448441"/>
                <a:gridCol w="448441"/>
                <a:gridCol w="448441"/>
                <a:gridCol w="523181"/>
                <a:gridCol w="441435"/>
                <a:gridCol w="1364010"/>
                <a:gridCol w="448441"/>
              </a:tblGrid>
              <a:tr h="2567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8346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DONTALI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 East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6.73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79.87477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14.39481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346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DONTALI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 East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21.84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79.87422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14.38832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2"/>
          <a:srcRect l="33382" t="26042" r="26208" b="25000"/>
          <a:stretch>
            <a:fillRect/>
          </a:stretch>
        </p:blipFill>
        <p:spPr bwMode="auto">
          <a:xfrm>
            <a:off x="5436141" y="1295400"/>
            <a:ext cx="4139119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/>
          <a:srcRect l="33602" t="20833" r="22474" b="29166"/>
          <a:stretch>
            <a:fillRect/>
          </a:stretch>
        </p:blipFill>
        <p:spPr bwMode="auto">
          <a:xfrm>
            <a:off x="304800" y="1295400"/>
            <a:ext cx="4419600" cy="282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0" y="5257800"/>
          <a:ext cx="9130111" cy="576474"/>
        </p:xfrm>
        <a:graphic>
          <a:graphicData uri="http://schemas.openxmlformats.org/drawingml/2006/table">
            <a:tbl>
              <a:tblPr/>
              <a:tblGrid>
                <a:gridCol w="444704"/>
                <a:gridCol w="444704"/>
                <a:gridCol w="639264"/>
                <a:gridCol w="938049"/>
                <a:gridCol w="907938"/>
                <a:gridCol w="1160400"/>
                <a:gridCol w="444704"/>
                <a:gridCol w="444704"/>
                <a:gridCol w="507016"/>
                <a:gridCol w="444704"/>
                <a:gridCol w="518821"/>
                <a:gridCol w="437756"/>
                <a:gridCol w="1352643"/>
                <a:gridCol w="444704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DONTALI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DONTHALI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14.75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79.90206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14.37332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DONTHALI_SANGAM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2"/>
          <a:srcRect l="29283" t="14584" r="13323" b="12500"/>
          <a:stretch>
            <a:fillRect/>
          </a:stretch>
        </p:blipFill>
        <p:spPr bwMode="auto">
          <a:xfrm>
            <a:off x="381000" y="1295400"/>
            <a:ext cx="4267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/>
          <a:srcRect l="30673" t="14583" r="11933" b="12500"/>
          <a:stretch>
            <a:fillRect/>
          </a:stretch>
        </p:blipFill>
        <p:spPr bwMode="auto">
          <a:xfrm>
            <a:off x="5105400" y="1197428"/>
            <a:ext cx="4495800" cy="321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334000"/>
          <a:ext cx="8839200" cy="576474"/>
        </p:xfrm>
        <a:graphic>
          <a:graphicData uri="http://schemas.openxmlformats.org/drawingml/2006/table">
            <a:tbl>
              <a:tblPr/>
              <a:tblGrid>
                <a:gridCol w="433493"/>
                <a:gridCol w="433493"/>
                <a:gridCol w="623148"/>
                <a:gridCol w="914401"/>
                <a:gridCol w="885049"/>
                <a:gridCol w="1131146"/>
                <a:gridCol w="433493"/>
                <a:gridCol w="433493"/>
                <a:gridCol w="433493"/>
                <a:gridCol w="433493"/>
                <a:gridCol w="505742"/>
                <a:gridCol w="426720"/>
                <a:gridCol w="1318543"/>
                <a:gridCol w="433493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22.68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79.84079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14.09534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PALICHERLA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2"/>
          <a:srcRect l="22254" t="20833" r="30893" b="18750"/>
          <a:stretch>
            <a:fillRect/>
          </a:stretch>
        </p:blipFill>
        <p:spPr bwMode="auto">
          <a:xfrm>
            <a:off x="152400" y="1363980"/>
            <a:ext cx="4267200" cy="309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 l="28698" t="21875" r="22108" b="18750"/>
          <a:stretch>
            <a:fillRect/>
          </a:stretch>
        </p:blipFill>
        <p:spPr bwMode="auto">
          <a:xfrm>
            <a:off x="5181600" y="1371600"/>
            <a:ext cx="4572000" cy="310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1" y="5105400"/>
          <a:ext cx="9372599" cy="533400"/>
        </p:xfrm>
        <a:graphic>
          <a:graphicData uri="http://schemas.openxmlformats.org/drawingml/2006/table">
            <a:tbl>
              <a:tblPr/>
              <a:tblGrid>
                <a:gridCol w="459652"/>
                <a:gridCol w="459652"/>
                <a:gridCol w="660751"/>
                <a:gridCol w="969580"/>
                <a:gridCol w="938457"/>
                <a:gridCol w="1199405"/>
                <a:gridCol w="459652"/>
                <a:gridCol w="459652"/>
                <a:gridCol w="459652"/>
                <a:gridCol w="459652"/>
                <a:gridCol w="536261"/>
                <a:gridCol w="452471"/>
                <a:gridCol w="1398110"/>
                <a:gridCol w="459652"/>
              </a:tblGrid>
              <a:tr h="346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679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Sydapuram A Extn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22.11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79.75173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14.18731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DADISETTIPALLI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2"/>
          <a:srcRect l="35724" t="31250" r="31479" b="27084"/>
          <a:stretch>
            <a:fillRect/>
          </a:stretch>
        </p:blipFill>
        <p:spPr bwMode="auto">
          <a:xfrm>
            <a:off x="304800" y="1752600"/>
            <a:ext cx="3840479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/>
          <a:srcRect l="37116" t="27083" r="28331" b="29166"/>
          <a:stretch>
            <a:fillRect/>
          </a:stretch>
        </p:blipFill>
        <p:spPr bwMode="auto">
          <a:xfrm>
            <a:off x="5105400" y="1762932"/>
            <a:ext cx="3962400" cy="2820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562600"/>
          <a:ext cx="9067799" cy="533399"/>
        </p:xfrm>
        <a:graphic>
          <a:graphicData uri="http://schemas.openxmlformats.org/drawingml/2006/table">
            <a:tbl>
              <a:tblPr/>
              <a:tblGrid>
                <a:gridCol w="444704"/>
                <a:gridCol w="444704"/>
                <a:gridCol w="639264"/>
                <a:gridCol w="938049"/>
                <a:gridCol w="907938"/>
                <a:gridCol w="1160400"/>
                <a:gridCol w="444704"/>
                <a:gridCol w="444704"/>
                <a:gridCol w="444704"/>
                <a:gridCol w="444704"/>
                <a:gridCol w="518821"/>
                <a:gridCol w="437756"/>
                <a:gridCol w="1352643"/>
                <a:gridCol w="444704"/>
              </a:tblGrid>
              <a:tr h="2567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834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GUDUR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GUDUR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VINDURU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41.1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79.79468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14.2165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THURUPUPOONDLA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34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GUDUR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GUDUR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VINDURU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20.13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79.79853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14.21635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GIRISASTRULAVARIKANDRIGA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 l="35139" t="29167" r="23865" b="21875"/>
          <a:stretch>
            <a:fillRect/>
          </a:stretch>
        </p:blipFill>
        <p:spPr bwMode="auto">
          <a:xfrm>
            <a:off x="5486400" y="1676400"/>
            <a:ext cx="4191000" cy="2813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/>
          <a:srcRect l="31845" t="26042" r="24817" b="23959"/>
          <a:stretch>
            <a:fillRect/>
          </a:stretch>
        </p:blipFill>
        <p:spPr bwMode="auto">
          <a:xfrm>
            <a:off x="533399" y="1678458"/>
            <a:ext cx="4343401" cy="2817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1" y="5562600"/>
          <a:ext cx="9118597" cy="533400"/>
        </p:xfrm>
        <a:graphic>
          <a:graphicData uri="http://schemas.openxmlformats.org/drawingml/2006/table">
            <a:tbl>
              <a:tblPr/>
              <a:tblGrid>
                <a:gridCol w="447195"/>
                <a:gridCol w="447195"/>
                <a:gridCol w="642845"/>
                <a:gridCol w="943304"/>
                <a:gridCol w="913024"/>
                <a:gridCol w="1166901"/>
                <a:gridCol w="447195"/>
                <a:gridCol w="447195"/>
                <a:gridCol w="447195"/>
                <a:gridCol w="447195"/>
                <a:gridCol w="521728"/>
                <a:gridCol w="440209"/>
                <a:gridCol w="1360221"/>
                <a:gridCol w="447195"/>
              </a:tblGrid>
              <a:tr h="346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679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GRIDDALUR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79.76144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14.22703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PRAKKAMDALA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5724" t="31250" r="31479" b="27084"/>
          <a:stretch>
            <a:fillRect/>
          </a:stretch>
        </p:blipFill>
        <p:spPr bwMode="auto">
          <a:xfrm>
            <a:off x="304800" y="1752600"/>
            <a:ext cx="3840479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7116" t="27083" r="28331" b="29166"/>
          <a:stretch>
            <a:fillRect/>
          </a:stretch>
        </p:blipFill>
        <p:spPr bwMode="auto">
          <a:xfrm>
            <a:off x="5105400" y="1762932"/>
            <a:ext cx="3962400" cy="2820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562600"/>
          <a:ext cx="9067799" cy="533399"/>
        </p:xfrm>
        <a:graphic>
          <a:graphicData uri="http://schemas.openxmlformats.org/drawingml/2006/table">
            <a:tbl>
              <a:tblPr/>
              <a:tblGrid>
                <a:gridCol w="444704"/>
                <a:gridCol w="444704"/>
                <a:gridCol w="639264"/>
                <a:gridCol w="938049"/>
                <a:gridCol w="907938"/>
                <a:gridCol w="1160400"/>
                <a:gridCol w="444704"/>
                <a:gridCol w="444704"/>
                <a:gridCol w="444704"/>
                <a:gridCol w="444704"/>
                <a:gridCol w="518821"/>
                <a:gridCol w="437756"/>
                <a:gridCol w="1352643"/>
                <a:gridCol w="444704"/>
              </a:tblGrid>
              <a:tr h="2567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834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GUDUR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GUDUR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VINDURU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41.1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79.79468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14.2165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THURUPUPOONDLA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34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GUDUR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GUDUR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VINDURU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20.13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79.79853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14.21635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GIRISASTRULAVARIKANDRIGA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2"/>
          <a:srcRect l="32796" t="23958" r="23865" b="15624"/>
          <a:stretch>
            <a:fillRect/>
          </a:stretch>
        </p:blipFill>
        <p:spPr bwMode="auto">
          <a:xfrm>
            <a:off x="5334000" y="1752600"/>
            <a:ext cx="4343400" cy="340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/>
          <a:srcRect l="40630" t="26042" r="14861" b="13541"/>
          <a:stretch>
            <a:fillRect/>
          </a:stretch>
        </p:blipFill>
        <p:spPr bwMode="auto">
          <a:xfrm>
            <a:off x="304800" y="1752600"/>
            <a:ext cx="4267200" cy="3256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890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24-Oct-15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81000" y="5867400"/>
          <a:ext cx="9296400" cy="533399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80"/>
                <a:gridCol w="961698"/>
                <a:gridCol w="930827"/>
                <a:gridCol w="1189654"/>
                <a:gridCol w="455915"/>
                <a:gridCol w="455915"/>
                <a:gridCol w="455915"/>
                <a:gridCol w="455915"/>
                <a:gridCol w="531901"/>
                <a:gridCol w="448792"/>
                <a:gridCol w="1386743"/>
                <a:gridCol w="455915"/>
              </a:tblGrid>
              <a:tr h="2567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834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SYDAPURAM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10.15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79.73744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14.21046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MOLAKALAPUNDLA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34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SYDAPURAM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2.18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79.73557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14.21312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MOLAKALAPUNDLA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2796" t="23958" r="23865" b="15624"/>
          <a:stretch>
            <a:fillRect/>
          </a:stretch>
        </p:blipFill>
        <p:spPr bwMode="auto">
          <a:xfrm>
            <a:off x="5334000" y="1752600"/>
            <a:ext cx="4343400" cy="340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40630" t="26042" r="14861" b="13541"/>
          <a:stretch>
            <a:fillRect/>
          </a:stretch>
        </p:blipFill>
        <p:spPr bwMode="auto">
          <a:xfrm>
            <a:off x="304800" y="1752600"/>
            <a:ext cx="4267200" cy="3256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890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24-Oct-15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867400"/>
          <a:ext cx="9296400" cy="533399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80"/>
                <a:gridCol w="961698"/>
                <a:gridCol w="930827"/>
                <a:gridCol w="1189654"/>
                <a:gridCol w="455915"/>
                <a:gridCol w="455915"/>
                <a:gridCol w="455915"/>
                <a:gridCol w="455915"/>
                <a:gridCol w="531901"/>
                <a:gridCol w="448792"/>
                <a:gridCol w="1386743"/>
                <a:gridCol w="455915"/>
              </a:tblGrid>
              <a:tr h="2567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834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SYDAPURAM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10.15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79.73744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14.21046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MOLAKALAPUNDLA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34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SYDAPURAM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2.18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79.73557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14.21312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MOLAKALAPUNDLA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 l="21669" t="13542" r="15081" b="11458"/>
          <a:stretch>
            <a:fillRect/>
          </a:stretch>
        </p:blipFill>
        <p:spPr bwMode="auto">
          <a:xfrm>
            <a:off x="5105400" y="1981200"/>
            <a:ext cx="441960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/>
          <a:srcRect l="28331" t="13542" r="14275" b="12500"/>
          <a:stretch>
            <a:fillRect/>
          </a:stretch>
        </p:blipFill>
        <p:spPr bwMode="auto">
          <a:xfrm>
            <a:off x="457200" y="1905000"/>
            <a:ext cx="4267200" cy="309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791200"/>
          <a:ext cx="9189845" cy="533400"/>
        </p:xfrm>
        <a:graphic>
          <a:graphicData uri="http://schemas.openxmlformats.org/drawingml/2006/table">
            <a:tbl>
              <a:tblPr/>
              <a:tblGrid>
                <a:gridCol w="444704"/>
                <a:gridCol w="444704"/>
                <a:gridCol w="639264"/>
                <a:gridCol w="938049"/>
                <a:gridCol w="907938"/>
                <a:gridCol w="1160400"/>
                <a:gridCol w="444704"/>
                <a:gridCol w="444704"/>
                <a:gridCol w="444704"/>
                <a:gridCol w="444704"/>
                <a:gridCol w="518821"/>
                <a:gridCol w="464153"/>
                <a:gridCol w="1352643"/>
                <a:gridCol w="540353"/>
              </a:tblGrid>
              <a:tr h="346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679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KADIVEDU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UDATHAVARIPALEM EXT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71.14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80.00885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14.10501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UDATHAVARIPALEM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26354" t="18750" r="13909" b="11458"/>
          <a:stretch>
            <a:fillRect/>
          </a:stretch>
        </p:blipFill>
        <p:spPr bwMode="auto">
          <a:xfrm>
            <a:off x="5410200" y="1219200"/>
            <a:ext cx="417621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8917" t="25000" r="16032" b="14584"/>
          <a:stretch>
            <a:fillRect/>
          </a:stretch>
        </p:blipFill>
        <p:spPr bwMode="auto">
          <a:xfrm>
            <a:off x="307430" y="1219201"/>
            <a:ext cx="4416970" cy="2725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371600" y="533400"/>
            <a:ext cx="20281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400800" y="5334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105400"/>
          <a:ext cx="9296400" cy="629856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80"/>
                <a:gridCol w="961698"/>
                <a:gridCol w="930827"/>
                <a:gridCol w="1189654"/>
                <a:gridCol w="455915"/>
                <a:gridCol w="455915"/>
                <a:gridCol w="455915"/>
                <a:gridCol w="455915"/>
                <a:gridCol w="531901"/>
                <a:gridCol w="448792"/>
                <a:gridCol w="1386743"/>
                <a:gridCol w="455915"/>
              </a:tblGrid>
              <a:tr h="232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554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GUDIPADU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GUDIPADU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67.85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79.63354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14.80215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ABBASAHEBPETA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54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GUDIPADU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GUDIPADU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19.81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79.62189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14.80345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54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GUDIPADU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GUDIPADU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18.69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79.63489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14.80666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ABBASAHEBPETA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 l="38068" t="26041" r="19180" b="22917"/>
          <a:stretch>
            <a:fillRect/>
          </a:stretch>
        </p:blipFill>
        <p:spPr bwMode="auto">
          <a:xfrm>
            <a:off x="5257800" y="1524000"/>
            <a:ext cx="44273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/>
          <a:srcRect l="40044" t="23959" r="18960" b="23959"/>
          <a:stretch>
            <a:fillRect/>
          </a:stretch>
        </p:blipFill>
        <p:spPr bwMode="auto">
          <a:xfrm>
            <a:off x="228600" y="1447800"/>
            <a:ext cx="4191000" cy="299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791200"/>
          <a:ext cx="9144000" cy="457200"/>
        </p:xfrm>
        <a:graphic>
          <a:graphicData uri="http://schemas.openxmlformats.org/drawingml/2006/table">
            <a:tbl>
              <a:tblPr/>
              <a:tblGrid>
                <a:gridCol w="448441"/>
                <a:gridCol w="448441"/>
                <a:gridCol w="644636"/>
                <a:gridCol w="945932"/>
                <a:gridCol w="915568"/>
                <a:gridCol w="1170151"/>
                <a:gridCol w="448441"/>
                <a:gridCol w="448441"/>
                <a:gridCol w="448441"/>
                <a:gridCol w="448441"/>
                <a:gridCol w="523181"/>
                <a:gridCol w="441435"/>
                <a:gridCol w="1364010"/>
                <a:gridCol w="448441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KADIVEDU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PIDATHALAPUDI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4.21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79.93593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14.09723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CHEDIMALA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2"/>
          <a:srcRect l="33529" t="18750" r="17423" b="22657"/>
          <a:stretch>
            <a:fillRect/>
          </a:stretch>
        </p:blipFill>
        <p:spPr bwMode="auto">
          <a:xfrm>
            <a:off x="5181600" y="1447800"/>
            <a:ext cx="4419601" cy="29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/>
          <a:srcRect l="34773" t="15625" r="11933" b="19791"/>
          <a:stretch>
            <a:fillRect/>
          </a:stretch>
        </p:blipFill>
        <p:spPr bwMode="auto">
          <a:xfrm>
            <a:off x="381000" y="1524000"/>
            <a:ext cx="424999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486400"/>
          <a:ext cx="9067799" cy="457200"/>
        </p:xfrm>
        <a:graphic>
          <a:graphicData uri="http://schemas.openxmlformats.org/drawingml/2006/table">
            <a:tbl>
              <a:tblPr/>
              <a:tblGrid>
                <a:gridCol w="444704"/>
                <a:gridCol w="444704"/>
                <a:gridCol w="639264"/>
                <a:gridCol w="938049"/>
                <a:gridCol w="907938"/>
                <a:gridCol w="1160400"/>
                <a:gridCol w="444704"/>
                <a:gridCol w="444704"/>
                <a:gridCol w="444704"/>
                <a:gridCol w="444704"/>
                <a:gridCol w="518821"/>
                <a:gridCol w="437756"/>
                <a:gridCol w="1352643"/>
                <a:gridCol w="444704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KADIVEDU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PIDATHALAPUDI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8.07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79.93449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14.10173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CHEDIMALA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1625" t="15625" r="16252" b="28125"/>
          <a:stretch>
            <a:fillRect/>
          </a:stretch>
        </p:blipFill>
        <p:spPr bwMode="auto">
          <a:xfrm>
            <a:off x="5257800" y="1526567"/>
            <a:ext cx="4648200" cy="282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26940" t="16667" r="27379" b="27083"/>
          <a:stretch>
            <a:fillRect/>
          </a:stretch>
        </p:blipFill>
        <p:spPr bwMode="auto">
          <a:xfrm>
            <a:off x="0" y="1400908"/>
            <a:ext cx="4267200" cy="295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486400"/>
          <a:ext cx="9296400" cy="457200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80"/>
                <a:gridCol w="961698"/>
                <a:gridCol w="930827"/>
                <a:gridCol w="1189654"/>
                <a:gridCol w="455915"/>
                <a:gridCol w="455915"/>
                <a:gridCol w="455915"/>
                <a:gridCol w="455915"/>
                <a:gridCol w="531901"/>
                <a:gridCol w="448792"/>
                <a:gridCol w="1386743"/>
                <a:gridCol w="455915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KADIVEDU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KESAVARAM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45.46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79.94468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14.07189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 l="32211" t="25000" r="20351" b="18750"/>
          <a:stretch>
            <a:fillRect/>
          </a:stretch>
        </p:blipFill>
        <p:spPr bwMode="auto">
          <a:xfrm>
            <a:off x="0" y="1295400"/>
            <a:ext cx="46482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/>
          <a:srcRect l="30308" t="25000" r="21083" b="17708"/>
          <a:stretch>
            <a:fillRect/>
          </a:stretch>
        </p:blipFill>
        <p:spPr bwMode="auto">
          <a:xfrm>
            <a:off x="5105400" y="1295400"/>
            <a:ext cx="4685608" cy="310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410200"/>
          <a:ext cx="8763000" cy="457200"/>
        </p:xfrm>
        <a:graphic>
          <a:graphicData uri="http://schemas.openxmlformats.org/drawingml/2006/table">
            <a:tbl>
              <a:tblPr/>
              <a:tblGrid>
                <a:gridCol w="429756"/>
                <a:gridCol w="429756"/>
                <a:gridCol w="617776"/>
                <a:gridCol w="906518"/>
                <a:gridCol w="877419"/>
                <a:gridCol w="1121395"/>
                <a:gridCol w="429756"/>
                <a:gridCol w="429756"/>
                <a:gridCol w="429756"/>
                <a:gridCol w="429756"/>
                <a:gridCol w="501382"/>
                <a:gridCol w="423042"/>
                <a:gridCol w="1307176"/>
                <a:gridCol w="429756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MARUPUR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South Moupur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79.81696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14.40991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SOUTH_MOPUR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/>
          <p:cNvPicPr>
            <a:picLocks noChangeAspect="1" noChangeArrowheads="1"/>
          </p:cNvPicPr>
          <p:nvPr/>
        </p:nvPicPr>
        <p:blipFill>
          <a:blip r:embed="rId2"/>
          <a:srcRect l="27526" t="23958" r="12152" b="22917"/>
          <a:stretch>
            <a:fillRect/>
          </a:stretch>
        </p:blipFill>
        <p:spPr bwMode="auto">
          <a:xfrm>
            <a:off x="5486400" y="1981200"/>
            <a:ext cx="4176059" cy="2067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/>
          <a:srcRect l="27159" t="21875" r="11933" b="25000"/>
          <a:stretch>
            <a:fillRect/>
          </a:stretch>
        </p:blipFill>
        <p:spPr bwMode="auto">
          <a:xfrm>
            <a:off x="533400" y="1981200"/>
            <a:ext cx="4343400" cy="212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410200"/>
          <a:ext cx="8991601" cy="457200"/>
        </p:xfrm>
        <a:graphic>
          <a:graphicData uri="http://schemas.openxmlformats.org/drawingml/2006/table">
            <a:tbl>
              <a:tblPr/>
              <a:tblGrid>
                <a:gridCol w="440967"/>
                <a:gridCol w="440967"/>
                <a:gridCol w="633892"/>
                <a:gridCol w="930167"/>
                <a:gridCol w="900308"/>
                <a:gridCol w="1150649"/>
                <a:gridCol w="440967"/>
                <a:gridCol w="440967"/>
                <a:gridCol w="440967"/>
                <a:gridCol w="440967"/>
                <a:gridCol w="514462"/>
                <a:gridCol w="434078"/>
                <a:gridCol w="1341276"/>
                <a:gridCol w="440967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MARUPUR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14.43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79.82252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14.38604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/>
          <p:cNvPicPr>
            <a:picLocks noChangeAspect="1" noChangeArrowheads="1"/>
          </p:cNvPicPr>
          <p:nvPr/>
        </p:nvPicPr>
        <p:blipFill>
          <a:blip r:embed="rId2"/>
          <a:srcRect l="29283" t="25000" r="26208" b="14583"/>
          <a:stretch>
            <a:fillRect/>
          </a:stretch>
        </p:blipFill>
        <p:spPr bwMode="auto">
          <a:xfrm>
            <a:off x="5486400" y="1752600"/>
            <a:ext cx="389408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/>
          <a:srcRect l="24817" t="20833" r="24231" b="14583"/>
          <a:stretch>
            <a:fillRect/>
          </a:stretch>
        </p:blipFill>
        <p:spPr bwMode="auto">
          <a:xfrm>
            <a:off x="533400" y="1827924"/>
            <a:ext cx="3886200" cy="2769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5715000"/>
          <a:ext cx="8915400" cy="576474"/>
        </p:xfrm>
        <a:graphic>
          <a:graphicData uri="http://schemas.openxmlformats.org/drawingml/2006/table">
            <a:tbl>
              <a:tblPr/>
              <a:tblGrid>
                <a:gridCol w="437230"/>
                <a:gridCol w="437230"/>
                <a:gridCol w="628520"/>
                <a:gridCol w="922284"/>
                <a:gridCol w="892678"/>
                <a:gridCol w="1140897"/>
                <a:gridCol w="437230"/>
                <a:gridCol w="437230"/>
                <a:gridCol w="437230"/>
                <a:gridCol w="437230"/>
                <a:gridCol w="510102"/>
                <a:gridCol w="430399"/>
                <a:gridCol w="1329910"/>
                <a:gridCol w="437230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MARUPUR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34.6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79.82773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14.37281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MARUPUR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/>
          <a:srcRect l="31040" t="17708" r="23865" b="21875"/>
          <a:stretch>
            <a:fillRect/>
          </a:stretch>
        </p:blipFill>
        <p:spPr bwMode="auto">
          <a:xfrm>
            <a:off x="5562600" y="1600200"/>
            <a:ext cx="4343400" cy="327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 l="38873" t="20833" r="11933" b="18750"/>
          <a:stretch>
            <a:fillRect/>
          </a:stretch>
        </p:blipFill>
        <p:spPr bwMode="auto">
          <a:xfrm>
            <a:off x="228600" y="1600200"/>
            <a:ext cx="4800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638800"/>
          <a:ext cx="9296400" cy="502872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80"/>
                <a:gridCol w="961698"/>
                <a:gridCol w="930827"/>
                <a:gridCol w="1189654"/>
                <a:gridCol w="455915"/>
                <a:gridCol w="455915"/>
                <a:gridCol w="455915"/>
                <a:gridCol w="455915"/>
                <a:gridCol w="531901"/>
                <a:gridCol w="448792"/>
                <a:gridCol w="1386743"/>
                <a:gridCol w="455915"/>
              </a:tblGrid>
              <a:tr h="220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8583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MARUPUR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20.88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79.80278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14.37897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583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MARUPUR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15.73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79.80367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14.37472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/>
          <a:srcRect l="35725" t="17708" r="14495" b="19792"/>
          <a:stretch>
            <a:fillRect/>
          </a:stretch>
        </p:blipFill>
        <p:spPr bwMode="auto">
          <a:xfrm>
            <a:off x="304800" y="1326776"/>
            <a:ext cx="4343400" cy="306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l="34187" t="15625" r="14861" b="20834"/>
          <a:stretch>
            <a:fillRect/>
          </a:stretch>
        </p:blipFill>
        <p:spPr bwMode="auto">
          <a:xfrm>
            <a:off x="5257801" y="1333938"/>
            <a:ext cx="4267200" cy="299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562600"/>
          <a:ext cx="9296400" cy="756840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80"/>
                <a:gridCol w="961698"/>
                <a:gridCol w="930827"/>
                <a:gridCol w="1189653"/>
                <a:gridCol w="455915"/>
                <a:gridCol w="455915"/>
                <a:gridCol w="455915"/>
                <a:gridCol w="455915"/>
                <a:gridCol w="531901"/>
                <a:gridCol w="448792"/>
                <a:gridCol w="1386744"/>
                <a:gridCol w="455915"/>
              </a:tblGrid>
              <a:tr h="217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MARUPUR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55.31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79.79959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14.36045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VADLAPUDI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BIRADAVOLU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26.72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79.79242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14.35421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VADLAPUDI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BIRADAVOLU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31.03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79.78567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14.35192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VADLAPUDI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BIRADAVOLU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43.43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79.80212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14.35668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/>
          <a:srcRect l="29282" t="28125" r="19766" b="23958"/>
          <a:stretch>
            <a:fillRect/>
          </a:stretch>
        </p:blipFill>
        <p:spPr bwMode="auto">
          <a:xfrm>
            <a:off x="5486400" y="2209800"/>
            <a:ext cx="4267200" cy="225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30674" t="28125" r="22474" b="31250"/>
          <a:stretch>
            <a:fillRect/>
          </a:stretch>
        </p:blipFill>
        <p:spPr bwMode="auto">
          <a:xfrm>
            <a:off x="381000" y="2209800"/>
            <a:ext cx="4495800" cy="219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0" y="5410200"/>
          <a:ext cx="8839200" cy="533400"/>
        </p:xfrm>
        <a:graphic>
          <a:graphicData uri="http://schemas.openxmlformats.org/drawingml/2006/table">
            <a:tbl>
              <a:tblPr/>
              <a:tblGrid>
                <a:gridCol w="433493"/>
                <a:gridCol w="433493"/>
                <a:gridCol w="623148"/>
                <a:gridCol w="914401"/>
                <a:gridCol w="885049"/>
                <a:gridCol w="1131146"/>
                <a:gridCol w="433493"/>
                <a:gridCol w="433493"/>
                <a:gridCol w="433493"/>
                <a:gridCol w="433493"/>
                <a:gridCol w="505742"/>
                <a:gridCol w="426720"/>
                <a:gridCol w="1318543"/>
                <a:gridCol w="433493"/>
              </a:tblGrid>
              <a:tr h="346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679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MARUPUR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24.66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79.78575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14.37201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MARUPUR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1040" t="17708" r="23865" b="21875"/>
          <a:stretch>
            <a:fillRect/>
          </a:stretch>
        </p:blipFill>
        <p:spPr bwMode="auto">
          <a:xfrm>
            <a:off x="5562600" y="1600200"/>
            <a:ext cx="4343400" cy="327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8873" t="20833" r="11933" b="18750"/>
          <a:stretch>
            <a:fillRect/>
          </a:stretch>
        </p:blipFill>
        <p:spPr bwMode="auto">
          <a:xfrm>
            <a:off x="228600" y="1600200"/>
            <a:ext cx="4800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638800"/>
          <a:ext cx="9296400" cy="502872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80"/>
                <a:gridCol w="961698"/>
                <a:gridCol w="930827"/>
                <a:gridCol w="1189654"/>
                <a:gridCol w="455915"/>
                <a:gridCol w="455915"/>
                <a:gridCol w="455915"/>
                <a:gridCol w="455915"/>
                <a:gridCol w="531901"/>
                <a:gridCol w="448792"/>
                <a:gridCol w="1386743"/>
                <a:gridCol w="455915"/>
              </a:tblGrid>
              <a:tr h="220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8583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MARUPUR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20.88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79.80278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14.37897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583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MARUPUR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15.73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79.80367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14.37472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26354" t="18750" r="13909" b="11458"/>
          <a:stretch>
            <a:fillRect/>
          </a:stretch>
        </p:blipFill>
        <p:spPr bwMode="auto">
          <a:xfrm>
            <a:off x="5410200" y="1219200"/>
            <a:ext cx="417621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8917" t="25000" r="16032" b="14584"/>
          <a:stretch>
            <a:fillRect/>
          </a:stretch>
        </p:blipFill>
        <p:spPr bwMode="auto">
          <a:xfrm>
            <a:off x="307430" y="1219201"/>
            <a:ext cx="4416970" cy="2725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371600" y="533400"/>
            <a:ext cx="20281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400800" y="5334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105400"/>
          <a:ext cx="9296400" cy="629856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80"/>
                <a:gridCol w="961698"/>
                <a:gridCol w="930827"/>
                <a:gridCol w="1189654"/>
                <a:gridCol w="455915"/>
                <a:gridCol w="455915"/>
                <a:gridCol w="455915"/>
                <a:gridCol w="455915"/>
                <a:gridCol w="531901"/>
                <a:gridCol w="448792"/>
                <a:gridCol w="1386743"/>
                <a:gridCol w="455915"/>
              </a:tblGrid>
              <a:tr h="232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554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GUDIPADU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GUDIPADU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67.85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79.63354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14.80215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ABBASAHEBPETA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54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GUDIPADU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GUDIPADU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19.81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79.62189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14.80345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54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GUDIPADU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GUDIPADU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18.69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79.63489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14.80666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ABBASAHEBPETA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5725" t="17708" r="14495" b="19792"/>
          <a:stretch>
            <a:fillRect/>
          </a:stretch>
        </p:blipFill>
        <p:spPr bwMode="auto">
          <a:xfrm>
            <a:off x="304800" y="1326776"/>
            <a:ext cx="4343400" cy="306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4187" t="15625" r="14861" b="20834"/>
          <a:stretch>
            <a:fillRect/>
          </a:stretch>
        </p:blipFill>
        <p:spPr bwMode="auto">
          <a:xfrm>
            <a:off x="5257801" y="1333938"/>
            <a:ext cx="4267200" cy="299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562600"/>
          <a:ext cx="9296400" cy="756840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80"/>
                <a:gridCol w="961698"/>
                <a:gridCol w="930827"/>
                <a:gridCol w="1189653"/>
                <a:gridCol w="455915"/>
                <a:gridCol w="455915"/>
                <a:gridCol w="455915"/>
                <a:gridCol w="455915"/>
                <a:gridCol w="531901"/>
                <a:gridCol w="448792"/>
                <a:gridCol w="1386744"/>
                <a:gridCol w="455915"/>
              </a:tblGrid>
              <a:tr h="217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MARUPUR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55.31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79.79959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14.36045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VADLAPUDI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BIRADAVOLU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26.72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79.79242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14.35421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VADLAPUDI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BIRADAVOLU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31.03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79.78567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14.35192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VADLAPUDI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BIRADAVOLU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43.43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79.80212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14.35668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5725" t="17708" r="14495" b="19792"/>
          <a:stretch>
            <a:fillRect/>
          </a:stretch>
        </p:blipFill>
        <p:spPr bwMode="auto">
          <a:xfrm>
            <a:off x="304800" y="1326776"/>
            <a:ext cx="4343400" cy="306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4187" t="15625" r="14861" b="20834"/>
          <a:stretch>
            <a:fillRect/>
          </a:stretch>
        </p:blipFill>
        <p:spPr bwMode="auto">
          <a:xfrm>
            <a:off x="5257801" y="1333938"/>
            <a:ext cx="4267200" cy="299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562600"/>
          <a:ext cx="9296400" cy="756840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80"/>
                <a:gridCol w="961698"/>
                <a:gridCol w="930827"/>
                <a:gridCol w="1189653"/>
                <a:gridCol w="455915"/>
                <a:gridCol w="455915"/>
                <a:gridCol w="455915"/>
                <a:gridCol w="455915"/>
                <a:gridCol w="531901"/>
                <a:gridCol w="448792"/>
                <a:gridCol w="1386744"/>
                <a:gridCol w="455915"/>
              </a:tblGrid>
              <a:tr h="217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MARUPUR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55.31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79.79959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14.36045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VADLAPUDI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BIRADAVOLU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26.72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79.79242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14.35421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VADLAPUDI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BIRADAVOLU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31.03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79.78567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14.35192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VADLAPUDI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BIRADAVOLU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43.43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79.80212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14.35668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8112" t="26042" r="25037" b="25000"/>
          <a:stretch>
            <a:fillRect/>
          </a:stretch>
        </p:blipFill>
        <p:spPr bwMode="auto">
          <a:xfrm>
            <a:off x="0" y="1447801"/>
            <a:ext cx="466927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28331" t="28125" r="27160" b="22916"/>
          <a:stretch>
            <a:fillRect/>
          </a:stretch>
        </p:blipFill>
        <p:spPr bwMode="auto">
          <a:xfrm>
            <a:off x="5470186" y="1447800"/>
            <a:ext cx="443581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5562600"/>
          <a:ext cx="9448800" cy="609600"/>
        </p:xfrm>
        <a:graphic>
          <a:graphicData uri="http://schemas.openxmlformats.org/drawingml/2006/table">
            <a:tbl>
              <a:tblPr/>
              <a:tblGrid>
                <a:gridCol w="463389"/>
                <a:gridCol w="463389"/>
                <a:gridCol w="666124"/>
                <a:gridCol w="977463"/>
                <a:gridCol w="946087"/>
                <a:gridCol w="1209156"/>
                <a:gridCol w="463389"/>
                <a:gridCol w="463389"/>
                <a:gridCol w="463389"/>
                <a:gridCol w="463389"/>
                <a:gridCol w="540620"/>
                <a:gridCol w="456150"/>
                <a:gridCol w="1409477"/>
                <a:gridCol w="463389"/>
              </a:tblGrid>
              <a:tr h="396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1348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VADLAPUDI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KASUMUR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79.8376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14.33641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/>
          <a:srcRect l="32797" t="34375" r="31478" b="22917"/>
          <a:stretch>
            <a:fillRect/>
          </a:stretch>
        </p:blipFill>
        <p:spPr bwMode="auto">
          <a:xfrm>
            <a:off x="457200" y="1828800"/>
            <a:ext cx="3810000" cy="2560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31259" t="33333" r="27745" b="19792"/>
          <a:stretch>
            <a:fillRect/>
          </a:stretch>
        </p:blipFill>
        <p:spPr bwMode="auto">
          <a:xfrm>
            <a:off x="5757333" y="1752600"/>
            <a:ext cx="4148667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334000"/>
          <a:ext cx="9094196" cy="457200"/>
        </p:xfrm>
        <a:graphic>
          <a:graphicData uri="http://schemas.openxmlformats.org/drawingml/2006/table">
            <a:tbl>
              <a:tblPr/>
              <a:tblGrid>
                <a:gridCol w="444704"/>
                <a:gridCol w="444704"/>
                <a:gridCol w="639264"/>
                <a:gridCol w="938049"/>
                <a:gridCol w="907938"/>
                <a:gridCol w="1160400"/>
                <a:gridCol w="444704"/>
                <a:gridCol w="444704"/>
                <a:gridCol w="444704"/>
                <a:gridCol w="444704"/>
                <a:gridCol w="518821"/>
                <a:gridCol w="464153"/>
                <a:gridCol w="1352643"/>
                <a:gridCol w="444704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VADLAPUDI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Cherukunudi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42.81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79.87244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14.29585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5725" t="17708" r="14495" b="19792"/>
          <a:stretch>
            <a:fillRect/>
          </a:stretch>
        </p:blipFill>
        <p:spPr bwMode="auto">
          <a:xfrm>
            <a:off x="304800" y="1326776"/>
            <a:ext cx="4343400" cy="306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4187" t="15625" r="14861" b="20834"/>
          <a:stretch>
            <a:fillRect/>
          </a:stretch>
        </p:blipFill>
        <p:spPr bwMode="auto">
          <a:xfrm>
            <a:off x="5257801" y="1333938"/>
            <a:ext cx="4267200" cy="299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562600"/>
          <a:ext cx="9296400" cy="756840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80"/>
                <a:gridCol w="961698"/>
                <a:gridCol w="930827"/>
                <a:gridCol w="1189653"/>
                <a:gridCol w="455915"/>
                <a:gridCol w="455915"/>
                <a:gridCol w="455915"/>
                <a:gridCol w="455915"/>
                <a:gridCol w="531901"/>
                <a:gridCol w="448792"/>
                <a:gridCol w="1386744"/>
                <a:gridCol w="455915"/>
              </a:tblGrid>
              <a:tr h="217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MARUPUR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55.31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79.79959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14.36045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VADLAPUDI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BIRADAVOLU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26.72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79.79242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14.35421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VADLAPUDI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BIRADAVOLU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31.03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79.78567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14.35192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VADLAPUDI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BIRADAVOLU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43.43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79.80212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14.35668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/>
          <a:srcRect l="36310" t="27083" r="28551" b="28125"/>
          <a:stretch>
            <a:fillRect/>
          </a:stretch>
        </p:blipFill>
        <p:spPr bwMode="auto">
          <a:xfrm>
            <a:off x="228600" y="1219200"/>
            <a:ext cx="4572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33016" t="26042" r="30674" b="28125"/>
          <a:stretch>
            <a:fillRect/>
          </a:stretch>
        </p:blipFill>
        <p:spPr bwMode="auto">
          <a:xfrm>
            <a:off x="5181600" y="1219200"/>
            <a:ext cx="4724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562600"/>
          <a:ext cx="9220201" cy="457200"/>
        </p:xfrm>
        <a:graphic>
          <a:graphicData uri="http://schemas.openxmlformats.org/drawingml/2006/table">
            <a:tbl>
              <a:tblPr/>
              <a:tblGrid>
                <a:gridCol w="452178"/>
                <a:gridCol w="452178"/>
                <a:gridCol w="650008"/>
                <a:gridCol w="953815"/>
                <a:gridCol w="923197"/>
                <a:gridCol w="1179903"/>
                <a:gridCol w="452178"/>
                <a:gridCol w="452178"/>
                <a:gridCol w="452178"/>
                <a:gridCol w="452178"/>
                <a:gridCol w="527541"/>
                <a:gridCol w="445114"/>
                <a:gridCol w="1375377"/>
                <a:gridCol w="452178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VENKATACHALAM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KASUMUR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79.88072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14.34473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KANUPUR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/>
          <p:cNvPicPr>
            <a:picLocks noChangeAspect="1" noChangeArrowheads="1"/>
          </p:cNvPicPr>
          <p:nvPr/>
        </p:nvPicPr>
        <p:blipFill>
          <a:blip r:embed="rId2"/>
          <a:srcRect l="32465" t="25317" r="26793" b="23958"/>
          <a:stretch>
            <a:fillRect/>
          </a:stretch>
        </p:blipFill>
        <p:spPr bwMode="auto">
          <a:xfrm>
            <a:off x="5334000" y="1965960"/>
            <a:ext cx="4267200" cy="298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/>
          <a:srcRect l="35290" t="23345" r="21303" b="23958"/>
          <a:stretch>
            <a:fillRect/>
          </a:stretch>
        </p:blipFill>
        <p:spPr bwMode="auto">
          <a:xfrm>
            <a:off x="152400" y="1960639"/>
            <a:ext cx="4343400" cy="2964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5562600"/>
          <a:ext cx="8991601" cy="502872"/>
        </p:xfrm>
        <a:graphic>
          <a:graphicData uri="http://schemas.openxmlformats.org/drawingml/2006/table">
            <a:tbl>
              <a:tblPr/>
              <a:tblGrid>
                <a:gridCol w="440967"/>
                <a:gridCol w="440967"/>
                <a:gridCol w="633892"/>
                <a:gridCol w="930167"/>
                <a:gridCol w="900308"/>
                <a:gridCol w="1150649"/>
                <a:gridCol w="440967"/>
                <a:gridCol w="440967"/>
                <a:gridCol w="440967"/>
                <a:gridCol w="440967"/>
                <a:gridCol w="514462"/>
                <a:gridCol w="434078"/>
                <a:gridCol w="1341276"/>
                <a:gridCol w="440967"/>
              </a:tblGrid>
              <a:tr h="220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8583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VENKATACHALAM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KASUMUR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4.44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79.87234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14.36428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583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VENKATACHALAM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KASUMUR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79.86998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14.36254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/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2465" t="25317" r="26793" b="23958"/>
          <a:stretch>
            <a:fillRect/>
          </a:stretch>
        </p:blipFill>
        <p:spPr bwMode="auto">
          <a:xfrm>
            <a:off x="5181600" y="2270760"/>
            <a:ext cx="4267200" cy="298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5290" t="23345" r="21303" b="23958"/>
          <a:stretch>
            <a:fillRect/>
          </a:stretch>
        </p:blipFill>
        <p:spPr bwMode="auto">
          <a:xfrm>
            <a:off x="0" y="2265439"/>
            <a:ext cx="4343400" cy="2964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5867400"/>
          <a:ext cx="8991601" cy="502872"/>
        </p:xfrm>
        <a:graphic>
          <a:graphicData uri="http://schemas.openxmlformats.org/drawingml/2006/table">
            <a:tbl>
              <a:tblPr/>
              <a:tblGrid>
                <a:gridCol w="440967"/>
                <a:gridCol w="440967"/>
                <a:gridCol w="633892"/>
                <a:gridCol w="930167"/>
                <a:gridCol w="900308"/>
                <a:gridCol w="1150649"/>
                <a:gridCol w="440967"/>
                <a:gridCol w="440967"/>
                <a:gridCol w="440967"/>
                <a:gridCol w="440967"/>
                <a:gridCol w="514462"/>
                <a:gridCol w="434078"/>
                <a:gridCol w="1341276"/>
                <a:gridCol w="440967"/>
              </a:tblGrid>
              <a:tr h="220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8583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VENKATACHALAM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KASUMUR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4.44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79.87234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14.36428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583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VENKATACHALAM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KASUMUR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79.86998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14.36254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172200" y="9906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143000" y="9906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/>
          <p:cNvPicPr>
            <a:picLocks noChangeAspect="1" noChangeArrowheads="1"/>
          </p:cNvPicPr>
          <p:nvPr/>
        </p:nvPicPr>
        <p:blipFill>
          <a:blip r:embed="rId2"/>
          <a:srcRect l="25183" t="19792" r="16838" b="14584"/>
          <a:stretch>
            <a:fillRect/>
          </a:stretch>
        </p:blipFill>
        <p:spPr bwMode="auto">
          <a:xfrm>
            <a:off x="0" y="1524000"/>
            <a:ext cx="514894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/>
          <a:srcRect l="36530" t="18750" r="16032" b="16667"/>
          <a:stretch>
            <a:fillRect/>
          </a:stretch>
        </p:blipFill>
        <p:spPr bwMode="auto">
          <a:xfrm>
            <a:off x="5539249" y="1524000"/>
            <a:ext cx="4366751" cy="334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9906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9906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486400"/>
          <a:ext cx="9144000" cy="576474"/>
        </p:xfrm>
        <a:graphic>
          <a:graphicData uri="http://schemas.openxmlformats.org/drawingml/2006/table">
            <a:tbl>
              <a:tblPr/>
              <a:tblGrid>
                <a:gridCol w="448441"/>
                <a:gridCol w="448441"/>
                <a:gridCol w="644636"/>
                <a:gridCol w="945932"/>
                <a:gridCol w="915568"/>
                <a:gridCol w="1170151"/>
                <a:gridCol w="448441"/>
                <a:gridCol w="448441"/>
                <a:gridCol w="448441"/>
                <a:gridCol w="448441"/>
                <a:gridCol w="523181"/>
                <a:gridCol w="441435"/>
                <a:gridCol w="1364010"/>
                <a:gridCol w="448441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VENKATACHALAM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Kakutur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11.66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79.91066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14.36724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/>
          <p:cNvPicPr>
            <a:picLocks noChangeAspect="1" noChangeArrowheads="1"/>
          </p:cNvPicPr>
          <p:nvPr/>
        </p:nvPicPr>
        <p:blipFill>
          <a:blip r:embed="rId2"/>
          <a:srcRect l="37482" t="31250" r="26793" b="22917"/>
          <a:stretch>
            <a:fillRect/>
          </a:stretch>
        </p:blipFill>
        <p:spPr bwMode="auto">
          <a:xfrm>
            <a:off x="228600" y="1752600"/>
            <a:ext cx="4191000" cy="302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/>
          <a:srcRect l="36530" t="30208" r="25988" b="23958"/>
          <a:stretch>
            <a:fillRect/>
          </a:stretch>
        </p:blipFill>
        <p:spPr bwMode="auto">
          <a:xfrm>
            <a:off x="5181600" y="1828800"/>
            <a:ext cx="42672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9906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9906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638800"/>
          <a:ext cx="9220201" cy="457200"/>
        </p:xfrm>
        <a:graphic>
          <a:graphicData uri="http://schemas.openxmlformats.org/drawingml/2006/table">
            <a:tbl>
              <a:tblPr/>
              <a:tblGrid>
                <a:gridCol w="452178"/>
                <a:gridCol w="452178"/>
                <a:gridCol w="650008"/>
                <a:gridCol w="953815"/>
                <a:gridCol w="923197"/>
                <a:gridCol w="1179903"/>
                <a:gridCol w="452178"/>
                <a:gridCol w="452178"/>
                <a:gridCol w="452178"/>
                <a:gridCol w="452178"/>
                <a:gridCol w="527541"/>
                <a:gridCol w="445114"/>
                <a:gridCol w="1375377"/>
                <a:gridCol w="452178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VENKATACHALAM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SURVAPALLI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48.99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79.95555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14.28819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/>
          <a:srcRect l="39824" t="31250" r="25622" b="22917"/>
          <a:stretch>
            <a:fillRect/>
          </a:stretch>
        </p:blipFill>
        <p:spPr bwMode="auto">
          <a:xfrm>
            <a:off x="304800" y="1371600"/>
            <a:ext cx="418926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l="35359" t="32292" r="25988" b="20834"/>
          <a:stretch>
            <a:fillRect/>
          </a:stretch>
        </p:blipFill>
        <p:spPr bwMode="auto">
          <a:xfrm>
            <a:off x="5181600" y="1371600"/>
            <a:ext cx="458216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400800" y="533400"/>
            <a:ext cx="21307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371600" y="5334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24-Oct-15</a:t>
            </a:r>
            <a:r>
              <a:rPr lang="en-IN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562600"/>
          <a:ext cx="9144000" cy="304800"/>
        </p:xfrm>
        <a:graphic>
          <a:graphicData uri="http://schemas.openxmlformats.org/drawingml/2006/table">
            <a:tbl>
              <a:tblPr/>
              <a:tblGrid>
                <a:gridCol w="448441"/>
                <a:gridCol w="448441"/>
                <a:gridCol w="644636"/>
                <a:gridCol w="945932"/>
                <a:gridCol w="915568"/>
                <a:gridCol w="1170151"/>
                <a:gridCol w="448441"/>
                <a:gridCol w="448441"/>
                <a:gridCol w="448441"/>
                <a:gridCol w="448441"/>
                <a:gridCol w="523181"/>
                <a:gridCol w="441435"/>
                <a:gridCol w="1364010"/>
                <a:gridCol w="448441"/>
              </a:tblGrid>
              <a:tr h="1980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06740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ANANTHASAGARAM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PONGURU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MAHIMALUR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378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3.04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79.47616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14.60301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/>
          <p:cNvPicPr>
            <a:picLocks noChangeAspect="1" noChangeArrowheads="1"/>
          </p:cNvPicPr>
          <p:nvPr/>
        </p:nvPicPr>
        <p:blipFill>
          <a:blip r:embed="rId2"/>
          <a:srcRect l="37482" t="16667" r="12152" b="11458"/>
          <a:stretch>
            <a:fillRect/>
          </a:stretch>
        </p:blipFill>
        <p:spPr bwMode="auto">
          <a:xfrm>
            <a:off x="228600" y="1143000"/>
            <a:ext cx="4343400" cy="3484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/>
          <a:srcRect l="35359" t="18750" r="16033" b="14584"/>
          <a:stretch>
            <a:fillRect/>
          </a:stretch>
        </p:blipFill>
        <p:spPr bwMode="auto">
          <a:xfrm>
            <a:off x="5257800" y="1143000"/>
            <a:ext cx="4495800" cy="346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5638800"/>
          <a:ext cx="8991601" cy="457200"/>
        </p:xfrm>
        <a:graphic>
          <a:graphicData uri="http://schemas.openxmlformats.org/drawingml/2006/table">
            <a:tbl>
              <a:tblPr/>
              <a:tblGrid>
                <a:gridCol w="440967"/>
                <a:gridCol w="440967"/>
                <a:gridCol w="633892"/>
                <a:gridCol w="930167"/>
                <a:gridCol w="900308"/>
                <a:gridCol w="1150649"/>
                <a:gridCol w="440967"/>
                <a:gridCol w="440967"/>
                <a:gridCol w="440967"/>
                <a:gridCol w="440967"/>
                <a:gridCol w="514462"/>
                <a:gridCol w="434078"/>
                <a:gridCol w="1341276"/>
                <a:gridCol w="440967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VENKATACHALAM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SURVAPALLI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40.15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79.95067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14.27667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IDEMPALLI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 l="31625" t="17708" r="27965" b="25001"/>
          <a:stretch>
            <a:fillRect/>
          </a:stretch>
        </p:blipFill>
        <p:spPr bwMode="auto">
          <a:xfrm>
            <a:off x="5486400" y="1752600"/>
            <a:ext cx="4110644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/>
          <a:srcRect l="34773" t="21875" r="24231" b="20833"/>
          <a:stretch>
            <a:fillRect/>
          </a:stretch>
        </p:blipFill>
        <p:spPr bwMode="auto">
          <a:xfrm>
            <a:off x="0" y="1660070"/>
            <a:ext cx="4191000" cy="329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5791200"/>
          <a:ext cx="9067799" cy="457200"/>
        </p:xfrm>
        <a:graphic>
          <a:graphicData uri="http://schemas.openxmlformats.org/drawingml/2006/table">
            <a:tbl>
              <a:tblPr/>
              <a:tblGrid>
                <a:gridCol w="444704"/>
                <a:gridCol w="444704"/>
                <a:gridCol w="639264"/>
                <a:gridCol w="938049"/>
                <a:gridCol w="907938"/>
                <a:gridCol w="1160400"/>
                <a:gridCol w="444704"/>
                <a:gridCol w="444704"/>
                <a:gridCol w="444704"/>
                <a:gridCol w="444704"/>
                <a:gridCol w="518821"/>
                <a:gridCol w="437756"/>
                <a:gridCol w="1352643"/>
                <a:gridCol w="444704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VENKATACHALAM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Kakutur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26.89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79.90415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14.3569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1"/>
          <p:cNvPicPr>
            <a:picLocks noChangeAspect="1" noChangeArrowheads="1"/>
          </p:cNvPicPr>
          <p:nvPr/>
        </p:nvPicPr>
        <p:blipFill>
          <a:blip r:embed="rId2"/>
          <a:srcRect l="35139" t="15625" r="15081" b="19792"/>
          <a:stretch>
            <a:fillRect/>
          </a:stretch>
        </p:blipFill>
        <p:spPr bwMode="auto">
          <a:xfrm>
            <a:off x="5429865" y="1752600"/>
            <a:ext cx="417870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 l="34773" t="14583" r="11933" b="23958"/>
          <a:stretch>
            <a:fillRect/>
          </a:stretch>
        </p:blipFill>
        <p:spPr bwMode="auto">
          <a:xfrm>
            <a:off x="228600" y="1847222"/>
            <a:ext cx="4648200" cy="301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715000"/>
          <a:ext cx="9144000" cy="609600"/>
        </p:xfrm>
        <a:graphic>
          <a:graphicData uri="http://schemas.openxmlformats.org/drawingml/2006/table">
            <a:tbl>
              <a:tblPr/>
              <a:tblGrid>
                <a:gridCol w="448441"/>
                <a:gridCol w="448441"/>
                <a:gridCol w="644636"/>
                <a:gridCol w="945932"/>
                <a:gridCol w="915568"/>
                <a:gridCol w="1170151"/>
                <a:gridCol w="448441"/>
                <a:gridCol w="448441"/>
                <a:gridCol w="448441"/>
                <a:gridCol w="448441"/>
                <a:gridCol w="523181"/>
                <a:gridCol w="441435"/>
                <a:gridCol w="1364010"/>
                <a:gridCol w="448441"/>
              </a:tblGrid>
              <a:tr h="2933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811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VENKATACHALAM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KANJPUR EAST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7.97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79.93538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14.32224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11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VENKATACHALAM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KANJPUR EAST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3.18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79.93755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14.32116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5139" t="15625" r="15081" b="19792"/>
          <a:stretch>
            <a:fillRect/>
          </a:stretch>
        </p:blipFill>
        <p:spPr bwMode="auto">
          <a:xfrm>
            <a:off x="5429865" y="1752600"/>
            <a:ext cx="417870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4773" t="14583" r="11933" b="23958"/>
          <a:stretch>
            <a:fillRect/>
          </a:stretch>
        </p:blipFill>
        <p:spPr bwMode="auto">
          <a:xfrm>
            <a:off x="228600" y="1847222"/>
            <a:ext cx="4648200" cy="301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23-Oct-16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18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715000"/>
          <a:ext cx="9144000" cy="609600"/>
        </p:xfrm>
        <a:graphic>
          <a:graphicData uri="http://schemas.openxmlformats.org/drawingml/2006/table">
            <a:tbl>
              <a:tblPr/>
              <a:tblGrid>
                <a:gridCol w="448441"/>
                <a:gridCol w="448441"/>
                <a:gridCol w="644636"/>
                <a:gridCol w="945932"/>
                <a:gridCol w="915568"/>
                <a:gridCol w="1170151"/>
                <a:gridCol w="448441"/>
                <a:gridCol w="448441"/>
                <a:gridCol w="448441"/>
                <a:gridCol w="448441"/>
                <a:gridCol w="523181"/>
                <a:gridCol w="441435"/>
                <a:gridCol w="1364010"/>
                <a:gridCol w="448441"/>
              </a:tblGrid>
              <a:tr h="2933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811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VENKATACHALAM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KANJPUR EAST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7.97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79.93538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14.32224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11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AMANCHERLA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VENKATACHALAM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KANJPUR EAST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3.18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79.93755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14.32116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2"/>
          <a:srcRect l="35945" t="22917" r="15446" b="19792"/>
          <a:stretch>
            <a:fillRect/>
          </a:stretch>
        </p:blipFill>
        <p:spPr bwMode="auto">
          <a:xfrm>
            <a:off x="5181600" y="1295400"/>
            <a:ext cx="4343400" cy="2878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3"/>
          <a:srcRect l="36301" t="23958" r="17790" b="20805"/>
          <a:stretch>
            <a:fillRect/>
          </a:stretch>
        </p:blipFill>
        <p:spPr bwMode="auto">
          <a:xfrm>
            <a:off x="228600" y="1295400"/>
            <a:ext cx="4267200" cy="2886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81000" y="5257800"/>
          <a:ext cx="9067800" cy="629856"/>
        </p:xfrm>
        <a:graphic>
          <a:graphicData uri="http://schemas.openxmlformats.org/drawingml/2006/table">
            <a:tbl>
              <a:tblPr/>
              <a:tblGrid>
                <a:gridCol w="444704"/>
                <a:gridCol w="444704"/>
                <a:gridCol w="639264"/>
                <a:gridCol w="938050"/>
                <a:gridCol w="907938"/>
                <a:gridCol w="1160400"/>
                <a:gridCol w="444704"/>
                <a:gridCol w="444704"/>
                <a:gridCol w="444704"/>
                <a:gridCol w="444704"/>
                <a:gridCol w="518821"/>
                <a:gridCol w="437756"/>
                <a:gridCol w="1352643"/>
                <a:gridCol w="444704"/>
              </a:tblGrid>
              <a:tr h="232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554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DACHUR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ADURPALLI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YETURU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28.23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79.64547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14.46057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ADURUPALLI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54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DACHUR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ADURPALLI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YETURU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19.67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79.64539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14.45347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ADURUPALLI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54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DACHUR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ADURPALLI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YETURU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22.02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79.65563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14.45761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5257800"/>
          <a:ext cx="9067800" cy="629856"/>
        </p:xfrm>
        <a:graphic>
          <a:graphicData uri="http://schemas.openxmlformats.org/drawingml/2006/table">
            <a:tbl>
              <a:tblPr/>
              <a:tblGrid>
                <a:gridCol w="444704"/>
                <a:gridCol w="444704"/>
                <a:gridCol w="639264"/>
                <a:gridCol w="938050"/>
                <a:gridCol w="907938"/>
                <a:gridCol w="1160400"/>
                <a:gridCol w="444704"/>
                <a:gridCol w="444704"/>
                <a:gridCol w="444704"/>
                <a:gridCol w="444704"/>
                <a:gridCol w="518821"/>
                <a:gridCol w="437756"/>
                <a:gridCol w="1352643"/>
                <a:gridCol w="444704"/>
              </a:tblGrid>
              <a:tr h="232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554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DACHUR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ADURPALLI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YETURU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28.23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79.64547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14.46057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ADURUPALLI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54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DACHUR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ADURPALLI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YETURU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19.67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79.64539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14.45347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ADURUPALLI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54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DACHUR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ADURPALLI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YETURU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22.02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79.65563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14.45761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 l="35945" t="22917" r="15446" b="19792"/>
          <a:stretch>
            <a:fillRect/>
          </a:stretch>
        </p:blipFill>
        <p:spPr bwMode="auto">
          <a:xfrm>
            <a:off x="5181600" y="1295400"/>
            <a:ext cx="4343400" cy="2878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l="36301" t="23958" r="17790" b="20805"/>
          <a:stretch>
            <a:fillRect/>
          </a:stretch>
        </p:blipFill>
        <p:spPr bwMode="auto">
          <a:xfrm>
            <a:off x="228600" y="1295400"/>
            <a:ext cx="4267200" cy="2886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5257800"/>
          <a:ext cx="9067800" cy="629856"/>
        </p:xfrm>
        <a:graphic>
          <a:graphicData uri="http://schemas.openxmlformats.org/drawingml/2006/table">
            <a:tbl>
              <a:tblPr/>
              <a:tblGrid>
                <a:gridCol w="444704"/>
                <a:gridCol w="444704"/>
                <a:gridCol w="639264"/>
                <a:gridCol w="938050"/>
                <a:gridCol w="907938"/>
                <a:gridCol w="1160400"/>
                <a:gridCol w="444704"/>
                <a:gridCol w="444704"/>
                <a:gridCol w="444704"/>
                <a:gridCol w="444704"/>
                <a:gridCol w="518821"/>
                <a:gridCol w="437756"/>
                <a:gridCol w="1352643"/>
                <a:gridCol w="444704"/>
              </a:tblGrid>
              <a:tr h="232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554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DACHUR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ADURPALLI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YETURU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28.23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79.64547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14.46057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ADURUPALLI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54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DACHUR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ADURPALLI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YETURU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19.67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79.64539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14.45347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ADURUPALLI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54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DACHUR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ADURPALLI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YETURU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22.02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79.65563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14.45761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 l="35945" t="22917" r="15446" b="19792"/>
          <a:stretch>
            <a:fillRect/>
          </a:stretch>
        </p:blipFill>
        <p:spPr bwMode="auto">
          <a:xfrm>
            <a:off x="5181600" y="1295400"/>
            <a:ext cx="4343400" cy="2878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l="36301" t="23958" r="17790" b="20805"/>
          <a:stretch>
            <a:fillRect/>
          </a:stretch>
        </p:blipFill>
        <p:spPr bwMode="auto">
          <a:xfrm>
            <a:off x="228600" y="1295400"/>
            <a:ext cx="4267200" cy="2886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/>
          <a:srcRect l="38068" t="33333" r="26208" b="29167"/>
          <a:stretch>
            <a:fillRect/>
          </a:stretch>
        </p:blipFill>
        <p:spPr bwMode="auto">
          <a:xfrm>
            <a:off x="5516032" y="1981200"/>
            <a:ext cx="438996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/>
          <a:srcRect l="35945" t="36458" r="29502" b="28125"/>
          <a:stretch>
            <a:fillRect/>
          </a:stretch>
        </p:blipFill>
        <p:spPr bwMode="auto">
          <a:xfrm>
            <a:off x="228600" y="2057400"/>
            <a:ext cx="4495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638800"/>
          <a:ext cx="8991601" cy="382329"/>
        </p:xfrm>
        <a:graphic>
          <a:graphicData uri="http://schemas.openxmlformats.org/drawingml/2006/table">
            <a:tbl>
              <a:tblPr/>
              <a:tblGrid>
                <a:gridCol w="440967"/>
                <a:gridCol w="440967"/>
                <a:gridCol w="633892"/>
                <a:gridCol w="930167"/>
                <a:gridCol w="900308"/>
                <a:gridCol w="1150649"/>
                <a:gridCol w="440967"/>
                <a:gridCol w="440967"/>
                <a:gridCol w="440967"/>
                <a:gridCol w="440967"/>
                <a:gridCol w="514462"/>
                <a:gridCol w="434078"/>
                <a:gridCol w="1341276"/>
                <a:gridCol w="440967"/>
              </a:tblGrid>
              <a:tr h="247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342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DACHUR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AMMAVARIPALEM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NALLAPALEM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22.74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79.72079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14.46948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NALLAPALEM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2"/>
          <a:srcRect l="39824" t="21875" r="14495" b="19792"/>
          <a:stretch>
            <a:fillRect/>
          </a:stretch>
        </p:blipFill>
        <p:spPr bwMode="auto">
          <a:xfrm>
            <a:off x="5181600" y="1752600"/>
            <a:ext cx="4724400" cy="3391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3"/>
          <a:srcRect l="42972" t="22917" r="14275" b="19792"/>
          <a:stretch>
            <a:fillRect/>
          </a:stretch>
        </p:blipFill>
        <p:spPr bwMode="auto">
          <a:xfrm>
            <a:off x="228600" y="1752600"/>
            <a:ext cx="4495800" cy="338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23-Oct-16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719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/>
              <a:t>2-Feb-16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81000" y="5791200"/>
          <a:ext cx="9296400" cy="533400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80"/>
                <a:gridCol w="961698"/>
                <a:gridCol w="930827"/>
                <a:gridCol w="1189654"/>
                <a:gridCol w="455915"/>
                <a:gridCol w="455915"/>
                <a:gridCol w="455915"/>
                <a:gridCol w="455915"/>
                <a:gridCol w="531901"/>
                <a:gridCol w="448792"/>
                <a:gridCol w="1386743"/>
                <a:gridCol w="455915"/>
              </a:tblGrid>
              <a:tr h="346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679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DACHUR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AMMAVARIPALEM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NALLAPALEM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42.38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79.74324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14.48163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NALLAPALEM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/>
          <p:cNvPicPr>
            <a:picLocks noChangeAspect="1" noChangeArrowheads="1"/>
          </p:cNvPicPr>
          <p:nvPr/>
        </p:nvPicPr>
        <p:blipFill>
          <a:blip r:embed="rId2"/>
          <a:srcRect l="40410" t="16667" r="14495" b="16667"/>
          <a:stretch>
            <a:fillRect/>
          </a:stretch>
        </p:blipFill>
        <p:spPr bwMode="auto">
          <a:xfrm>
            <a:off x="5368529" y="1600200"/>
            <a:ext cx="4308871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/>
          <a:srcRect l="35945" t="16667" r="13690" b="14583"/>
          <a:stretch>
            <a:fillRect/>
          </a:stretch>
        </p:blipFill>
        <p:spPr bwMode="auto">
          <a:xfrm>
            <a:off x="228600" y="1681716"/>
            <a:ext cx="4495800" cy="345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5715000"/>
          <a:ext cx="9220201" cy="457200"/>
        </p:xfrm>
        <a:graphic>
          <a:graphicData uri="http://schemas.openxmlformats.org/drawingml/2006/table">
            <a:tbl>
              <a:tblPr/>
              <a:tblGrid>
                <a:gridCol w="452178"/>
                <a:gridCol w="452178"/>
                <a:gridCol w="650008"/>
                <a:gridCol w="953815"/>
                <a:gridCol w="923197"/>
                <a:gridCol w="1179903"/>
                <a:gridCol w="452178"/>
                <a:gridCol w="452178"/>
                <a:gridCol w="452178"/>
                <a:gridCol w="452178"/>
                <a:gridCol w="527541"/>
                <a:gridCol w="445114"/>
                <a:gridCol w="1375377"/>
                <a:gridCol w="452178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DACHUR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AMMAVARIPALEM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PRABHAGIRIPATNAM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29.31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79.72168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14.43951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23-Oct-16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719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/>
              <a:t>2-Feb-16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/>
          <a:srcRect l="24598" t="14583" r="28550" b="10417"/>
          <a:stretch>
            <a:fillRect/>
          </a:stretch>
        </p:blipFill>
        <p:spPr bwMode="auto">
          <a:xfrm>
            <a:off x="381000" y="914400"/>
            <a:ext cx="3962400" cy="3566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36530" t="14583" r="20132" b="11458"/>
          <a:stretch>
            <a:fillRect/>
          </a:stretch>
        </p:blipFill>
        <p:spPr bwMode="auto">
          <a:xfrm>
            <a:off x="5486400" y="919547"/>
            <a:ext cx="3886200" cy="372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400800" y="533400"/>
            <a:ext cx="21307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371600" y="5334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24-Oct-15</a:t>
            </a:r>
            <a:r>
              <a:rPr lang="en-IN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410200"/>
          <a:ext cx="8839200" cy="382329"/>
        </p:xfrm>
        <a:graphic>
          <a:graphicData uri="http://schemas.openxmlformats.org/drawingml/2006/table">
            <a:tbl>
              <a:tblPr/>
              <a:tblGrid>
                <a:gridCol w="433493"/>
                <a:gridCol w="433493"/>
                <a:gridCol w="623148"/>
                <a:gridCol w="914401"/>
                <a:gridCol w="885049"/>
                <a:gridCol w="1131146"/>
                <a:gridCol w="433493"/>
                <a:gridCol w="433493"/>
                <a:gridCol w="433493"/>
                <a:gridCol w="433493"/>
                <a:gridCol w="505742"/>
                <a:gridCol w="426720"/>
                <a:gridCol w="1318543"/>
                <a:gridCol w="433493"/>
              </a:tblGrid>
              <a:tr h="247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342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ANANTHASAGARAM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PONGURU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63.4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79.42806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14.73331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RAMPALLI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/>
          <p:cNvPicPr>
            <a:picLocks noChangeAspect="1" noChangeArrowheads="1"/>
          </p:cNvPicPr>
          <p:nvPr/>
        </p:nvPicPr>
        <p:blipFill>
          <a:blip r:embed="rId2"/>
          <a:srcRect l="36896" t="20833" r="25037" b="29167"/>
          <a:stretch>
            <a:fillRect/>
          </a:stretch>
        </p:blipFill>
        <p:spPr bwMode="auto">
          <a:xfrm>
            <a:off x="152400" y="1295400"/>
            <a:ext cx="4267200" cy="31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/>
          <a:srcRect l="33016" t="22917" r="26574" b="27084"/>
          <a:stretch>
            <a:fillRect/>
          </a:stretch>
        </p:blipFill>
        <p:spPr bwMode="auto">
          <a:xfrm>
            <a:off x="5105400" y="1295400"/>
            <a:ext cx="4572000" cy="3180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486400"/>
          <a:ext cx="9144000" cy="533400"/>
        </p:xfrm>
        <a:graphic>
          <a:graphicData uri="http://schemas.openxmlformats.org/drawingml/2006/table">
            <a:tbl>
              <a:tblPr/>
              <a:tblGrid>
                <a:gridCol w="448441"/>
                <a:gridCol w="448441"/>
                <a:gridCol w="644636"/>
                <a:gridCol w="945932"/>
                <a:gridCol w="915568"/>
                <a:gridCol w="1170151"/>
                <a:gridCol w="448441"/>
                <a:gridCol w="448441"/>
                <a:gridCol w="448441"/>
                <a:gridCol w="448441"/>
                <a:gridCol w="523181"/>
                <a:gridCol w="441435"/>
                <a:gridCol w="1364010"/>
                <a:gridCol w="448441"/>
              </a:tblGrid>
              <a:tr h="346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679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DACHUR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AMMAVARIPALEM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NANDIVOYA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OF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79.7358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14.43733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/>
          <a:srcRect l="33968" t="26042" r="21523" b="26042"/>
          <a:stretch>
            <a:fillRect/>
          </a:stretch>
        </p:blipFill>
        <p:spPr bwMode="auto">
          <a:xfrm>
            <a:off x="0" y="1828800"/>
            <a:ext cx="5035826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3"/>
          <a:srcRect l="36035" t="22917" r="20717" b="25801"/>
          <a:stretch>
            <a:fillRect/>
          </a:stretch>
        </p:blipFill>
        <p:spPr bwMode="auto">
          <a:xfrm>
            <a:off x="5334000" y="18288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715000"/>
          <a:ext cx="9220201" cy="457200"/>
        </p:xfrm>
        <a:graphic>
          <a:graphicData uri="http://schemas.openxmlformats.org/drawingml/2006/table">
            <a:tbl>
              <a:tblPr/>
              <a:tblGrid>
                <a:gridCol w="452178"/>
                <a:gridCol w="452178"/>
                <a:gridCol w="650008"/>
                <a:gridCol w="953815"/>
                <a:gridCol w="923197"/>
                <a:gridCol w="1179903"/>
                <a:gridCol w="452178"/>
                <a:gridCol w="452178"/>
                <a:gridCol w="452178"/>
                <a:gridCol w="452178"/>
                <a:gridCol w="527541"/>
                <a:gridCol w="445114"/>
                <a:gridCol w="1375377"/>
                <a:gridCol w="452178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KALUVOYA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CHIPINI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Cheepinapi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21.53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79.45235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14.43885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CHIPINAPI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/>
          <p:cNvPicPr>
            <a:picLocks noChangeAspect="1" noChangeArrowheads="1"/>
          </p:cNvPicPr>
          <p:nvPr/>
        </p:nvPicPr>
        <p:blipFill>
          <a:blip r:embed="rId2"/>
          <a:srcRect l="33382" t="17708" r="30308" b="27083"/>
          <a:stretch>
            <a:fillRect/>
          </a:stretch>
        </p:blipFill>
        <p:spPr bwMode="auto">
          <a:xfrm>
            <a:off x="5791200" y="1905000"/>
            <a:ext cx="3733800" cy="319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/>
          <a:srcRect l="35945" t="20833" r="23060" b="23959"/>
          <a:stretch>
            <a:fillRect/>
          </a:stretch>
        </p:blipFill>
        <p:spPr bwMode="auto">
          <a:xfrm>
            <a:off x="152400" y="1893026"/>
            <a:ext cx="4191000" cy="3173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867400"/>
          <a:ext cx="9067799" cy="457200"/>
        </p:xfrm>
        <a:graphic>
          <a:graphicData uri="http://schemas.openxmlformats.org/drawingml/2006/table">
            <a:tbl>
              <a:tblPr/>
              <a:tblGrid>
                <a:gridCol w="444704"/>
                <a:gridCol w="444704"/>
                <a:gridCol w="639264"/>
                <a:gridCol w="938049"/>
                <a:gridCol w="907938"/>
                <a:gridCol w="1160400"/>
                <a:gridCol w="444704"/>
                <a:gridCol w="444704"/>
                <a:gridCol w="444704"/>
                <a:gridCol w="444704"/>
                <a:gridCol w="518821"/>
                <a:gridCol w="437756"/>
                <a:gridCol w="1352643"/>
                <a:gridCol w="444704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EPURU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Kakulakonda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9.28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79.5123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14.23691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PANGILI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/>
          <p:cNvPicPr>
            <a:picLocks noChangeAspect="1" noChangeArrowheads="1"/>
          </p:cNvPicPr>
          <p:nvPr/>
        </p:nvPicPr>
        <p:blipFill>
          <a:blip r:embed="rId2"/>
          <a:srcRect l="29283" t="14583" r="2782" b="9375"/>
          <a:stretch>
            <a:fillRect/>
          </a:stretch>
        </p:blipFill>
        <p:spPr bwMode="auto">
          <a:xfrm>
            <a:off x="5076172" y="1752600"/>
            <a:ext cx="4829828" cy="3039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/>
          <a:srcRect l="28916" t="13542" r="6662" b="11458"/>
          <a:stretch>
            <a:fillRect/>
          </a:stretch>
        </p:blipFill>
        <p:spPr bwMode="auto">
          <a:xfrm>
            <a:off x="0" y="1752600"/>
            <a:ext cx="4495800" cy="2942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562600"/>
          <a:ext cx="8991601" cy="533400"/>
        </p:xfrm>
        <a:graphic>
          <a:graphicData uri="http://schemas.openxmlformats.org/drawingml/2006/table">
            <a:tbl>
              <a:tblPr/>
              <a:tblGrid>
                <a:gridCol w="440967"/>
                <a:gridCol w="440967"/>
                <a:gridCol w="633892"/>
                <a:gridCol w="930167"/>
                <a:gridCol w="900308"/>
                <a:gridCol w="1150649"/>
                <a:gridCol w="440967"/>
                <a:gridCol w="440967"/>
                <a:gridCol w="440967"/>
                <a:gridCol w="440967"/>
                <a:gridCol w="514462"/>
                <a:gridCol w="434078"/>
                <a:gridCol w="1341276"/>
                <a:gridCol w="440967"/>
              </a:tblGrid>
              <a:tr h="346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679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GONUPALLI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GONUPALLI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 YERRAGONDA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19.66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79.48206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14.39363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"/>
          <p:cNvPicPr>
            <a:picLocks noChangeAspect="1" noChangeArrowheads="1"/>
          </p:cNvPicPr>
          <p:nvPr/>
        </p:nvPicPr>
        <p:blipFill>
          <a:blip r:embed="rId2"/>
          <a:srcRect l="24597" t="16667" r="23865" b="21875"/>
          <a:stretch>
            <a:fillRect/>
          </a:stretch>
        </p:blipFill>
        <p:spPr bwMode="auto">
          <a:xfrm>
            <a:off x="5410200" y="1728353"/>
            <a:ext cx="3962400" cy="2656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/>
          <a:srcRect l="25402" t="16667" r="18961" b="19792"/>
          <a:stretch>
            <a:fillRect/>
          </a:stretch>
        </p:blipFill>
        <p:spPr bwMode="auto">
          <a:xfrm>
            <a:off x="381000" y="1752600"/>
            <a:ext cx="4191000" cy="269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410200"/>
          <a:ext cx="9220201" cy="533400"/>
        </p:xfrm>
        <a:graphic>
          <a:graphicData uri="http://schemas.openxmlformats.org/drawingml/2006/table">
            <a:tbl>
              <a:tblPr/>
              <a:tblGrid>
                <a:gridCol w="452178"/>
                <a:gridCol w="452178"/>
                <a:gridCol w="650008"/>
                <a:gridCol w="953815"/>
                <a:gridCol w="923197"/>
                <a:gridCol w="1179903"/>
                <a:gridCol w="452178"/>
                <a:gridCol w="452178"/>
                <a:gridCol w="452178"/>
                <a:gridCol w="452178"/>
                <a:gridCol w="527541"/>
                <a:gridCol w="445114"/>
                <a:gridCol w="1375377"/>
                <a:gridCol w="452178"/>
              </a:tblGrid>
              <a:tr h="346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679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GONUPALLI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GONUPALLI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 YERRAGONDA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22.89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79.49023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14.39026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1"/>
          <p:cNvPicPr>
            <a:picLocks noChangeAspect="1" noChangeArrowheads="1"/>
          </p:cNvPicPr>
          <p:nvPr/>
        </p:nvPicPr>
        <p:blipFill>
          <a:blip r:embed="rId2"/>
          <a:srcRect l="32796" t="16667" r="18594" b="14584"/>
          <a:stretch>
            <a:fillRect/>
          </a:stretch>
        </p:blipFill>
        <p:spPr bwMode="auto">
          <a:xfrm>
            <a:off x="228600" y="1524000"/>
            <a:ext cx="4495800" cy="357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/>
          <a:srcRect l="28917" t="17708" r="21303" b="12500"/>
          <a:stretch>
            <a:fillRect/>
          </a:stretch>
        </p:blipFill>
        <p:spPr bwMode="auto">
          <a:xfrm>
            <a:off x="5410200" y="1524000"/>
            <a:ext cx="4495800" cy="3543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791200"/>
          <a:ext cx="9067799" cy="533400"/>
        </p:xfrm>
        <a:graphic>
          <a:graphicData uri="http://schemas.openxmlformats.org/drawingml/2006/table">
            <a:tbl>
              <a:tblPr/>
              <a:tblGrid>
                <a:gridCol w="444704"/>
                <a:gridCol w="444704"/>
                <a:gridCol w="639264"/>
                <a:gridCol w="938049"/>
                <a:gridCol w="907938"/>
                <a:gridCol w="1160400"/>
                <a:gridCol w="444704"/>
                <a:gridCol w="444704"/>
                <a:gridCol w="444704"/>
                <a:gridCol w="444704"/>
                <a:gridCol w="518821"/>
                <a:gridCol w="437756"/>
                <a:gridCol w="1352643"/>
                <a:gridCol w="444704"/>
              </a:tblGrid>
              <a:tr h="346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679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KALUVOYA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KALUVOYA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Kaluvai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21.29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79.43138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14.47003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/>
          <a:srcRect l="40410" t="13542" r="13324" b="12500"/>
          <a:stretch>
            <a:fillRect/>
          </a:stretch>
        </p:blipFill>
        <p:spPr bwMode="auto">
          <a:xfrm>
            <a:off x="228600" y="1219200"/>
            <a:ext cx="4267200" cy="383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/>
          <a:srcRect l="29937" t="13542" r="23646" b="13071"/>
          <a:stretch>
            <a:fillRect/>
          </a:stretch>
        </p:blipFill>
        <p:spPr bwMode="auto">
          <a:xfrm>
            <a:off x="5791200" y="1219200"/>
            <a:ext cx="4114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791200"/>
          <a:ext cx="9296400" cy="533400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80"/>
                <a:gridCol w="961698"/>
                <a:gridCol w="930827"/>
                <a:gridCol w="1189654"/>
                <a:gridCol w="455915"/>
                <a:gridCol w="455915"/>
                <a:gridCol w="455915"/>
                <a:gridCol w="455915"/>
                <a:gridCol w="531901"/>
                <a:gridCol w="448792"/>
                <a:gridCol w="1386743"/>
                <a:gridCol w="455915"/>
              </a:tblGrid>
              <a:tr h="346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679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KALUVOYA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KALUVOYA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Kaluvai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22.88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79.42796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14.48128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KALUVOYA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1"/>
          <p:cNvPicPr>
            <a:picLocks noChangeAspect="1" noChangeArrowheads="1"/>
          </p:cNvPicPr>
          <p:nvPr/>
        </p:nvPicPr>
        <p:blipFill>
          <a:blip r:embed="rId2"/>
          <a:srcRect l="33821" t="14583" r="15813" b="12501"/>
          <a:stretch>
            <a:fillRect/>
          </a:stretch>
        </p:blipFill>
        <p:spPr bwMode="auto">
          <a:xfrm>
            <a:off x="0" y="1376917"/>
            <a:ext cx="4191000" cy="3411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/>
          <a:srcRect l="36530" t="13542" r="10460" b="10029"/>
          <a:stretch>
            <a:fillRect/>
          </a:stretch>
        </p:blipFill>
        <p:spPr bwMode="auto">
          <a:xfrm>
            <a:off x="5410200" y="1371600"/>
            <a:ext cx="4267200" cy="3459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1" y="5867400"/>
          <a:ext cx="9372598" cy="625989"/>
        </p:xfrm>
        <a:graphic>
          <a:graphicData uri="http://schemas.openxmlformats.org/drawingml/2006/table">
            <a:tbl>
              <a:tblPr/>
              <a:tblGrid>
                <a:gridCol w="459652"/>
                <a:gridCol w="459652"/>
                <a:gridCol w="660752"/>
                <a:gridCol w="969580"/>
                <a:gridCol w="938457"/>
                <a:gridCol w="1199405"/>
                <a:gridCol w="459652"/>
                <a:gridCol w="459652"/>
                <a:gridCol w="459652"/>
                <a:gridCol w="459652"/>
                <a:gridCol w="536260"/>
                <a:gridCol w="452470"/>
                <a:gridCol w="1398110"/>
                <a:gridCol w="459652"/>
              </a:tblGrid>
              <a:tr h="346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679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DACHUR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PULIKOLLU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NERNOOR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15.53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79.61943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14.40675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KOLLAPANAIDUPALLI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/>
          <p:cNvPicPr>
            <a:picLocks noChangeAspect="1" noChangeArrowheads="1"/>
          </p:cNvPicPr>
          <p:nvPr/>
        </p:nvPicPr>
        <p:blipFill>
          <a:blip r:embed="rId2"/>
          <a:srcRect l="39824" t="25000" r="20352" b="21875"/>
          <a:stretch>
            <a:fillRect/>
          </a:stretch>
        </p:blipFill>
        <p:spPr bwMode="auto">
          <a:xfrm>
            <a:off x="5715000" y="198120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/>
          <a:srcRect l="35944" t="21875" r="19547" b="21874"/>
          <a:stretch>
            <a:fillRect/>
          </a:stretch>
        </p:blipFill>
        <p:spPr bwMode="auto">
          <a:xfrm>
            <a:off x="0" y="1965158"/>
            <a:ext cx="4419600" cy="3140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867400"/>
          <a:ext cx="9372599" cy="381000"/>
        </p:xfrm>
        <a:graphic>
          <a:graphicData uri="http://schemas.openxmlformats.org/drawingml/2006/table">
            <a:tbl>
              <a:tblPr/>
              <a:tblGrid>
                <a:gridCol w="459652"/>
                <a:gridCol w="459652"/>
                <a:gridCol w="660751"/>
                <a:gridCol w="969580"/>
                <a:gridCol w="938457"/>
                <a:gridCol w="1199405"/>
                <a:gridCol w="459652"/>
                <a:gridCol w="459652"/>
                <a:gridCol w="459652"/>
                <a:gridCol w="459652"/>
                <a:gridCol w="536261"/>
                <a:gridCol w="452471"/>
                <a:gridCol w="1398110"/>
                <a:gridCol w="459652"/>
              </a:tblGrid>
              <a:tr h="247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342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GONUPALLI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TAGECHERLA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 YERRAGONDA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22.19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79.41817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14.41802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KOTURUPALLI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/>
          <p:cNvPicPr>
            <a:picLocks noChangeAspect="1" noChangeArrowheads="1"/>
          </p:cNvPicPr>
          <p:nvPr/>
        </p:nvPicPr>
        <p:blipFill>
          <a:blip r:embed="rId2"/>
          <a:srcRect l="21084" t="17708" r="29136" b="18750"/>
          <a:stretch>
            <a:fillRect/>
          </a:stretch>
        </p:blipFill>
        <p:spPr bwMode="auto">
          <a:xfrm>
            <a:off x="4876800" y="1143000"/>
            <a:ext cx="4800600" cy="3445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/>
          <a:srcRect l="30340" t="16667" r="23061" b="18301"/>
          <a:stretch>
            <a:fillRect/>
          </a:stretch>
        </p:blipFill>
        <p:spPr bwMode="auto">
          <a:xfrm>
            <a:off x="0" y="1143000"/>
            <a:ext cx="4343400" cy="3407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5638800"/>
          <a:ext cx="9296400" cy="563832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80"/>
                <a:gridCol w="961698"/>
                <a:gridCol w="930827"/>
                <a:gridCol w="1189654"/>
                <a:gridCol w="455915"/>
                <a:gridCol w="455915"/>
                <a:gridCol w="455915"/>
                <a:gridCol w="455915"/>
                <a:gridCol w="531901"/>
                <a:gridCol w="448792"/>
                <a:gridCol w="1386743"/>
                <a:gridCol w="455915"/>
              </a:tblGrid>
              <a:tr h="220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8583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THUMAYA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TUMAYA 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4.78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79.59907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14.27627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THUMAI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583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THUMAYA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TUMAYA 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8.08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79.60011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14.27295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THUMAI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/>
          <a:srcRect l="32211" t="26042" r="19766" b="14583"/>
          <a:stretch>
            <a:fillRect/>
          </a:stretch>
        </p:blipFill>
        <p:spPr bwMode="auto">
          <a:xfrm>
            <a:off x="5201652" y="1543515"/>
            <a:ext cx="4247148" cy="295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30088" t="25000" r="17203" b="15625"/>
          <a:stretch>
            <a:fillRect/>
          </a:stretch>
        </p:blipFill>
        <p:spPr bwMode="auto">
          <a:xfrm>
            <a:off x="304800" y="1600200"/>
            <a:ext cx="4503822" cy="285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324600" y="685800"/>
            <a:ext cx="21307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2954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24-Oct-15</a:t>
            </a:r>
            <a:r>
              <a:rPr lang="en-IN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257800"/>
          <a:ext cx="9220201" cy="756840"/>
        </p:xfrm>
        <a:graphic>
          <a:graphicData uri="http://schemas.openxmlformats.org/drawingml/2006/table">
            <a:tbl>
              <a:tblPr/>
              <a:tblGrid>
                <a:gridCol w="452178"/>
                <a:gridCol w="452178"/>
                <a:gridCol w="650008"/>
                <a:gridCol w="953815"/>
                <a:gridCol w="923197"/>
                <a:gridCol w="1179903"/>
                <a:gridCol w="452178"/>
                <a:gridCol w="452178"/>
                <a:gridCol w="452178"/>
                <a:gridCol w="452178"/>
                <a:gridCol w="527541"/>
                <a:gridCol w="445114"/>
                <a:gridCol w="1375377"/>
                <a:gridCol w="452178"/>
              </a:tblGrid>
              <a:tr h="2173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RAJAVOLU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PUNUGODU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30.75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79.63989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14.7028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PONUGODU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RAJAVOLU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PUNUGODU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18.71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79.64438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14.70104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PONUGODU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RAJAVOLU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PUNUGODU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10.62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79.64535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14.70507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ATMAKUR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SANGAM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RAJAVOLU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PUNUGODU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20.49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79.64035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14.70651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21084" t="17708" r="29136" b="18750"/>
          <a:stretch>
            <a:fillRect/>
          </a:stretch>
        </p:blipFill>
        <p:spPr bwMode="auto">
          <a:xfrm>
            <a:off x="4876800" y="1143000"/>
            <a:ext cx="4800600" cy="3445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0340" t="16667" r="23061" b="18301"/>
          <a:stretch>
            <a:fillRect/>
          </a:stretch>
        </p:blipFill>
        <p:spPr bwMode="auto">
          <a:xfrm>
            <a:off x="0" y="1143000"/>
            <a:ext cx="4343400" cy="3407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5638800"/>
          <a:ext cx="9296400" cy="563832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80"/>
                <a:gridCol w="961698"/>
                <a:gridCol w="930827"/>
                <a:gridCol w="1189654"/>
                <a:gridCol w="455915"/>
                <a:gridCol w="455915"/>
                <a:gridCol w="455915"/>
                <a:gridCol w="455915"/>
                <a:gridCol w="531901"/>
                <a:gridCol w="448792"/>
                <a:gridCol w="1386743"/>
                <a:gridCol w="455915"/>
              </a:tblGrid>
              <a:tr h="220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8583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THUMAYA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TUMAYA 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4.78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79.59907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14.27627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THUMAI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583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THUMAYA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TUMAYA 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8.08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79.60011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14.27295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THUMAI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1"/>
          <p:cNvPicPr>
            <a:picLocks noChangeAspect="1" noChangeArrowheads="1"/>
          </p:cNvPicPr>
          <p:nvPr/>
        </p:nvPicPr>
        <p:blipFill>
          <a:blip r:embed="rId2"/>
          <a:srcRect l="39824" t="29167" r="13324" b="14583"/>
          <a:stretch>
            <a:fillRect/>
          </a:stretch>
        </p:blipFill>
        <p:spPr bwMode="auto">
          <a:xfrm>
            <a:off x="5277556" y="1905000"/>
            <a:ext cx="4628444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/>
          <a:srcRect l="41215" t="29167" r="15446" b="15625"/>
          <a:stretch>
            <a:fillRect/>
          </a:stretch>
        </p:blipFill>
        <p:spPr bwMode="auto">
          <a:xfrm>
            <a:off x="381000" y="1905000"/>
            <a:ext cx="4267200" cy="305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638800"/>
          <a:ext cx="9220201" cy="457200"/>
        </p:xfrm>
        <a:graphic>
          <a:graphicData uri="http://schemas.openxmlformats.org/drawingml/2006/table">
            <a:tbl>
              <a:tblPr/>
              <a:tblGrid>
                <a:gridCol w="452178"/>
                <a:gridCol w="452178"/>
                <a:gridCol w="650008"/>
                <a:gridCol w="953815"/>
                <a:gridCol w="923197"/>
                <a:gridCol w="1179903"/>
                <a:gridCol w="452178"/>
                <a:gridCol w="452178"/>
                <a:gridCol w="452178"/>
                <a:gridCol w="452178"/>
                <a:gridCol w="527541"/>
                <a:gridCol w="445114"/>
                <a:gridCol w="1375377"/>
                <a:gridCol w="452178"/>
              </a:tblGrid>
              <a:tr h="2970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11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DACHUR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VAVINTAPARTHI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PODALAKUR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28.53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79.69029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14.37047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INKURTHI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1"/>
          <p:cNvPicPr>
            <a:picLocks noChangeAspect="1" noChangeArrowheads="1"/>
          </p:cNvPicPr>
          <p:nvPr/>
        </p:nvPicPr>
        <p:blipFill>
          <a:blip r:embed="rId2"/>
          <a:srcRect l="42753" t="18750" r="12153" b="19791"/>
          <a:stretch>
            <a:fillRect/>
          </a:stretch>
        </p:blipFill>
        <p:spPr bwMode="auto">
          <a:xfrm>
            <a:off x="5562600" y="1752600"/>
            <a:ext cx="4343400" cy="332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/>
          <a:srcRect l="38287" t="18750" r="11933" b="16667"/>
          <a:stretch>
            <a:fillRect/>
          </a:stretch>
        </p:blipFill>
        <p:spPr bwMode="auto">
          <a:xfrm>
            <a:off x="228600" y="1752600"/>
            <a:ext cx="4495800" cy="327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23-Oct-16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377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2-Feb-16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562600"/>
          <a:ext cx="9220201" cy="629856"/>
        </p:xfrm>
        <a:graphic>
          <a:graphicData uri="http://schemas.openxmlformats.org/drawingml/2006/table">
            <a:tbl>
              <a:tblPr/>
              <a:tblGrid>
                <a:gridCol w="452178"/>
                <a:gridCol w="452178"/>
                <a:gridCol w="650008"/>
                <a:gridCol w="953815"/>
                <a:gridCol w="923197"/>
                <a:gridCol w="1179903"/>
                <a:gridCol w="452178"/>
                <a:gridCol w="452178"/>
                <a:gridCol w="452178"/>
                <a:gridCol w="452178"/>
                <a:gridCol w="527541"/>
                <a:gridCol w="445114"/>
                <a:gridCol w="1375377"/>
                <a:gridCol w="452178"/>
              </a:tblGrid>
              <a:tr h="232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554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DACHUR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VAVINTAPARTHI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VAVINTAPARTHI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28.81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79.6372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14.34051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54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DACHUR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VAVINTAPARTHI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VAVINTAPARTHI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35.04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79.64206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14.34277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54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DACHUR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VAVINTAPARTHI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VAVINTAPARTHI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10.51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79.63867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14.34477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42753" t="18750" r="12153" b="19791"/>
          <a:stretch>
            <a:fillRect/>
          </a:stretch>
        </p:blipFill>
        <p:spPr bwMode="auto">
          <a:xfrm>
            <a:off x="5562600" y="1752600"/>
            <a:ext cx="4343400" cy="332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8287" t="18750" r="11933" b="16667"/>
          <a:stretch>
            <a:fillRect/>
          </a:stretch>
        </p:blipFill>
        <p:spPr bwMode="auto">
          <a:xfrm>
            <a:off x="228600" y="1752600"/>
            <a:ext cx="4495800" cy="327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23-Oct-16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377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2-Feb-16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562600"/>
          <a:ext cx="9220201" cy="629856"/>
        </p:xfrm>
        <a:graphic>
          <a:graphicData uri="http://schemas.openxmlformats.org/drawingml/2006/table">
            <a:tbl>
              <a:tblPr/>
              <a:tblGrid>
                <a:gridCol w="452178"/>
                <a:gridCol w="452178"/>
                <a:gridCol w="650008"/>
                <a:gridCol w="953815"/>
                <a:gridCol w="923197"/>
                <a:gridCol w="1179903"/>
                <a:gridCol w="452178"/>
                <a:gridCol w="452178"/>
                <a:gridCol w="452178"/>
                <a:gridCol w="452178"/>
                <a:gridCol w="527541"/>
                <a:gridCol w="445114"/>
                <a:gridCol w="1375377"/>
                <a:gridCol w="452178"/>
              </a:tblGrid>
              <a:tr h="232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554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DACHUR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VAVINTAPARTHI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VAVINTAPARTHI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28.81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79.6372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14.34051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54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DACHUR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VAVINTAPARTHI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VAVINTAPARTHI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35.04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79.64206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14.34277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54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DACHUR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VAVINTAPARTHI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VAVINTAPARTHI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10.51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79.63867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14.34477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/>
          <a:srcRect l="33968" t="16667" r="20742" b="22223"/>
          <a:stretch>
            <a:fillRect/>
          </a:stretch>
        </p:blipFill>
        <p:spPr bwMode="auto">
          <a:xfrm>
            <a:off x="381000" y="1295400"/>
            <a:ext cx="4419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3"/>
          <a:srcRect l="29502" t="18750" r="25207" b="20139"/>
          <a:stretch>
            <a:fillRect/>
          </a:stretch>
        </p:blipFill>
        <p:spPr bwMode="auto">
          <a:xfrm>
            <a:off x="5181600" y="1219200"/>
            <a:ext cx="4419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486400"/>
          <a:ext cx="9296400" cy="533400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80"/>
                <a:gridCol w="961698"/>
                <a:gridCol w="930827"/>
                <a:gridCol w="1189654"/>
                <a:gridCol w="455915"/>
                <a:gridCol w="455915"/>
                <a:gridCol w="455915"/>
                <a:gridCol w="455915"/>
                <a:gridCol w="531901"/>
                <a:gridCol w="448792"/>
                <a:gridCol w="1386743"/>
                <a:gridCol w="455915"/>
              </a:tblGrid>
              <a:tr h="346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679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DACHUR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VAVINTAPARTHI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MOGALURU EXT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12.43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79.64959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14.37798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MOGALLURU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42753" t="18750" r="12153" b="19791"/>
          <a:stretch>
            <a:fillRect/>
          </a:stretch>
        </p:blipFill>
        <p:spPr bwMode="auto">
          <a:xfrm>
            <a:off x="5562600" y="1752600"/>
            <a:ext cx="4343400" cy="332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8287" t="18750" r="11933" b="16667"/>
          <a:stretch>
            <a:fillRect/>
          </a:stretch>
        </p:blipFill>
        <p:spPr bwMode="auto">
          <a:xfrm>
            <a:off x="228600" y="1752600"/>
            <a:ext cx="4495800" cy="327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024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23-Oct-16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377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2-Feb-16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562600"/>
          <a:ext cx="9220201" cy="629856"/>
        </p:xfrm>
        <a:graphic>
          <a:graphicData uri="http://schemas.openxmlformats.org/drawingml/2006/table">
            <a:tbl>
              <a:tblPr/>
              <a:tblGrid>
                <a:gridCol w="452178"/>
                <a:gridCol w="452178"/>
                <a:gridCol w="650008"/>
                <a:gridCol w="953815"/>
                <a:gridCol w="923197"/>
                <a:gridCol w="1179903"/>
                <a:gridCol w="452178"/>
                <a:gridCol w="452178"/>
                <a:gridCol w="452178"/>
                <a:gridCol w="452178"/>
                <a:gridCol w="527541"/>
                <a:gridCol w="445114"/>
                <a:gridCol w="1375377"/>
                <a:gridCol w="452178"/>
              </a:tblGrid>
              <a:tr h="232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554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DACHUR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VAVINTAPARTHI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VAVINTAPARTHI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28.81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79.6372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14.34051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54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DACHUR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VAVINTAPARTHI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VAVINTAPARTHI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35.04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79.64206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14.34277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54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RAPUR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DACHUR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VAVINTAPARTHI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VAVINTAPARTHI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285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10.51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79.63867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14.34477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1"/>
          <p:cNvPicPr>
            <a:picLocks noChangeAspect="1" noChangeArrowheads="1"/>
          </p:cNvPicPr>
          <p:nvPr/>
        </p:nvPicPr>
        <p:blipFill>
          <a:blip r:embed="rId2"/>
          <a:srcRect l="35140" t="21875" r="19180" b="22916"/>
          <a:stretch>
            <a:fillRect/>
          </a:stretch>
        </p:blipFill>
        <p:spPr bwMode="auto">
          <a:xfrm>
            <a:off x="5562600" y="1752600"/>
            <a:ext cx="4343400" cy="2951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/>
          <a:srcRect l="33602" t="25000" r="18960" b="18750"/>
          <a:stretch>
            <a:fillRect/>
          </a:stretch>
        </p:blipFill>
        <p:spPr bwMode="auto">
          <a:xfrm>
            <a:off x="304800" y="1752600"/>
            <a:ext cx="4343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0999" y="5562600"/>
          <a:ext cx="9296401" cy="730874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80"/>
                <a:gridCol w="961698"/>
                <a:gridCol w="930827"/>
                <a:gridCol w="1189654"/>
                <a:gridCol w="455915"/>
                <a:gridCol w="455915"/>
                <a:gridCol w="455915"/>
                <a:gridCol w="455915"/>
                <a:gridCol w="531901"/>
                <a:gridCol w="448792"/>
                <a:gridCol w="1386744"/>
                <a:gridCol w="455915"/>
              </a:tblGrid>
              <a:tr h="2933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811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KRISHNAMPALLI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ARLAPADIA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DAKKANUR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21.41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79.31487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14.97296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11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KRISHNAMPALLI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ARLAPADIA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DAKKANUR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20.19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79.31856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14.97093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5140" t="21875" r="19180" b="22916"/>
          <a:stretch>
            <a:fillRect/>
          </a:stretch>
        </p:blipFill>
        <p:spPr bwMode="auto">
          <a:xfrm>
            <a:off x="5562600" y="1752600"/>
            <a:ext cx="4343400" cy="2951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3602" t="25000" r="18960" b="18750"/>
          <a:stretch>
            <a:fillRect/>
          </a:stretch>
        </p:blipFill>
        <p:spPr bwMode="auto">
          <a:xfrm>
            <a:off x="304800" y="1752600"/>
            <a:ext cx="4343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0999" y="5562600"/>
          <a:ext cx="9296401" cy="730874"/>
        </p:xfrm>
        <a:graphic>
          <a:graphicData uri="http://schemas.openxmlformats.org/drawingml/2006/table">
            <a:tbl>
              <a:tblPr/>
              <a:tblGrid>
                <a:gridCol w="455915"/>
                <a:gridCol w="455915"/>
                <a:gridCol w="655380"/>
                <a:gridCol w="961698"/>
                <a:gridCol w="930827"/>
                <a:gridCol w="1189654"/>
                <a:gridCol w="455915"/>
                <a:gridCol w="455915"/>
                <a:gridCol w="455915"/>
                <a:gridCol w="455915"/>
                <a:gridCol w="531901"/>
                <a:gridCol w="448792"/>
                <a:gridCol w="1386744"/>
                <a:gridCol w="455915"/>
              </a:tblGrid>
              <a:tr h="2933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811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KRISHNAMPALLI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ARLAPADIA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DAKKANUR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21.41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79.31487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14.97296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11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KRISHNAMPALLI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ARLAPADIA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DAKKANUR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20.19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79.31856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14.97093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/>
          <a:srcRect l="21084" t="17708" r="29136" b="13542"/>
          <a:stretch>
            <a:fillRect/>
          </a:stretch>
        </p:blipFill>
        <p:spPr bwMode="auto">
          <a:xfrm>
            <a:off x="5562600" y="1600200"/>
            <a:ext cx="4038600" cy="3135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3"/>
          <a:srcRect l="32796" t="18750" r="13324" b="13541"/>
          <a:stretch>
            <a:fillRect/>
          </a:stretch>
        </p:blipFill>
        <p:spPr bwMode="auto">
          <a:xfrm>
            <a:off x="228600" y="1600200"/>
            <a:ext cx="4419600" cy="3122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410200"/>
          <a:ext cx="9144000" cy="756840"/>
        </p:xfrm>
        <a:graphic>
          <a:graphicData uri="http://schemas.openxmlformats.org/drawingml/2006/table">
            <a:tbl>
              <a:tblPr/>
              <a:tblGrid>
                <a:gridCol w="448441"/>
                <a:gridCol w="448441"/>
                <a:gridCol w="644636"/>
                <a:gridCol w="945932"/>
                <a:gridCol w="915568"/>
                <a:gridCol w="1170151"/>
                <a:gridCol w="448441"/>
                <a:gridCol w="448441"/>
                <a:gridCol w="448441"/>
                <a:gridCol w="448441"/>
                <a:gridCol w="523181"/>
                <a:gridCol w="441435"/>
                <a:gridCol w="1364010"/>
                <a:gridCol w="448441"/>
              </a:tblGrid>
              <a:tr h="2173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DUTTALUR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YERUKOLLU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8.72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79.48258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14.85544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INDIRA NAGAR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DUTTALUR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YERUKOLLU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29.58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79.48643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14.84704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INDIRA NAGAR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DUTTALUR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YERUKOLLU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21.87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79.48224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14.8518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INDIRA NAGAR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DUTTALUR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YERUKOLLU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21.17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79.48363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14.84774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1084" t="17708" r="29136" b="13542"/>
          <a:stretch>
            <a:fillRect/>
          </a:stretch>
        </p:blipFill>
        <p:spPr bwMode="auto">
          <a:xfrm>
            <a:off x="5562600" y="1600200"/>
            <a:ext cx="4038600" cy="3135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32796" t="18750" r="13324" b="13541"/>
          <a:stretch>
            <a:fillRect/>
          </a:stretch>
        </p:blipFill>
        <p:spPr bwMode="auto">
          <a:xfrm>
            <a:off x="228600" y="1600200"/>
            <a:ext cx="4419600" cy="3122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172200" y="685800"/>
            <a:ext cx="2105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18-Oct-16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0265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24-Oct-15 </a:t>
            </a: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410200"/>
          <a:ext cx="9144000" cy="756840"/>
        </p:xfrm>
        <a:graphic>
          <a:graphicData uri="http://schemas.openxmlformats.org/drawingml/2006/table">
            <a:tbl>
              <a:tblPr/>
              <a:tblGrid>
                <a:gridCol w="448441"/>
                <a:gridCol w="448441"/>
                <a:gridCol w="644636"/>
                <a:gridCol w="945932"/>
                <a:gridCol w="915568"/>
                <a:gridCol w="1170151"/>
                <a:gridCol w="448441"/>
                <a:gridCol w="448441"/>
                <a:gridCol w="448441"/>
                <a:gridCol w="448441"/>
                <a:gridCol w="523181"/>
                <a:gridCol w="441435"/>
                <a:gridCol w="1364010"/>
                <a:gridCol w="448441"/>
              </a:tblGrid>
              <a:tr h="2173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 Ha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DUTTALUR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YERUKOLLU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8.72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79.48258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14.85544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INDIRA NAGAR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DUTTALUR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YERUKOLLU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29.58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79.48643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14.84704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INDIRA NAGAR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DUTTALUR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YERUKOLLU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21.87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79.48224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14.8518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INDIRA NAGAR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2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101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NELLORE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UDAYAGIRI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DUTTALUR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YERUKOLLU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21.17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79.48363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14.84774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064" marR="5064" marT="506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6774</Words>
  <Application>Microsoft Office PowerPoint</Application>
  <PresentationFormat>A4 Paper (210x297 mm)</PresentationFormat>
  <Paragraphs>5589</Paragraphs>
  <Slides>136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136</vt:i4>
      </vt:variant>
    </vt:vector>
  </HeadingPairs>
  <TitlesOfParts>
    <vt:vector size="13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SATISH</dc:creator>
  <cp:lastModifiedBy>SATISH</cp:lastModifiedBy>
  <cp:revision>196</cp:revision>
  <dcterms:created xsi:type="dcterms:W3CDTF">2018-02-09T04:35:37Z</dcterms:created>
  <dcterms:modified xsi:type="dcterms:W3CDTF">2018-02-16T04:17:02Z</dcterms:modified>
</cp:coreProperties>
</file>