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8" r:id="rId22"/>
    <p:sldId id="278" r:id="rId23"/>
    <p:sldId id="279" r:id="rId24"/>
    <p:sldId id="280" r:id="rId25"/>
    <p:sldId id="284" r:id="rId26"/>
    <p:sldId id="281" r:id="rId27"/>
    <p:sldId id="282" r:id="rId28"/>
    <p:sldId id="283" r:id="rId29"/>
    <p:sldId id="269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4" r:id="rId47"/>
    <p:sldId id="301" r:id="rId48"/>
    <p:sldId id="302" r:id="rId49"/>
    <p:sldId id="303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8" r:id="rId63"/>
    <p:sldId id="319" r:id="rId64"/>
    <p:sldId id="320" r:id="rId65"/>
    <p:sldId id="324" r:id="rId66"/>
    <p:sldId id="321" r:id="rId67"/>
    <p:sldId id="322" r:id="rId68"/>
    <p:sldId id="326" r:id="rId69"/>
    <p:sldId id="325" r:id="rId70"/>
    <p:sldId id="323" r:id="rId71"/>
    <p:sldId id="317" r:id="rId72"/>
    <p:sldId id="327" r:id="rId73"/>
    <p:sldId id="331" r:id="rId74"/>
    <p:sldId id="332" r:id="rId75"/>
    <p:sldId id="328" r:id="rId76"/>
    <p:sldId id="329" r:id="rId77"/>
    <p:sldId id="330" r:id="rId78"/>
    <p:sldId id="333" r:id="rId79"/>
    <p:sldId id="334" r:id="rId80"/>
    <p:sldId id="339" r:id="rId81"/>
    <p:sldId id="335" r:id="rId82"/>
    <p:sldId id="336" r:id="rId83"/>
    <p:sldId id="337" r:id="rId84"/>
    <p:sldId id="338" r:id="rId85"/>
    <p:sldId id="340" r:id="rId86"/>
    <p:sldId id="341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BED8-A07E-4435-B869-5E5C102F75D5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1E205-B78D-428C-BCC3-414F8BA987E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1E205-B78D-428C-BCC3-414F8BA987E7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887D-7058-4E05-8B3C-F8ACAEF8D5B1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B98C-A170-47CA-B44F-9876411DF84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887D-7058-4E05-8B3C-F8ACAEF8D5B1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B98C-A170-47CA-B44F-9876411DF84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887D-7058-4E05-8B3C-F8ACAEF8D5B1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B98C-A170-47CA-B44F-9876411DF84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887D-7058-4E05-8B3C-F8ACAEF8D5B1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B98C-A170-47CA-B44F-9876411DF84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887D-7058-4E05-8B3C-F8ACAEF8D5B1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B98C-A170-47CA-B44F-9876411DF84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887D-7058-4E05-8B3C-F8ACAEF8D5B1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B98C-A170-47CA-B44F-9876411DF84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887D-7058-4E05-8B3C-F8ACAEF8D5B1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B98C-A170-47CA-B44F-9876411DF84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887D-7058-4E05-8B3C-F8ACAEF8D5B1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B98C-A170-47CA-B44F-9876411DF84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887D-7058-4E05-8B3C-F8ACAEF8D5B1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B98C-A170-47CA-B44F-9876411DF84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887D-7058-4E05-8B3C-F8ACAEF8D5B1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B98C-A170-47CA-B44F-9876411DF84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887D-7058-4E05-8B3C-F8ACAEF8D5B1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6B98C-A170-47CA-B44F-9876411DF84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2887D-7058-4E05-8B3C-F8ACAEF8D5B1}" type="datetimeFigureOut">
              <a:rPr lang="en-US" smtClean="0"/>
              <a:t>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6B98C-A170-47CA-B44F-9876411DF84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139" t="21875" r="24451" b="29167"/>
          <a:stretch>
            <a:fillRect/>
          </a:stretch>
        </p:blipFill>
        <p:spPr bwMode="auto">
          <a:xfrm>
            <a:off x="5029200" y="1451113"/>
            <a:ext cx="3886200" cy="264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0030" t="19792" r="26574" b="28750"/>
          <a:stretch>
            <a:fillRect/>
          </a:stretch>
        </p:blipFill>
        <p:spPr bwMode="auto">
          <a:xfrm>
            <a:off x="228600" y="1447800"/>
            <a:ext cx="3962400" cy="264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334000"/>
          <a:ext cx="8499102" cy="45720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41513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GASABA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NANJEL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82.80971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18.38245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Sagara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9283" t="20834" r="21522" b="17708"/>
          <a:stretch>
            <a:fillRect/>
          </a:stretch>
        </p:blipFill>
        <p:spPr bwMode="auto">
          <a:xfrm>
            <a:off x="4953000" y="1905000"/>
            <a:ext cx="3886200" cy="272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3602" t="17708" r="17204" b="15625"/>
          <a:stretch>
            <a:fillRect/>
          </a:stretch>
        </p:blipFill>
        <p:spPr bwMode="auto">
          <a:xfrm>
            <a:off x="228600" y="1752600"/>
            <a:ext cx="3962400" cy="301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334000"/>
          <a:ext cx="8229603" cy="651368"/>
        </p:xfrm>
        <a:graphic>
          <a:graphicData uri="http://schemas.openxmlformats.org/drawingml/2006/table">
            <a:tbl>
              <a:tblPr/>
              <a:tblGrid>
                <a:gridCol w="294277"/>
                <a:gridCol w="487079"/>
                <a:gridCol w="487079"/>
                <a:gridCol w="783892"/>
                <a:gridCol w="844777"/>
                <a:gridCol w="844777"/>
                <a:gridCol w="355162"/>
                <a:gridCol w="487079"/>
                <a:gridCol w="527669"/>
                <a:gridCol w="487079"/>
                <a:gridCol w="568258"/>
                <a:gridCol w="479469"/>
                <a:gridCol w="1095927"/>
                <a:gridCol w="487079"/>
              </a:tblGrid>
              <a:tr h="1857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57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SUNKARIMETTT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MULAYAGALUGU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MALISINGARAM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82.88368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18.38014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Pimpalaguda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7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SUNKARIMETTT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MULAYAGALUGU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MALISINGARAM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82.88296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18.38136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Pimpalaguda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37115" t="21875" r="21889" b="30209"/>
          <a:stretch>
            <a:fillRect/>
          </a:stretch>
        </p:blipFill>
        <p:spPr bwMode="auto">
          <a:xfrm>
            <a:off x="0" y="1600200"/>
            <a:ext cx="4114800" cy="270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 l="40044" t="19792" r="17204" b="29167"/>
          <a:stretch>
            <a:fillRect/>
          </a:stretch>
        </p:blipFill>
        <p:spPr bwMode="auto">
          <a:xfrm>
            <a:off x="4648200" y="1676400"/>
            <a:ext cx="3962400" cy="265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7200" y="5486400"/>
          <a:ext cx="8381999" cy="457200"/>
        </p:xfrm>
        <a:graphic>
          <a:graphicData uri="http://schemas.openxmlformats.org/drawingml/2006/table">
            <a:tbl>
              <a:tblPr/>
              <a:tblGrid>
                <a:gridCol w="299727"/>
                <a:gridCol w="496098"/>
                <a:gridCol w="496098"/>
                <a:gridCol w="798409"/>
                <a:gridCol w="860421"/>
                <a:gridCol w="860421"/>
                <a:gridCol w="361739"/>
                <a:gridCol w="496098"/>
                <a:gridCol w="537441"/>
                <a:gridCol w="496098"/>
                <a:gridCol w="578781"/>
                <a:gridCol w="488348"/>
                <a:gridCol w="1116222"/>
                <a:gridCol w="49609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BADIMELA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82.53265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18.11065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 l="24012" t="19792" r="13909" b="18750"/>
          <a:stretch>
            <a:fillRect/>
          </a:stretch>
        </p:blipFill>
        <p:spPr bwMode="auto">
          <a:xfrm>
            <a:off x="0" y="2314036"/>
            <a:ext cx="4467386" cy="248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26574" t="17708" r="16618" b="23959"/>
          <a:stretch>
            <a:fillRect/>
          </a:stretch>
        </p:blipFill>
        <p:spPr bwMode="auto">
          <a:xfrm>
            <a:off x="4648200" y="2341774"/>
            <a:ext cx="4267200" cy="246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149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/>
              <a:t>21-Nov-16</a:t>
            </a:r>
            <a:r>
              <a:rPr lang="en-US" sz="1400" b="1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68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715000"/>
          <a:ext cx="8610597" cy="533400"/>
        </p:xfrm>
        <a:graphic>
          <a:graphicData uri="http://schemas.openxmlformats.org/drawingml/2006/table">
            <a:tbl>
              <a:tblPr/>
              <a:tblGrid>
                <a:gridCol w="307901"/>
                <a:gridCol w="509628"/>
                <a:gridCol w="509628"/>
                <a:gridCol w="820183"/>
                <a:gridCol w="883887"/>
                <a:gridCol w="883887"/>
                <a:gridCol w="371605"/>
                <a:gridCol w="509628"/>
                <a:gridCol w="552098"/>
                <a:gridCol w="509628"/>
                <a:gridCol w="594566"/>
                <a:gridCol w="501666"/>
                <a:gridCol w="1146664"/>
                <a:gridCol w="509628"/>
              </a:tblGrid>
              <a:tr h="351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14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BADIMELA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82.50856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18.15946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 l="39825" t="30208" r="15080" b="21875"/>
          <a:stretch>
            <a:fillRect/>
          </a:stretch>
        </p:blipFill>
        <p:spPr bwMode="auto">
          <a:xfrm>
            <a:off x="5181600" y="1981200"/>
            <a:ext cx="3962400" cy="236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 l="35944" t="28125" r="12519" b="20833"/>
          <a:stretch>
            <a:fillRect/>
          </a:stretch>
        </p:blipFill>
        <p:spPr bwMode="auto">
          <a:xfrm>
            <a:off x="228600" y="1905000"/>
            <a:ext cx="437916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149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/>
              <a:t>21-Nov-16</a:t>
            </a:r>
            <a:r>
              <a:rPr lang="en-US" sz="1400" b="1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68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334000"/>
          <a:ext cx="8229598" cy="565572"/>
        </p:xfrm>
        <a:graphic>
          <a:graphicData uri="http://schemas.openxmlformats.org/drawingml/2006/table">
            <a:tbl>
              <a:tblPr/>
              <a:tblGrid>
                <a:gridCol w="294277"/>
                <a:gridCol w="487078"/>
                <a:gridCol w="487078"/>
                <a:gridCol w="783892"/>
                <a:gridCol w="844777"/>
                <a:gridCol w="844777"/>
                <a:gridCol w="355162"/>
                <a:gridCol w="487078"/>
                <a:gridCol w="527669"/>
                <a:gridCol w="487078"/>
                <a:gridCol w="568258"/>
                <a:gridCol w="479469"/>
                <a:gridCol w="1095927"/>
                <a:gridCol w="487078"/>
              </a:tblGrid>
              <a:tr h="262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538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BADIMELA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82.53783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18.15843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38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BADIMELA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82.53589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18.15898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9825" t="30208" r="15080" b="21875"/>
          <a:stretch>
            <a:fillRect/>
          </a:stretch>
        </p:blipFill>
        <p:spPr bwMode="auto">
          <a:xfrm>
            <a:off x="5181600" y="1981200"/>
            <a:ext cx="3962400" cy="236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5944" t="28125" r="12519" b="20833"/>
          <a:stretch>
            <a:fillRect/>
          </a:stretch>
        </p:blipFill>
        <p:spPr bwMode="auto">
          <a:xfrm>
            <a:off x="228600" y="1905000"/>
            <a:ext cx="437916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149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/>
              <a:t>21-Nov-16</a:t>
            </a:r>
            <a:r>
              <a:rPr lang="en-US" sz="1400" b="1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68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334000"/>
          <a:ext cx="8229598" cy="565572"/>
        </p:xfrm>
        <a:graphic>
          <a:graphicData uri="http://schemas.openxmlformats.org/drawingml/2006/table">
            <a:tbl>
              <a:tblPr/>
              <a:tblGrid>
                <a:gridCol w="294277"/>
                <a:gridCol w="487078"/>
                <a:gridCol w="487078"/>
                <a:gridCol w="783892"/>
                <a:gridCol w="844777"/>
                <a:gridCol w="844777"/>
                <a:gridCol w="355162"/>
                <a:gridCol w="487078"/>
                <a:gridCol w="527669"/>
                <a:gridCol w="487078"/>
                <a:gridCol w="568258"/>
                <a:gridCol w="479469"/>
                <a:gridCol w="1095927"/>
                <a:gridCol w="487078"/>
              </a:tblGrid>
              <a:tr h="262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538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BADIMELA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82.53783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18.15843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38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BADIMELA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82.53589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18.15898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 l="37481" t="20833" r="22694" b="29166"/>
          <a:stretch>
            <a:fillRect/>
          </a:stretch>
        </p:blipFill>
        <p:spPr bwMode="auto">
          <a:xfrm>
            <a:off x="0" y="1640540"/>
            <a:ext cx="4038600" cy="285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 l="33602" t="20833" r="20718" b="23959"/>
          <a:stretch>
            <a:fillRect/>
          </a:stretch>
        </p:blipFill>
        <p:spPr bwMode="auto">
          <a:xfrm>
            <a:off x="5285117" y="1752600"/>
            <a:ext cx="3858883" cy="262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410200"/>
          <a:ext cx="8610597" cy="457200"/>
        </p:xfrm>
        <a:graphic>
          <a:graphicData uri="http://schemas.openxmlformats.org/drawingml/2006/table">
            <a:tbl>
              <a:tblPr/>
              <a:tblGrid>
                <a:gridCol w="307901"/>
                <a:gridCol w="509628"/>
                <a:gridCol w="509628"/>
                <a:gridCol w="820183"/>
                <a:gridCol w="883887"/>
                <a:gridCol w="883887"/>
                <a:gridCol w="371605"/>
                <a:gridCol w="509628"/>
                <a:gridCol w="552098"/>
                <a:gridCol w="509628"/>
                <a:gridCol w="594566"/>
                <a:gridCol w="501666"/>
                <a:gridCol w="1146664"/>
                <a:gridCol w="50962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MACHIGEDDA "B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82.5569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18.04744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/>
          <a:srcRect l="33968" t="28125" r="22694" b="21875"/>
          <a:stretch>
            <a:fillRect/>
          </a:stretch>
        </p:blipFill>
        <p:spPr bwMode="auto">
          <a:xfrm>
            <a:off x="228600" y="1981200"/>
            <a:ext cx="3657600" cy="237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 l="35724" t="28125" r="24817" b="19791"/>
          <a:stretch>
            <a:fillRect/>
          </a:stretch>
        </p:blipFill>
        <p:spPr bwMode="auto">
          <a:xfrm>
            <a:off x="5410200" y="1676400"/>
            <a:ext cx="3733800" cy="277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638800"/>
          <a:ext cx="8610597" cy="508564"/>
        </p:xfrm>
        <a:graphic>
          <a:graphicData uri="http://schemas.openxmlformats.org/drawingml/2006/table">
            <a:tbl>
              <a:tblPr/>
              <a:tblGrid>
                <a:gridCol w="307901"/>
                <a:gridCol w="509628"/>
                <a:gridCol w="509628"/>
                <a:gridCol w="820183"/>
                <a:gridCol w="883887"/>
                <a:gridCol w="883887"/>
                <a:gridCol w="371605"/>
                <a:gridCol w="509628"/>
                <a:gridCol w="552098"/>
                <a:gridCol w="509628"/>
                <a:gridCol w="594566"/>
                <a:gridCol w="501666"/>
                <a:gridCol w="1146664"/>
                <a:gridCol w="509628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MACHIGEDDA "A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82.55103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17.96843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40996" t="21875" r="19180" b="23958"/>
          <a:stretch>
            <a:fillRect/>
          </a:stretch>
        </p:blipFill>
        <p:spPr bwMode="auto">
          <a:xfrm>
            <a:off x="5562600" y="1447800"/>
            <a:ext cx="3352800" cy="256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 l="34773" t="20833" r="14861" b="19791"/>
          <a:stretch>
            <a:fillRect/>
          </a:stretch>
        </p:blipFill>
        <p:spPr bwMode="auto">
          <a:xfrm>
            <a:off x="533400" y="1371600"/>
            <a:ext cx="402389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8458197" cy="60960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4022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0734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82.53658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18.07331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/>
          <a:srcRect l="35725" t="16667" r="15666" b="26042"/>
          <a:stretch>
            <a:fillRect/>
          </a:stretch>
        </p:blipFill>
        <p:spPr bwMode="auto">
          <a:xfrm>
            <a:off x="0" y="1676400"/>
            <a:ext cx="436972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3602" t="16667" r="17203" b="23959"/>
          <a:stretch>
            <a:fillRect/>
          </a:stretch>
        </p:blipFill>
        <p:spPr bwMode="auto">
          <a:xfrm>
            <a:off x="5029200" y="1752600"/>
            <a:ext cx="415490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5486400"/>
          <a:ext cx="8915398" cy="685800"/>
        </p:xfrm>
        <a:graphic>
          <a:graphicData uri="http://schemas.openxmlformats.org/drawingml/2006/table">
            <a:tbl>
              <a:tblPr/>
              <a:tblGrid>
                <a:gridCol w="318800"/>
                <a:gridCol w="527668"/>
                <a:gridCol w="527668"/>
                <a:gridCol w="849216"/>
                <a:gridCol w="915175"/>
                <a:gridCol w="915175"/>
                <a:gridCol w="384759"/>
                <a:gridCol w="527668"/>
                <a:gridCol w="571641"/>
                <a:gridCol w="527668"/>
                <a:gridCol w="615613"/>
                <a:gridCol w="519425"/>
                <a:gridCol w="1187254"/>
                <a:gridCol w="527668"/>
              </a:tblGrid>
              <a:tr h="3643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2140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82.5255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18.07246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Gudalamveedhi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/>
          <a:srcRect l="37482" t="21875" r="22694" b="27084"/>
          <a:stretch>
            <a:fillRect/>
          </a:stretch>
        </p:blipFill>
        <p:spPr bwMode="auto">
          <a:xfrm>
            <a:off x="5105400" y="1905000"/>
            <a:ext cx="3810000" cy="274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32431" t="19792" r="20717" b="28125"/>
          <a:stretch>
            <a:fillRect/>
          </a:stretch>
        </p:blipFill>
        <p:spPr bwMode="auto">
          <a:xfrm>
            <a:off x="0" y="1981200"/>
            <a:ext cx="41910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715000"/>
          <a:ext cx="8610599" cy="609600"/>
        </p:xfrm>
        <a:graphic>
          <a:graphicData uri="http://schemas.openxmlformats.org/drawingml/2006/table">
            <a:tbl>
              <a:tblPr/>
              <a:tblGrid>
                <a:gridCol w="305813"/>
                <a:gridCol w="506172"/>
                <a:gridCol w="506172"/>
                <a:gridCol w="814622"/>
                <a:gridCol w="877893"/>
                <a:gridCol w="877893"/>
                <a:gridCol w="369084"/>
                <a:gridCol w="506172"/>
                <a:gridCol w="606749"/>
                <a:gridCol w="506172"/>
                <a:gridCol w="590534"/>
                <a:gridCol w="498264"/>
                <a:gridCol w="1138887"/>
                <a:gridCol w="506172"/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G.MADUGULA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82.52571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18.07984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Gudalamveedhi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1259" t="17708" r="20132" b="19792"/>
          <a:stretch>
            <a:fillRect/>
          </a:stretch>
        </p:blipFill>
        <p:spPr bwMode="auto">
          <a:xfrm>
            <a:off x="4724400" y="1676400"/>
            <a:ext cx="4038600" cy="291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 l="27745" t="19792" r="23646" b="16667"/>
          <a:stretch>
            <a:fillRect/>
          </a:stretch>
        </p:blipFill>
        <p:spPr bwMode="auto">
          <a:xfrm>
            <a:off x="0" y="1600201"/>
            <a:ext cx="4114800" cy="302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5410200"/>
          <a:ext cx="8305797" cy="422768"/>
        </p:xfrm>
        <a:graphic>
          <a:graphicData uri="http://schemas.openxmlformats.org/drawingml/2006/table">
            <a:tbl>
              <a:tblPr/>
              <a:tblGrid>
                <a:gridCol w="297002"/>
                <a:gridCol w="491588"/>
                <a:gridCol w="491588"/>
                <a:gridCol w="791150"/>
                <a:gridCol w="852599"/>
                <a:gridCol w="852599"/>
                <a:gridCol w="358450"/>
                <a:gridCol w="491588"/>
                <a:gridCol w="532555"/>
                <a:gridCol w="491588"/>
                <a:gridCol w="573520"/>
                <a:gridCol w="483908"/>
                <a:gridCol w="1106074"/>
                <a:gridCol w="491588"/>
              </a:tblGrid>
              <a:tr h="251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95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GUNTASEEMA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GUNTASEEMA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NEELAMKONDA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82.65189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18.29042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 l="29869" t="18750" r="22694" b="20833"/>
          <a:stretch>
            <a:fillRect/>
          </a:stretch>
        </p:blipFill>
        <p:spPr bwMode="auto">
          <a:xfrm>
            <a:off x="4572000" y="1752600"/>
            <a:ext cx="41148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 l="29502" t="18750" r="20717" b="19792"/>
          <a:stretch>
            <a:fillRect/>
          </a:stretch>
        </p:blipFill>
        <p:spPr bwMode="auto">
          <a:xfrm>
            <a:off x="0" y="1828800"/>
            <a:ext cx="4038600" cy="280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410200"/>
          <a:ext cx="8381999" cy="457200"/>
        </p:xfrm>
        <a:graphic>
          <a:graphicData uri="http://schemas.openxmlformats.org/drawingml/2006/table">
            <a:tbl>
              <a:tblPr/>
              <a:tblGrid>
                <a:gridCol w="299727"/>
                <a:gridCol w="496098"/>
                <a:gridCol w="496098"/>
                <a:gridCol w="798409"/>
                <a:gridCol w="860421"/>
                <a:gridCol w="860421"/>
                <a:gridCol w="361739"/>
                <a:gridCol w="496098"/>
                <a:gridCol w="537441"/>
                <a:gridCol w="496098"/>
                <a:gridCol w="578781"/>
                <a:gridCol w="488348"/>
                <a:gridCol w="1116222"/>
                <a:gridCol w="49609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82.70855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18.22924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 l="28697" t="23958" r="26208" b="19791"/>
          <a:stretch>
            <a:fillRect/>
          </a:stretch>
        </p:blipFill>
        <p:spPr bwMode="auto">
          <a:xfrm>
            <a:off x="304800" y="1828800"/>
            <a:ext cx="3886200" cy="272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3602" t="21875" r="20132" b="19791"/>
          <a:stretch>
            <a:fillRect/>
          </a:stretch>
        </p:blipFill>
        <p:spPr bwMode="auto">
          <a:xfrm>
            <a:off x="4876800" y="1828800"/>
            <a:ext cx="3733800" cy="264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86400"/>
          <a:ext cx="8534398" cy="565572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2251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04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82.70958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18.22105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04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82.70852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18.2219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8697" t="23958" r="26208" b="19791"/>
          <a:stretch>
            <a:fillRect/>
          </a:stretch>
        </p:blipFill>
        <p:spPr bwMode="auto">
          <a:xfrm>
            <a:off x="304800" y="1828800"/>
            <a:ext cx="3886200" cy="272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3602" t="21875" r="20132" b="19791"/>
          <a:stretch>
            <a:fillRect/>
          </a:stretch>
        </p:blipFill>
        <p:spPr bwMode="auto">
          <a:xfrm>
            <a:off x="4876800" y="1828800"/>
            <a:ext cx="3733800" cy="264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86400"/>
          <a:ext cx="8534398" cy="565572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2251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04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82.70958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18.22105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04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82.70852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18.2219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/>
          <a:srcRect l="36310" t="19792" r="22108" b="29167"/>
          <a:stretch>
            <a:fillRect/>
          </a:stretch>
        </p:blipFill>
        <p:spPr bwMode="auto">
          <a:xfrm>
            <a:off x="228600" y="1752600"/>
            <a:ext cx="3962400" cy="273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34187" t="22917" r="25403" b="25000"/>
          <a:stretch>
            <a:fillRect/>
          </a:stretch>
        </p:blipFill>
        <p:spPr bwMode="auto">
          <a:xfrm>
            <a:off x="4953000" y="1755912"/>
            <a:ext cx="3886200" cy="28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10200"/>
          <a:ext cx="8381999" cy="468488"/>
        </p:xfrm>
        <a:graphic>
          <a:graphicData uri="http://schemas.openxmlformats.org/drawingml/2006/table">
            <a:tbl>
              <a:tblPr/>
              <a:tblGrid>
                <a:gridCol w="299727"/>
                <a:gridCol w="496098"/>
                <a:gridCol w="496098"/>
                <a:gridCol w="798409"/>
                <a:gridCol w="860421"/>
                <a:gridCol w="860421"/>
                <a:gridCol w="361739"/>
                <a:gridCol w="496098"/>
                <a:gridCol w="537441"/>
                <a:gridCol w="496098"/>
                <a:gridCol w="578781"/>
                <a:gridCol w="488348"/>
                <a:gridCol w="1116222"/>
                <a:gridCol w="49609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82.7021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18.2238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 l="35724" t="28125" r="20352" b="15625"/>
          <a:stretch>
            <a:fillRect/>
          </a:stretch>
        </p:blipFill>
        <p:spPr bwMode="auto">
          <a:xfrm>
            <a:off x="4724400" y="1752600"/>
            <a:ext cx="4191000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31845" t="23958" r="23060" b="18750"/>
          <a:stretch>
            <a:fillRect/>
          </a:stretch>
        </p:blipFill>
        <p:spPr bwMode="auto">
          <a:xfrm>
            <a:off x="0" y="1676400"/>
            <a:ext cx="4343400" cy="310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638800"/>
          <a:ext cx="8534398" cy="457200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82.69782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18.22223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32796" t="16667" r="19766" b="22917"/>
          <a:stretch>
            <a:fillRect/>
          </a:stretch>
        </p:blipFill>
        <p:spPr bwMode="auto">
          <a:xfrm>
            <a:off x="5181600" y="2209800"/>
            <a:ext cx="3733800" cy="267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 l="35944" t="15625" r="11347" b="18750"/>
          <a:stretch>
            <a:fillRect/>
          </a:stretch>
        </p:blipFill>
        <p:spPr bwMode="auto">
          <a:xfrm>
            <a:off x="381000" y="2057400"/>
            <a:ext cx="4038600" cy="282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791200"/>
          <a:ext cx="8534398" cy="533400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351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14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82.69573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18.2181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/>
          <a:srcRect l="33383" t="15625" r="20937" b="22917"/>
          <a:stretch>
            <a:fillRect/>
          </a:stretch>
        </p:blipFill>
        <p:spPr bwMode="auto">
          <a:xfrm>
            <a:off x="5181600" y="1524000"/>
            <a:ext cx="39624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33016" t="13542" r="17789" b="20833"/>
          <a:stretch>
            <a:fillRect/>
          </a:stretch>
        </p:blipFill>
        <p:spPr bwMode="auto">
          <a:xfrm>
            <a:off x="533400" y="16002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86400"/>
          <a:ext cx="8458197" cy="45720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82.68149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18.22101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/>
          <a:srcRect l="28111" t="14583" r="13909" b="14584"/>
          <a:stretch>
            <a:fillRect/>
          </a:stretch>
        </p:blipFill>
        <p:spPr bwMode="auto">
          <a:xfrm>
            <a:off x="0" y="1600200"/>
            <a:ext cx="3962400" cy="272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32430" t="14583" r="14861" b="18750"/>
          <a:stretch>
            <a:fillRect/>
          </a:stretch>
        </p:blipFill>
        <p:spPr bwMode="auto">
          <a:xfrm>
            <a:off x="4953000" y="1600200"/>
            <a:ext cx="3898106" cy="27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257800"/>
          <a:ext cx="8458197" cy="565572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2251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04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82.67498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18.21987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04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82.67341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18.22083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/>
          <a:srcRect l="30454" t="17708" r="14495" b="19792"/>
          <a:stretch>
            <a:fillRect/>
          </a:stretch>
        </p:blipFill>
        <p:spPr bwMode="auto">
          <a:xfrm>
            <a:off x="0" y="1828800"/>
            <a:ext cx="4178299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 l="30088" t="17708" r="16032" b="15625"/>
          <a:stretch>
            <a:fillRect/>
          </a:stretch>
        </p:blipFill>
        <p:spPr bwMode="auto">
          <a:xfrm>
            <a:off x="4800600" y="1905000"/>
            <a:ext cx="3810000" cy="265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181600"/>
          <a:ext cx="8534398" cy="1279592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2314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82.67274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18.23096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82.67626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18.22949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82.67806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82.68033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18.22827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18.22672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82.67476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0454" t="17708" r="14495" b="19792"/>
          <a:stretch>
            <a:fillRect/>
          </a:stretch>
        </p:blipFill>
        <p:spPr bwMode="auto">
          <a:xfrm>
            <a:off x="0" y="1828800"/>
            <a:ext cx="4178299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0088" t="17708" r="16032" b="15625"/>
          <a:stretch>
            <a:fillRect/>
          </a:stretch>
        </p:blipFill>
        <p:spPr bwMode="auto">
          <a:xfrm>
            <a:off x="4800600" y="1905000"/>
            <a:ext cx="3810000" cy="265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181600"/>
          <a:ext cx="8534398" cy="1279592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2314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82.67274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18.23096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82.67626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18.22949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82.67806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82.68033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18.22827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18.22672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82.67476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 l="31625" t="14583" r="18594" b="25001"/>
          <a:stretch>
            <a:fillRect/>
          </a:stretch>
        </p:blipFill>
        <p:spPr bwMode="auto">
          <a:xfrm>
            <a:off x="5181600" y="1447800"/>
            <a:ext cx="3967655" cy="270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 l="27160" t="13542" r="20132" b="21875"/>
          <a:stretch>
            <a:fillRect/>
          </a:stretch>
        </p:blipFill>
        <p:spPr bwMode="auto">
          <a:xfrm>
            <a:off x="304800" y="1447800"/>
            <a:ext cx="3810000" cy="262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105400"/>
          <a:ext cx="8610602" cy="422768"/>
        </p:xfrm>
        <a:graphic>
          <a:graphicData uri="http://schemas.openxmlformats.org/drawingml/2006/table">
            <a:tbl>
              <a:tblPr/>
              <a:tblGrid>
                <a:gridCol w="307901"/>
                <a:gridCol w="509629"/>
                <a:gridCol w="509629"/>
                <a:gridCol w="820183"/>
                <a:gridCol w="883887"/>
                <a:gridCol w="883887"/>
                <a:gridCol w="371604"/>
                <a:gridCol w="509629"/>
                <a:gridCol w="552098"/>
                <a:gridCol w="509629"/>
                <a:gridCol w="594567"/>
                <a:gridCol w="501666"/>
                <a:gridCol w="1146664"/>
                <a:gridCol w="509629"/>
              </a:tblGrid>
              <a:tr h="251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959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GUNTASEEMA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GUNTASEEMA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NEELAMKONDA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82.65638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18.29546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0454" t="17708" r="14495" b="19792"/>
          <a:stretch>
            <a:fillRect/>
          </a:stretch>
        </p:blipFill>
        <p:spPr bwMode="auto">
          <a:xfrm>
            <a:off x="0" y="1828800"/>
            <a:ext cx="4178299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0088" t="17708" r="16032" b="15625"/>
          <a:stretch>
            <a:fillRect/>
          </a:stretch>
        </p:blipFill>
        <p:spPr bwMode="auto">
          <a:xfrm>
            <a:off x="4800600" y="1905000"/>
            <a:ext cx="3810000" cy="265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181600"/>
          <a:ext cx="8534398" cy="1279592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2314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82.67274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18.23096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82.67626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18.22949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82.67806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82.68033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18.22827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18.22672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82.67476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0454" t="17708" r="14495" b="19792"/>
          <a:stretch>
            <a:fillRect/>
          </a:stretch>
        </p:blipFill>
        <p:spPr bwMode="auto">
          <a:xfrm>
            <a:off x="0" y="1828800"/>
            <a:ext cx="4178299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0088" t="17708" r="16032" b="15625"/>
          <a:stretch>
            <a:fillRect/>
          </a:stretch>
        </p:blipFill>
        <p:spPr bwMode="auto">
          <a:xfrm>
            <a:off x="4800600" y="1905000"/>
            <a:ext cx="3810000" cy="265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181600"/>
          <a:ext cx="8534398" cy="1279592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2314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82.67274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18.23096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82.67626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18.22949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82.67806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82.68033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18.22827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18.22672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82.67476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0454" t="17708" r="14495" b="19792"/>
          <a:stretch>
            <a:fillRect/>
          </a:stretch>
        </p:blipFill>
        <p:spPr bwMode="auto">
          <a:xfrm>
            <a:off x="0" y="1828800"/>
            <a:ext cx="4178299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0088" t="17708" r="16032" b="15625"/>
          <a:stretch>
            <a:fillRect/>
          </a:stretch>
        </p:blipFill>
        <p:spPr bwMode="auto">
          <a:xfrm>
            <a:off x="4800600" y="1905000"/>
            <a:ext cx="3810000" cy="265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181600"/>
          <a:ext cx="8534398" cy="1279592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2314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82.67274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18.23096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82.67626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18.22949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82.67806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82.68033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18.22827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18.22672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82.67476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0454" t="17708" r="14495" b="19792"/>
          <a:stretch>
            <a:fillRect/>
          </a:stretch>
        </p:blipFill>
        <p:spPr bwMode="auto">
          <a:xfrm>
            <a:off x="0" y="1828800"/>
            <a:ext cx="4178299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0088" t="17708" r="16032" b="15625"/>
          <a:stretch>
            <a:fillRect/>
          </a:stretch>
        </p:blipFill>
        <p:spPr bwMode="auto">
          <a:xfrm>
            <a:off x="4800600" y="1905000"/>
            <a:ext cx="3810000" cy="265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181600"/>
          <a:ext cx="8534398" cy="1279592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2314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82.67274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18.23096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82.67626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18.22949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82.67806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82.68033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18.22827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18.22672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82.67476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8111" t="14583" r="13909" b="14584"/>
          <a:stretch>
            <a:fillRect/>
          </a:stretch>
        </p:blipFill>
        <p:spPr bwMode="auto">
          <a:xfrm>
            <a:off x="0" y="1600200"/>
            <a:ext cx="3962400" cy="272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2430" t="14583" r="14861" b="18750"/>
          <a:stretch>
            <a:fillRect/>
          </a:stretch>
        </p:blipFill>
        <p:spPr bwMode="auto">
          <a:xfrm>
            <a:off x="4953000" y="1600200"/>
            <a:ext cx="3898106" cy="27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257800"/>
          <a:ext cx="8458197" cy="565572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2251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04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82.67498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18.21987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04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82.67341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18.22083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31625" t="19792" r="23865" b="22917"/>
          <a:stretch>
            <a:fillRect/>
          </a:stretch>
        </p:blipFill>
        <p:spPr bwMode="auto">
          <a:xfrm>
            <a:off x="4800600" y="1752600"/>
            <a:ext cx="4038600" cy="292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 l="33602" t="20833" r="25988" b="22916"/>
          <a:stretch>
            <a:fillRect/>
          </a:stretch>
        </p:blipFill>
        <p:spPr bwMode="auto">
          <a:xfrm>
            <a:off x="0" y="1676400"/>
            <a:ext cx="3886200" cy="304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81000" y="5486400"/>
          <a:ext cx="8458197" cy="53340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351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14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3.91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82.7141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18.11656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Isakalu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0454" t="17708" r="14495" b="19792"/>
          <a:stretch>
            <a:fillRect/>
          </a:stretch>
        </p:blipFill>
        <p:spPr bwMode="auto">
          <a:xfrm>
            <a:off x="0" y="1828800"/>
            <a:ext cx="4178299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0088" t="17708" r="16032" b="15625"/>
          <a:stretch>
            <a:fillRect/>
          </a:stretch>
        </p:blipFill>
        <p:spPr bwMode="auto">
          <a:xfrm>
            <a:off x="4800600" y="1905000"/>
            <a:ext cx="3810000" cy="265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181600"/>
          <a:ext cx="8534398" cy="1279592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2314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82.67274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18.23096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82.67626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18.22949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82.67806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82.68033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18.22827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18.22672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82.67476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KINCHUMANDA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UKKURBA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18.22665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/>
          <a:srcRect l="35139" t="17708" r="15666" b="16666"/>
          <a:stretch>
            <a:fillRect/>
          </a:stretch>
        </p:blipFill>
        <p:spPr bwMode="auto">
          <a:xfrm>
            <a:off x="5257800" y="17526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 l="37116" t="16667" r="12518" b="15625"/>
          <a:stretch>
            <a:fillRect/>
          </a:stretch>
        </p:blipFill>
        <p:spPr bwMode="auto">
          <a:xfrm>
            <a:off x="228600" y="1752600"/>
            <a:ext cx="4114800" cy="311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86400"/>
          <a:ext cx="8458197" cy="45720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SOBHAKOTA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82.68915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18.14754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Daligummadi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/>
          <a:srcRect l="37482" t="21875" r="17423" b="26042"/>
          <a:stretch>
            <a:fillRect/>
          </a:stretch>
        </p:blipFill>
        <p:spPr bwMode="auto">
          <a:xfrm>
            <a:off x="4919473" y="1676400"/>
            <a:ext cx="422452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 l="33602" t="18750" r="19546" b="26041"/>
          <a:stretch>
            <a:fillRect/>
          </a:stretch>
        </p:blipFill>
        <p:spPr bwMode="auto">
          <a:xfrm>
            <a:off x="304800" y="1676400"/>
            <a:ext cx="4191000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5334000"/>
          <a:ext cx="8229598" cy="533400"/>
        </p:xfrm>
        <a:graphic>
          <a:graphicData uri="http://schemas.openxmlformats.org/drawingml/2006/table">
            <a:tbl>
              <a:tblPr/>
              <a:tblGrid>
                <a:gridCol w="294277"/>
                <a:gridCol w="487078"/>
                <a:gridCol w="487078"/>
                <a:gridCol w="783892"/>
                <a:gridCol w="844777"/>
                <a:gridCol w="844777"/>
                <a:gridCol w="355162"/>
                <a:gridCol w="487078"/>
                <a:gridCol w="527669"/>
                <a:gridCol w="487078"/>
                <a:gridCol w="568258"/>
                <a:gridCol w="479469"/>
                <a:gridCol w="1095927"/>
                <a:gridCol w="487078"/>
              </a:tblGrid>
              <a:tr h="351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14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IRADAPALLI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82.65865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18.0849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Barsingi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/>
          <a:srcRect l="37482" t="19792" r="19766" b="23959"/>
          <a:stretch>
            <a:fillRect/>
          </a:stretch>
        </p:blipFill>
        <p:spPr bwMode="auto">
          <a:xfrm>
            <a:off x="4648200" y="1616900"/>
            <a:ext cx="4267200" cy="315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 l="28331" t="17708" r="26574" b="23958"/>
          <a:stretch>
            <a:fillRect/>
          </a:stretch>
        </p:blipFill>
        <p:spPr bwMode="auto">
          <a:xfrm>
            <a:off x="0" y="1600200"/>
            <a:ext cx="4343400" cy="315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638800"/>
          <a:ext cx="8458197" cy="45720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IRADAPALLI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82.65981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18.08925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Barsingi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 l="39824" t="26042" r="16838" b="19792"/>
          <a:stretch>
            <a:fillRect/>
          </a:stretch>
        </p:blipFill>
        <p:spPr bwMode="auto">
          <a:xfrm>
            <a:off x="5181600" y="1905000"/>
            <a:ext cx="3962400" cy="278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l="38287" t="21875" r="16426" b="17906"/>
          <a:stretch>
            <a:fillRect/>
          </a:stretch>
        </p:blipFill>
        <p:spPr bwMode="auto">
          <a:xfrm>
            <a:off x="381000" y="1828800"/>
            <a:ext cx="3733800" cy="279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715000"/>
          <a:ext cx="8305797" cy="457200"/>
        </p:xfrm>
        <a:graphic>
          <a:graphicData uri="http://schemas.openxmlformats.org/drawingml/2006/table">
            <a:tbl>
              <a:tblPr/>
              <a:tblGrid>
                <a:gridCol w="297002"/>
                <a:gridCol w="491588"/>
                <a:gridCol w="491588"/>
                <a:gridCol w="791150"/>
                <a:gridCol w="852599"/>
                <a:gridCol w="852599"/>
                <a:gridCol w="358450"/>
                <a:gridCol w="491588"/>
                <a:gridCol w="532555"/>
                <a:gridCol w="491588"/>
                <a:gridCol w="573520"/>
                <a:gridCol w="483908"/>
                <a:gridCol w="1106074"/>
                <a:gridCol w="49158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GUNTASEEMA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GUNTASEEMA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NEELAMKONDA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82.66193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18.28635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Rangilisingi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/>
          <a:srcRect l="36896" t="26042" r="27379" b="23959"/>
          <a:stretch>
            <a:fillRect/>
          </a:stretch>
        </p:blipFill>
        <p:spPr bwMode="auto">
          <a:xfrm>
            <a:off x="5029200" y="1828800"/>
            <a:ext cx="3810000" cy="299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 l="35359" t="22917" r="21303" b="20834"/>
          <a:stretch>
            <a:fillRect/>
          </a:stretch>
        </p:blipFill>
        <p:spPr bwMode="auto">
          <a:xfrm>
            <a:off x="381000" y="1828800"/>
            <a:ext cx="3962400" cy="289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0997" y="5410200"/>
          <a:ext cx="8763003" cy="699347"/>
        </p:xfrm>
        <a:graphic>
          <a:graphicData uri="http://schemas.openxmlformats.org/drawingml/2006/table">
            <a:tbl>
              <a:tblPr/>
              <a:tblGrid>
                <a:gridCol w="313351"/>
                <a:gridCol w="518649"/>
                <a:gridCol w="518649"/>
                <a:gridCol w="834700"/>
                <a:gridCol w="899531"/>
                <a:gridCol w="899531"/>
                <a:gridCol w="378182"/>
                <a:gridCol w="518649"/>
                <a:gridCol w="561869"/>
                <a:gridCol w="518649"/>
                <a:gridCol w="605090"/>
                <a:gridCol w="510545"/>
                <a:gridCol w="1166959"/>
                <a:gridCol w="518649"/>
              </a:tblGrid>
              <a:tr h="3537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4557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IRADAPALLI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82.61334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18.09022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Kunchapalli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/>
          <a:srcRect l="36310" t="23958" r="24451" b="26041"/>
          <a:stretch>
            <a:fillRect/>
          </a:stretch>
        </p:blipFill>
        <p:spPr bwMode="auto">
          <a:xfrm>
            <a:off x="5105400" y="1295400"/>
            <a:ext cx="4038600" cy="289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 l="35944" t="20833" r="20132" b="22917"/>
          <a:stretch>
            <a:fillRect/>
          </a:stretch>
        </p:blipFill>
        <p:spPr bwMode="auto">
          <a:xfrm>
            <a:off x="0" y="1219200"/>
            <a:ext cx="4038600" cy="290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410200"/>
          <a:ext cx="8610597" cy="533400"/>
        </p:xfrm>
        <a:graphic>
          <a:graphicData uri="http://schemas.openxmlformats.org/drawingml/2006/table">
            <a:tbl>
              <a:tblPr/>
              <a:tblGrid>
                <a:gridCol w="307901"/>
                <a:gridCol w="509628"/>
                <a:gridCol w="509628"/>
                <a:gridCol w="820183"/>
                <a:gridCol w="883887"/>
                <a:gridCol w="883887"/>
                <a:gridCol w="371605"/>
                <a:gridCol w="509628"/>
                <a:gridCol w="552098"/>
                <a:gridCol w="509628"/>
                <a:gridCol w="594566"/>
                <a:gridCol w="501666"/>
                <a:gridCol w="1146664"/>
                <a:gridCol w="509628"/>
              </a:tblGrid>
              <a:tr h="351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14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82.69328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18.05915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Varthanapalli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/>
          <a:srcRect l="35139" t="21875" r="27965" b="30209"/>
          <a:stretch>
            <a:fillRect/>
          </a:stretch>
        </p:blipFill>
        <p:spPr bwMode="auto">
          <a:xfrm>
            <a:off x="4800600" y="1676400"/>
            <a:ext cx="3962400" cy="2893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 l="34773" t="23958" r="25988" b="26041"/>
          <a:stretch>
            <a:fillRect/>
          </a:stretch>
        </p:blipFill>
        <p:spPr bwMode="auto">
          <a:xfrm>
            <a:off x="228600" y="1752600"/>
            <a:ext cx="3886200" cy="278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486400"/>
          <a:ext cx="8153401" cy="457200"/>
        </p:xfrm>
        <a:graphic>
          <a:graphicData uri="http://schemas.openxmlformats.org/drawingml/2006/table">
            <a:tbl>
              <a:tblPr/>
              <a:tblGrid>
                <a:gridCol w="291552"/>
                <a:gridCol w="482569"/>
                <a:gridCol w="482569"/>
                <a:gridCol w="776634"/>
                <a:gridCol w="836955"/>
                <a:gridCol w="836955"/>
                <a:gridCol w="351873"/>
                <a:gridCol w="482569"/>
                <a:gridCol w="522783"/>
                <a:gridCol w="482569"/>
                <a:gridCol w="562996"/>
                <a:gridCol w="475029"/>
                <a:gridCol w="1085779"/>
                <a:gridCol w="482569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82.69376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18.05528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Varthanapalli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/>
          <a:srcRect l="32797" t="27083" r="26208" b="19792"/>
          <a:stretch>
            <a:fillRect/>
          </a:stretch>
        </p:blipFill>
        <p:spPr bwMode="auto">
          <a:xfrm>
            <a:off x="304800" y="1600200"/>
            <a:ext cx="418352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 l="25402" t="23958" r="28917" b="15625"/>
          <a:stretch>
            <a:fillRect/>
          </a:stretch>
        </p:blipFill>
        <p:spPr bwMode="auto">
          <a:xfrm>
            <a:off x="4876800" y="1676400"/>
            <a:ext cx="399655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410200"/>
          <a:ext cx="8229598" cy="708376"/>
        </p:xfrm>
        <a:graphic>
          <a:graphicData uri="http://schemas.openxmlformats.org/drawingml/2006/table">
            <a:tbl>
              <a:tblPr/>
              <a:tblGrid>
                <a:gridCol w="294277"/>
                <a:gridCol w="487078"/>
                <a:gridCol w="487078"/>
                <a:gridCol w="783892"/>
                <a:gridCol w="844777"/>
                <a:gridCol w="844777"/>
                <a:gridCol w="355162"/>
                <a:gridCol w="487078"/>
                <a:gridCol w="527669"/>
                <a:gridCol w="487078"/>
                <a:gridCol w="568258"/>
                <a:gridCol w="479469"/>
                <a:gridCol w="1095927"/>
                <a:gridCol w="487078"/>
              </a:tblGrid>
              <a:tr h="2393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340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82.67522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18.04063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0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82.67658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18.04242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0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18.04315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2797" t="27083" r="26208" b="19792"/>
          <a:stretch>
            <a:fillRect/>
          </a:stretch>
        </p:blipFill>
        <p:spPr bwMode="auto">
          <a:xfrm>
            <a:off x="304800" y="1600200"/>
            <a:ext cx="418352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402" t="23958" r="28917" b="15625"/>
          <a:stretch>
            <a:fillRect/>
          </a:stretch>
        </p:blipFill>
        <p:spPr bwMode="auto">
          <a:xfrm>
            <a:off x="4876800" y="1676400"/>
            <a:ext cx="399655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410200"/>
          <a:ext cx="8229598" cy="708376"/>
        </p:xfrm>
        <a:graphic>
          <a:graphicData uri="http://schemas.openxmlformats.org/drawingml/2006/table">
            <a:tbl>
              <a:tblPr/>
              <a:tblGrid>
                <a:gridCol w="294277"/>
                <a:gridCol w="487078"/>
                <a:gridCol w="487078"/>
                <a:gridCol w="783892"/>
                <a:gridCol w="844777"/>
                <a:gridCol w="844777"/>
                <a:gridCol w="355162"/>
                <a:gridCol w="487078"/>
                <a:gridCol w="527669"/>
                <a:gridCol w="487078"/>
                <a:gridCol w="568258"/>
                <a:gridCol w="479469"/>
                <a:gridCol w="1095927"/>
                <a:gridCol w="487078"/>
              </a:tblGrid>
              <a:tr h="2393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340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82.67522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18.04063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0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82.67658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18.04242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0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18.04315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2797" t="27083" r="26208" b="19792"/>
          <a:stretch>
            <a:fillRect/>
          </a:stretch>
        </p:blipFill>
        <p:spPr bwMode="auto">
          <a:xfrm>
            <a:off x="304800" y="1600200"/>
            <a:ext cx="418352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5402" t="23958" r="28917" b="15625"/>
          <a:stretch>
            <a:fillRect/>
          </a:stretch>
        </p:blipFill>
        <p:spPr bwMode="auto">
          <a:xfrm>
            <a:off x="4876800" y="1676400"/>
            <a:ext cx="399655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410200"/>
          <a:ext cx="8229598" cy="708376"/>
        </p:xfrm>
        <a:graphic>
          <a:graphicData uri="http://schemas.openxmlformats.org/drawingml/2006/table">
            <a:tbl>
              <a:tblPr/>
              <a:tblGrid>
                <a:gridCol w="294277"/>
                <a:gridCol w="487078"/>
                <a:gridCol w="487078"/>
                <a:gridCol w="783892"/>
                <a:gridCol w="844777"/>
                <a:gridCol w="844777"/>
                <a:gridCol w="355162"/>
                <a:gridCol w="487078"/>
                <a:gridCol w="527669"/>
                <a:gridCol w="487078"/>
                <a:gridCol w="568258"/>
                <a:gridCol w="479469"/>
                <a:gridCol w="1095927"/>
                <a:gridCol w="487078"/>
              </a:tblGrid>
              <a:tr h="2393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340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82.67522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18.04063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0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82.67658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18.04242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0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82.67457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18.04315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 l="39824" t="25000" r="19766" b="23958"/>
          <a:stretch>
            <a:fillRect/>
          </a:stretch>
        </p:blipFill>
        <p:spPr bwMode="auto">
          <a:xfrm>
            <a:off x="0" y="1573695"/>
            <a:ext cx="4114800" cy="292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/>
          <a:srcRect l="35359" t="23958" r="17204" b="18750"/>
          <a:stretch>
            <a:fillRect/>
          </a:stretch>
        </p:blipFill>
        <p:spPr bwMode="auto">
          <a:xfrm>
            <a:off x="4724400" y="1524000"/>
            <a:ext cx="4419600" cy="300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410200"/>
          <a:ext cx="8534398" cy="533400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351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14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82.65085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18.03944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Vanjangi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/>
          <a:srcRect l="33968" t="27083" r="25036" b="18750"/>
          <a:stretch>
            <a:fillRect/>
          </a:stretch>
        </p:blipFill>
        <p:spPr bwMode="auto">
          <a:xfrm>
            <a:off x="5029200" y="1600200"/>
            <a:ext cx="3886200" cy="288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 l="27159" t="23958" r="24232" b="18750"/>
          <a:stretch>
            <a:fillRect/>
          </a:stretch>
        </p:blipFill>
        <p:spPr bwMode="auto">
          <a:xfrm>
            <a:off x="0" y="1600200"/>
            <a:ext cx="4191000" cy="277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562600"/>
          <a:ext cx="8458197" cy="45720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82.64157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18.00256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/>
          <a:srcRect l="37482" t="27083" r="24451" b="27083"/>
          <a:stretch>
            <a:fillRect/>
          </a:stretch>
        </p:blipFill>
        <p:spPr bwMode="auto">
          <a:xfrm>
            <a:off x="5029200" y="1371600"/>
            <a:ext cx="3962400" cy="268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 l="35359" t="27083" r="23060" b="26042"/>
          <a:stretch>
            <a:fillRect/>
          </a:stretch>
        </p:blipFill>
        <p:spPr bwMode="auto">
          <a:xfrm>
            <a:off x="0" y="1447800"/>
            <a:ext cx="4191000" cy="265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486400"/>
          <a:ext cx="8686799" cy="457200"/>
        </p:xfrm>
        <a:graphic>
          <a:graphicData uri="http://schemas.openxmlformats.org/drawingml/2006/table">
            <a:tbl>
              <a:tblPr/>
              <a:tblGrid>
                <a:gridCol w="310626"/>
                <a:gridCol w="514138"/>
                <a:gridCol w="514138"/>
                <a:gridCol w="827442"/>
                <a:gridCol w="891709"/>
                <a:gridCol w="891709"/>
                <a:gridCol w="374893"/>
                <a:gridCol w="514138"/>
                <a:gridCol w="556984"/>
                <a:gridCol w="514138"/>
                <a:gridCol w="599828"/>
                <a:gridCol w="506106"/>
                <a:gridCol w="1156812"/>
                <a:gridCol w="51413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82.6058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18.01273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/>
          <a:srcRect l="38067" t="20833" r="12738" b="21875"/>
          <a:stretch>
            <a:fillRect/>
          </a:stretch>
        </p:blipFill>
        <p:spPr bwMode="auto">
          <a:xfrm>
            <a:off x="0" y="1928586"/>
            <a:ext cx="42672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 l="33016" t="15625" r="14861" b="25000"/>
          <a:stretch>
            <a:fillRect/>
          </a:stretch>
        </p:blipFill>
        <p:spPr bwMode="auto">
          <a:xfrm>
            <a:off x="4953000" y="1981200"/>
            <a:ext cx="4191000" cy="268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7200" y="5486400"/>
          <a:ext cx="8305797" cy="457200"/>
        </p:xfrm>
        <a:graphic>
          <a:graphicData uri="http://schemas.openxmlformats.org/drawingml/2006/table">
            <a:tbl>
              <a:tblPr/>
              <a:tblGrid>
                <a:gridCol w="297002"/>
                <a:gridCol w="491588"/>
                <a:gridCol w="491588"/>
                <a:gridCol w="791150"/>
                <a:gridCol w="852599"/>
                <a:gridCol w="852599"/>
                <a:gridCol w="358450"/>
                <a:gridCol w="491588"/>
                <a:gridCol w="532555"/>
                <a:gridCol w="491588"/>
                <a:gridCol w="573520"/>
                <a:gridCol w="483908"/>
                <a:gridCol w="1106074"/>
                <a:gridCol w="49158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82.5999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18.03419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Boddaput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 l="29283" t="13542" r="10981" b="10417"/>
          <a:stretch>
            <a:fillRect/>
          </a:stretch>
        </p:blipFill>
        <p:spPr bwMode="auto">
          <a:xfrm>
            <a:off x="0" y="1752600"/>
            <a:ext cx="3962400" cy="283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25403" t="13542" r="13710" b="10194"/>
          <a:stretch>
            <a:fillRect/>
          </a:stretch>
        </p:blipFill>
        <p:spPr bwMode="auto">
          <a:xfrm>
            <a:off x="4495800" y="1631324"/>
            <a:ext cx="4191000" cy="295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486400"/>
          <a:ext cx="8458197" cy="45720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GUNTASEEMA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KANDRUM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LIMBAGUDA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82.79773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18.32429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G.Baliyaguda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/>
          <a:srcRect l="35139" t="25000" r="22694" b="25000"/>
          <a:stretch>
            <a:fillRect/>
          </a:stretch>
        </p:blipFill>
        <p:spPr bwMode="auto">
          <a:xfrm>
            <a:off x="5105400" y="2057400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 l="30673" t="23958" r="24817" b="21875"/>
          <a:stretch>
            <a:fillRect/>
          </a:stretch>
        </p:blipFill>
        <p:spPr bwMode="auto">
          <a:xfrm>
            <a:off x="0" y="2057400"/>
            <a:ext cx="4038600" cy="276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638800"/>
          <a:ext cx="8534398" cy="457200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82.61481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18.04165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/>
          <a:srcRect l="34553" t="21875" r="20937" b="22917"/>
          <a:stretch>
            <a:fillRect/>
          </a:stretch>
        </p:blipFill>
        <p:spPr bwMode="auto">
          <a:xfrm>
            <a:off x="0" y="1371600"/>
            <a:ext cx="4495800" cy="313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/>
          <a:srcRect l="32430" t="15625" r="14861" b="16667"/>
          <a:stretch>
            <a:fillRect/>
          </a:stretch>
        </p:blipFill>
        <p:spPr bwMode="auto">
          <a:xfrm>
            <a:off x="4876800" y="1447800"/>
            <a:ext cx="4267200" cy="308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5257800"/>
          <a:ext cx="8458197" cy="85118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223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82.61707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18.04684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82.61997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18.04895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82.62128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18.05023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82.61657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18.04783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6582177" y="457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838200" y="457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l="34553" t="21875" r="20937" b="22917"/>
          <a:stretch>
            <a:fillRect/>
          </a:stretch>
        </p:blipFill>
        <p:spPr bwMode="auto">
          <a:xfrm>
            <a:off x="0" y="1371600"/>
            <a:ext cx="4495800" cy="313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32430" t="15625" r="14861" b="16667"/>
          <a:stretch>
            <a:fillRect/>
          </a:stretch>
        </p:blipFill>
        <p:spPr bwMode="auto">
          <a:xfrm>
            <a:off x="4876800" y="1447800"/>
            <a:ext cx="4267200" cy="308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257800"/>
          <a:ext cx="8458197" cy="85118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223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82.61707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18.04684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82.61997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18.04895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82.62128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18.05023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82.61657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18.04783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4553" t="21875" r="20937" b="22917"/>
          <a:stretch>
            <a:fillRect/>
          </a:stretch>
        </p:blipFill>
        <p:spPr bwMode="auto">
          <a:xfrm>
            <a:off x="0" y="1371600"/>
            <a:ext cx="4495800" cy="313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2430" t="15625" r="14861" b="16667"/>
          <a:stretch>
            <a:fillRect/>
          </a:stretch>
        </p:blipFill>
        <p:spPr bwMode="auto">
          <a:xfrm>
            <a:off x="4876800" y="1447800"/>
            <a:ext cx="4267200" cy="308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257800"/>
          <a:ext cx="8458197" cy="85118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223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82.61707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18.04684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82.61997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18.04895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82.62128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18.05023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82.61657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18.04783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/>
          <a:srcRect l="28111" t="17708" r="26794" b="27084"/>
          <a:stretch>
            <a:fillRect/>
          </a:stretch>
        </p:blipFill>
        <p:spPr bwMode="auto">
          <a:xfrm>
            <a:off x="4876800" y="1905000"/>
            <a:ext cx="3962400" cy="272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 l="33016" t="20833" r="22475" b="26042"/>
          <a:stretch>
            <a:fillRect/>
          </a:stretch>
        </p:blipFill>
        <p:spPr bwMode="auto">
          <a:xfrm>
            <a:off x="152400" y="1931068"/>
            <a:ext cx="4191000" cy="281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638800"/>
          <a:ext cx="8458197" cy="60960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82.60812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18.06186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D.Solamalu &amp; Ladaput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4553" t="21875" r="20937" b="22917"/>
          <a:stretch>
            <a:fillRect/>
          </a:stretch>
        </p:blipFill>
        <p:spPr bwMode="auto">
          <a:xfrm>
            <a:off x="0" y="1371600"/>
            <a:ext cx="4495800" cy="313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2430" t="15625" r="14861" b="16667"/>
          <a:stretch>
            <a:fillRect/>
          </a:stretch>
        </p:blipFill>
        <p:spPr bwMode="auto">
          <a:xfrm>
            <a:off x="4876800" y="1447800"/>
            <a:ext cx="4267200" cy="308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257800"/>
          <a:ext cx="8458197" cy="85118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223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82.61707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18.04684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82.61997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18.04895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82.62128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18.05023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VANTHALA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82.61657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18.04783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 l="27526" t="14583" r="25037" b="14583"/>
          <a:stretch>
            <a:fillRect/>
          </a:stretch>
        </p:blipFill>
        <p:spPr bwMode="auto">
          <a:xfrm>
            <a:off x="533400" y="1524000"/>
            <a:ext cx="3581400" cy="300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/>
          <a:srcRect l="24817" t="13542" r="23646" b="15625"/>
          <a:stretch>
            <a:fillRect/>
          </a:stretch>
        </p:blipFill>
        <p:spPr bwMode="auto">
          <a:xfrm>
            <a:off x="5105400" y="1600200"/>
            <a:ext cx="3810000" cy="29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33400" y="5334000"/>
          <a:ext cx="8305797" cy="851180"/>
        </p:xfrm>
        <a:graphic>
          <a:graphicData uri="http://schemas.openxmlformats.org/drawingml/2006/table">
            <a:tbl>
              <a:tblPr/>
              <a:tblGrid>
                <a:gridCol w="297002"/>
                <a:gridCol w="491588"/>
                <a:gridCol w="491588"/>
                <a:gridCol w="791150"/>
                <a:gridCol w="852599"/>
                <a:gridCol w="852599"/>
                <a:gridCol w="358450"/>
                <a:gridCol w="491588"/>
                <a:gridCol w="532555"/>
                <a:gridCol w="491588"/>
                <a:gridCol w="573520"/>
                <a:gridCol w="483908"/>
                <a:gridCol w="1106074"/>
                <a:gridCol w="491588"/>
              </a:tblGrid>
              <a:tr h="223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82.79009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18.06155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82.79056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18.06349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82.79011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18.06729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18.06572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7526" t="14583" r="25037" b="14583"/>
          <a:stretch>
            <a:fillRect/>
          </a:stretch>
        </p:blipFill>
        <p:spPr bwMode="auto">
          <a:xfrm>
            <a:off x="533400" y="1524000"/>
            <a:ext cx="3581400" cy="300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4817" t="13542" r="23646" b="15625"/>
          <a:stretch>
            <a:fillRect/>
          </a:stretch>
        </p:blipFill>
        <p:spPr bwMode="auto">
          <a:xfrm>
            <a:off x="5105400" y="1600200"/>
            <a:ext cx="3810000" cy="29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334000"/>
          <a:ext cx="8305797" cy="851180"/>
        </p:xfrm>
        <a:graphic>
          <a:graphicData uri="http://schemas.openxmlformats.org/drawingml/2006/table">
            <a:tbl>
              <a:tblPr/>
              <a:tblGrid>
                <a:gridCol w="297002"/>
                <a:gridCol w="491588"/>
                <a:gridCol w="491588"/>
                <a:gridCol w="791150"/>
                <a:gridCol w="852599"/>
                <a:gridCol w="852599"/>
                <a:gridCol w="358450"/>
                <a:gridCol w="491588"/>
                <a:gridCol w="532555"/>
                <a:gridCol w="491588"/>
                <a:gridCol w="573520"/>
                <a:gridCol w="483908"/>
                <a:gridCol w="1106074"/>
                <a:gridCol w="491588"/>
              </a:tblGrid>
              <a:tr h="223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82.79009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18.06155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82.79056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18.06349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82.79011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18.06729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18.06572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7526" t="14583" r="25037" b="14583"/>
          <a:stretch>
            <a:fillRect/>
          </a:stretch>
        </p:blipFill>
        <p:spPr bwMode="auto">
          <a:xfrm>
            <a:off x="533400" y="1524000"/>
            <a:ext cx="3581400" cy="300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4817" t="13542" r="23646" b="15625"/>
          <a:stretch>
            <a:fillRect/>
          </a:stretch>
        </p:blipFill>
        <p:spPr bwMode="auto">
          <a:xfrm>
            <a:off x="5105400" y="1600200"/>
            <a:ext cx="3810000" cy="29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334000"/>
          <a:ext cx="8305797" cy="851180"/>
        </p:xfrm>
        <a:graphic>
          <a:graphicData uri="http://schemas.openxmlformats.org/drawingml/2006/table">
            <a:tbl>
              <a:tblPr/>
              <a:tblGrid>
                <a:gridCol w="297002"/>
                <a:gridCol w="491588"/>
                <a:gridCol w="491588"/>
                <a:gridCol w="791150"/>
                <a:gridCol w="852599"/>
                <a:gridCol w="852599"/>
                <a:gridCol w="358450"/>
                <a:gridCol w="491588"/>
                <a:gridCol w="532555"/>
                <a:gridCol w="491588"/>
                <a:gridCol w="573520"/>
                <a:gridCol w="483908"/>
                <a:gridCol w="1106074"/>
                <a:gridCol w="491588"/>
              </a:tblGrid>
              <a:tr h="223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82.79009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18.06155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82.79056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18.06349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82.79011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18.06729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18.06572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/>
          <a:srcRect l="33967" t="16667" r="23280" b="29167"/>
          <a:stretch>
            <a:fillRect/>
          </a:stretch>
        </p:blipFill>
        <p:spPr bwMode="auto">
          <a:xfrm>
            <a:off x="381000" y="1752600"/>
            <a:ext cx="3810000" cy="271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/>
          <a:srcRect l="34187" t="15625" r="23061" b="31249"/>
          <a:stretch>
            <a:fillRect/>
          </a:stretch>
        </p:blipFill>
        <p:spPr bwMode="auto">
          <a:xfrm>
            <a:off x="5105400" y="1676400"/>
            <a:ext cx="4038600" cy="282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10200"/>
          <a:ext cx="8458197" cy="53340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351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14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82.70318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18.08506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Thumpada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 l="31625" t="18750" r="18009" b="17708"/>
          <a:stretch>
            <a:fillRect/>
          </a:stretch>
        </p:blipFill>
        <p:spPr bwMode="auto">
          <a:xfrm>
            <a:off x="457200" y="2057400"/>
            <a:ext cx="3657600" cy="259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30673" t="17708" r="17204" b="18750"/>
          <a:stretch>
            <a:fillRect/>
          </a:stretch>
        </p:blipFill>
        <p:spPr bwMode="auto">
          <a:xfrm>
            <a:off x="4876800" y="1981200"/>
            <a:ext cx="3886200" cy="2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5638800"/>
          <a:ext cx="8027592" cy="546664"/>
        </p:xfrm>
        <a:graphic>
          <a:graphicData uri="http://schemas.openxmlformats.org/drawingml/2006/table">
            <a:tbl>
              <a:tblPr/>
              <a:tblGrid>
                <a:gridCol w="286103"/>
                <a:gridCol w="473549"/>
                <a:gridCol w="473549"/>
                <a:gridCol w="762117"/>
                <a:gridCol w="847901"/>
                <a:gridCol w="821311"/>
                <a:gridCol w="345296"/>
                <a:gridCol w="473549"/>
                <a:gridCol w="513011"/>
                <a:gridCol w="473549"/>
                <a:gridCol w="552473"/>
                <a:gridCol w="466150"/>
                <a:gridCol w="1065485"/>
                <a:gridCol w="473549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SUNKARIMETTT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MULAYAGALUGU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MALISINGARAM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82.89578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18.40913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/>
          <a:srcRect l="31625" t="27084" r="29722" b="23958"/>
          <a:stretch>
            <a:fillRect/>
          </a:stretch>
        </p:blipFill>
        <p:spPr bwMode="auto">
          <a:xfrm>
            <a:off x="0" y="1752600"/>
            <a:ext cx="4114800" cy="29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 l="34187" t="23958" r="23646" b="21875"/>
          <a:stretch>
            <a:fillRect/>
          </a:stretch>
        </p:blipFill>
        <p:spPr bwMode="auto">
          <a:xfrm>
            <a:off x="4876800" y="1701800"/>
            <a:ext cx="3962400" cy="286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334000"/>
          <a:ext cx="8534398" cy="457200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3016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51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82.72993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18.08241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/>
          <a:srcRect l="31625" t="25000" r="29722" b="26042"/>
          <a:stretch>
            <a:fillRect/>
          </a:stretch>
        </p:blipFill>
        <p:spPr bwMode="auto">
          <a:xfrm>
            <a:off x="5077839" y="1817254"/>
            <a:ext cx="3761361" cy="267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/>
          <a:srcRect l="31845" t="27083" r="30088" b="22916"/>
          <a:stretch>
            <a:fillRect/>
          </a:stretch>
        </p:blipFill>
        <p:spPr bwMode="auto">
          <a:xfrm>
            <a:off x="304800" y="1676400"/>
            <a:ext cx="3810000" cy="281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10200"/>
          <a:ext cx="8305797" cy="533400"/>
        </p:xfrm>
        <a:graphic>
          <a:graphicData uri="http://schemas.openxmlformats.org/drawingml/2006/table">
            <a:tbl>
              <a:tblPr/>
              <a:tblGrid>
                <a:gridCol w="297002"/>
                <a:gridCol w="491588"/>
                <a:gridCol w="491588"/>
                <a:gridCol w="791150"/>
                <a:gridCol w="852599"/>
                <a:gridCol w="852599"/>
                <a:gridCol w="358450"/>
                <a:gridCol w="491588"/>
                <a:gridCol w="532555"/>
                <a:gridCol w="491588"/>
                <a:gridCol w="573520"/>
                <a:gridCol w="483908"/>
                <a:gridCol w="1106074"/>
                <a:gridCol w="491588"/>
              </a:tblGrid>
              <a:tr h="351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14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82.72233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18.09415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Kandrangipadu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/>
          <a:srcRect l="38653" t="32291" r="30308" b="27084"/>
          <a:stretch>
            <a:fillRect/>
          </a:stretch>
        </p:blipFill>
        <p:spPr bwMode="auto">
          <a:xfrm>
            <a:off x="0" y="1752600"/>
            <a:ext cx="4038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/>
          <a:srcRect l="41361" t="34636" r="23060" b="20834"/>
          <a:stretch>
            <a:fillRect/>
          </a:stretch>
        </p:blipFill>
        <p:spPr bwMode="auto">
          <a:xfrm>
            <a:off x="5029200" y="1828800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562600"/>
          <a:ext cx="8458197" cy="53340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351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1429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82.72328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18.11577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Isakalu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7526" t="14583" r="25037" b="14583"/>
          <a:stretch>
            <a:fillRect/>
          </a:stretch>
        </p:blipFill>
        <p:spPr bwMode="auto">
          <a:xfrm>
            <a:off x="533400" y="1524000"/>
            <a:ext cx="3581400" cy="300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4817" t="13542" r="23646" b="15625"/>
          <a:stretch>
            <a:fillRect/>
          </a:stretch>
        </p:blipFill>
        <p:spPr bwMode="auto">
          <a:xfrm>
            <a:off x="5105400" y="1600200"/>
            <a:ext cx="3810000" cy="29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334000"/>
          <a:ext cx="8305797" cy="851180"/>
        </p:xfrm>
        <a:graphic>
          <a:graphicData uri="http://schemas.openxmlformats.org/drawingml/2006/table">
            <a:tbl>
              <a:tblPr/>
              <a:tblGrid>
                <a:gridCol w="297002"/>
                <a:gridCol w="491588"/>
                <a:gridCol w="491588"/>
                <a:gridCol w="791150"/>
                <a:gridCol w="852599"/>
                <a:gridCol w="852599"/>
                <a:gridCol w="358450"/>
                <a:gridCol w="491588"/>
                <a:gridCol w="532555"/>
                <a:gridCol w="491588"/>
                <a:gridCol w="573520"/>
                <a:gridCol w="483908"/>
                <a:gridCol w="1106074"/>
                <a:gridCol w="491588"/>
              </a:tblGrid>
              <a:tr h="223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82.79009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18.06155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82.79056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18.06349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82.79011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18.06729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5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82.79044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18.06572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/>
          <a:srcRect l="43924" t="29167" r="20351" b="20834"/>
          <a:stretch>
            <a:fillRect/>
          </a:stretch>
        </p:blipFill>
        <p:spPr bwMode="auto">
          <a:xfrm>
            <a:off x="5105400" y="1752600"/>
            <a:ext cx="3657600" cy="287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/>
          <a:srcRect l="37116" t="22917" r="17203" b="17708"/>
          <a:stretch>
            <a:fillRect/>
          </a:stretch>
        </p:blipFill>
        <p:spPr bwMode="auto">
          <a:xfrm>
            <a:off x="228600" y="1752601"/>
            <a:ext cx="3962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166917"/>
          <a:ext cx="8366585" cy="620889"/>
        </p:xfrm>
        <a:graphic>
          <a:graphicData uri="http://schemas.openxmlformats.org/drawingml/2006/table">
            <a:tbl>
              <a:tblPr/>
              <a:tblGrid>
                <a:gridCol w="280588"/>
                <a:gridCol w="464420"/>
                <a:gridCol w="816151"/>
                <a:gridCol w="747427"/>
                <a:gridCol w="805480"/>
                <a:gridCol w="805480"/>
                <a:gridCol w="338640"/>
                <a:gridCol w="501826"/>
                <a:gridCol w="563738"/>
                <a:gridCol w="464420"/>
                <a:gridCol w="541824"/>
                <a:gridCol w="527225"/>
                <a:gridCol w="1044946"/>
                <a:gridCol w="464420"/>
              </a:tblGrid>
              <a:tr h="1670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690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PEDABAYALU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ARADAKOTA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82.5785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18.15857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0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PEDABAYALU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ARADAKOTA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82.57768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18.15782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 l="42753" t="30208" r="24451" b="25000"/>
          <a:stretch>
            <a:fillRect/>
          </a:stretch>
        </p:blipFill>
        <p:spPr bwMode="auto">
          <a:xfrm>
            <a:off x="228599" y="2286000"/>
            <a:ext cx="37710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/>
          <a:srcRect l="37116" t="23958" r="25988" b="27084"/>
          <a:stretch>
            <a:fillRect/>
          </a:stretch>
        </p:blipFill>
        <p:spPr bwMode="auto">
          <a:xfrm>
            <a:off x="4724400" y="2209800"/>
            <a:ext cx="3886200" cy="289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8477708" cy="546664"/>
        </p:xfrm>
        <a:graphic>
          <a:graphicData uri="http://schemas.openxmlformats.org/drawingml/2006/table">
            <a:tbl>
              <a:tblPr/>
              <a:tblGrid>
                <a:gridCol w="294277"/>
                <a:gridCol w="487078"/>
                <a:gridCol w="735188"/>
                <a:gridCol w="783892"/>
                <a:gridCol w="844777"/>
                <a:gridCol w="844777"/>
                <a:gridCol w="355162"/>
                <a:gridCol w="487078"/>
                <a:gridCol w="527669"/>
                <a:gridCol w="487078"/>
                <a:gridCol w="568258"/>
                <a:gridCol w="479469"/>
                <a:gridCol w="1095927"/>
                <a:gridCol w="487078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PEDABAYALU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ARADAKOTA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82.60323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18.18097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/>
          <a:srcRect l="31625" t="23958" r="26208" b="20834"/>
          <a:stretch>
            <a:fillRect/>
          </a:stretch>
        </p:blipFill>
        <p:spPr bwMode="auto">
          <a:xfrm>
            <a:off x="0" y="1752600"/>
            <a:ext cx="4267200" cy="314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/>
          <a:srcRect l="31958" t="19792" r="21889" b="23065"/>
          <a:stretch>
            <a:fillRect/>
          </a:stretch>
        </p:blipFill>
        <p:spPr bwMode="auto">
          <a:xfrm>
            <a:off x="4724400" y="1828800"/>
            <a:ext cx="4419600" cy="307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8692777" cy="508564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73518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PEDABAYALU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ARADAKOTA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82.61597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18.23774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2"/>
          <a:srcRect l="36311" t="26042" r="27379" b="25000"/>
          <a:stretch>
            <a:fillRect/>
          </a:stretch>
        </p:blipFill>
        <p:spPr bwMode="auto">
          <a:xfrm>
            <a:off x="5029200" y="2022986"/>
            <a:ext cx="3657600" cy="277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 l="30674" t="21875" r="22474" b="23958"/>
          <a:stretch>
            <a:fillRect/>
          </a:stretch>
        </p:blipFill>
        <p:spPr bwMode="auto">
          <a:xfrm>
            <a:off x="152399" y="2057400"/>
            <a:ext cx="410307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8305797" cy="559928"/>
        </p:xfrm>
        <a:graphic>
          <a:graphicData uri="http://schemas.openxmlformats.org/drawingml/2006/table">
            <a:tbl>
              <a:tblPr/>
              <a:tblGrid>
                <a:gridCol w="297002"/>
                <a:gridCol w="491588"/>
                <a:gridCol w="491588"/>
                <a:gridCol w="791150"/>
                <a:gridCol w="852599"/>
                <a:gridCol w="852599"/>
                <a:gridCol w="358450"/>
                <a:gridCol w="491588"/>
                <a:gridCol w="532555"/>
                <a:gridCol w="491588"/>
                <a:gridCol w="573520"/>
                <a:gridCol w="483908"/>
                <a:gridCol w="1106074"/>
                <a:gridCol w="491588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PEDABAYALU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ARADAKOTA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82.61736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18.24073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 l="35725" t="29166" r="19766" b="22917"/>
          <a:stretch>
            <a:fillRect/>
          </a:stretch>
        </p:blipFill>
        <p:spPr bwMode="auto">
          <a:xfrm>
            <a:off x="0" y="1905000"/>
            <a:ext cx="4572000" cy="2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/>
          <a:srcRect l="33016" t="29167" r="24817" b="21875"/>
          <a:stretch>
            <a:fillRect/>
          </a:stretch>
        </p:blipFill>
        <p:spPr bwMode="auto">
          <a:xfrm>
            <a:off x="4800600" y="1828800"/>
            <a:ext cx="43434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562600"/>
          <a:ext cx="8534398" cy="559928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PEDABAYALU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ARADAKOTA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82.60675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18.23098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D.Pedapalli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 l="36896" t="25000" r="23280" b="21876"/>
          <a:stretch>
            <a:fillRect/>
          </a:stretch>
        </p:blipFill>
        <p:spPr bwMode="auto">
          <a:xfrm>
            <a:off x="5029200" y="19050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/>
          <a:srcRect l="33016" t="18750" r="18960" b="21875"/>
          <a:stretch>
            <a:fillRect/>
          </a:stretch>
        </p:blipFill>
        <p:spPr bwMode="auto">
          <a:xfrm>
            <a:off x="-1" y="1981200"/>
            <a:ext cx="438484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68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68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8600" y="5715000"/>
          <a:ext cx="8610597" cy="559928"/>
        </p:xfrm>
        <a:graphic>
          <a:graphicData uri="http://schemas.openxmlformats.org/drawingml/2006/table">
            <a:tbl>
              <a:tblPr/>
              <a:tblGrid>
                <a:gridCol w="307901"/>
                <a:gridCol w="509628"/>
                <a:gridCol w="509628"/>
                <a:gridCol w="820183"/>
                <a:gridCol w="883887"/>
                <a:gridCol w="883887"/>
                <a:gridCol w="371605"/>
                <a:gridCol w="509628"/>
                <a:gridCol w="552098"/>
                <a:gridCol w="509628"/>
                <a:gridCol w="594566"/>
                <a:gridCol w="501666"/>
                <a:gridCol w="1146664"/>
                <a:gridCol w="509628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PEDABAYALU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ARADAKOTA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ENCLOSURE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82.58026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18.20917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Thotalagondhi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l="34553" t="14583" r="16838" b="26041"/>
          <a:stretch>
            <a:fillRect/>
          </a:stretch>
        </p:blipFill>
        <p:spPr bwMode="auto">
          <a:xfrm>
            <a:off x="381000" y="1752600"/>
            <a:ext cx="3733800" cy="256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31259" t="12500" r="11347" b="21875"/>
          <a:stretch>
            <a:fillRect/>
          </a:stretch>
        </p:blipFill>
        <p:spPr bwMode="auto">
          <a:xfrm>
            <a:off x="5113866" y="1676400"/>
            <a:ext cx="403013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86400"/>
          <a:ext cx="8305797" cy="508564"/>
        </p:xfrm>
        <a:graphic>
          <a:graphicData uri="http://schemas.openxmlformats.org/drawingml/2006/table">
            <a:tbl>
              <a:tblPr/>
              <a:tblGrid>
                <a:gridCol w="297002"/>
                <a:gridCol w="491588"/>
                <a:gridCol w="491588"/>
                <a:gridCol w="791150"/>
                <a:gridCol w="852599"/>
                <a:gridCol w="852599"/>
                <a:gridCol w="358450"/>
                <a:gridCol w="491588"/>
                <a:gridCol w="532555"/>
                <a:gridCol w="491588"/>
                <a:gridCol w="573520"/>
                <a:gridCol w="483908"/>
                <a:gridCol w="1106074"/>
                <a:gridCol w="491588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SUNKARIMETTT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MULAYAGALUGU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MALISINGARAM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82.89464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18.40078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/>
          <a:srcRect l="32211" t="22917" r="26208" b="19792"/>
          <a:stretch>
            <a:fillRect/>
          </a:stretch>
        </p:blipFill>
        <p:spPr bwMode="auto">
          <a:xfrm>
            <a:off x="4953000" y="1828800"/>
            <a:ext cx="4191000" cy="324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 l="32430" t="23958" r="25989" b="20834"/>
          <a:stretch>
            <a:fillRect/>
          </a:stretch>
        </p:blipFill>
        <p:spPr bwMode="auto">
          <a:xfrm>
            <a:off x="0" y="1825580"/>
            <a:ext cx="4495800" cy="335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68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68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791200"/>
          <a:ext cx="8534398" cy="559928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PEDABAYALU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ARADAKOTA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82.55158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18.17093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43924" t="29167" r="20351" b="20834"/>
          <a:stretch>
            <a:fillRect/>
          </a:stretch>
        </p:blipFill>
        <p:spPr bwMode="auto">
          <a:xfrm>
            <a:off x="5105400" y="1752600"/>
            <a:ext cx="3657600" cy="287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7116" t="22917" r="17203" b="17708"/>
          <a:stretch>
            <a:fillRect/>
          </a:stretch>
        </p:blipFill>
        <p:spPr bwMode="auto">
          <a:xfrm>
            <a:off x="228600" y="1752601"/>
            <a:ext cx="3962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166917"/>
          <a:ext cx="8366585" cy="620889"/>
        </p:xfrm>
        <a:graphic>
          <a:graphicData uri="http://schemas.openxmlformats.org/drawingml/2006/table">
            <a:tbl>
              <a:tblPr/>
              <a:tblGrid>
                <a:gridCol w="280588"/>
                <a:gridCol w="464420"/>
                <a:gridCol w="816151"/>
                <a:gridCol w="747427"/>
                <a:gridCol w="805480"/>
                <a:gridCol w="805480"/>
                <a:gridCol w="338640"/>
                <a:gridCol w="501826"/>
                <a:gridCol w="563738"/>
                <a:gridCol w="464420"/>
                <a:gridCol w="541824"/>
                <a:gridCol w="527225"/>
                <a:gridCol w="1044946"/>
                <a:gridCol w="464420"/>
              </a:tblGrid>
              <a:tr h="1670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690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PEDABAYALU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ARADAKOTA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82.5785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18.15857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0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PEDABAYALU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ARADAKOTA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SIRASAPALLI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82.57768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18.15782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 l="40410" t="28125" r="22109" b="27084"/>
          <a:stretch>
            <a:fillRect/>
          </a:stretch>
        </p:blipFill>
        <p:spPr bwMode="auto">
          <a:xfrm>
            <a:off x="0" y="2057400"/>
            <a:ext cx="4419600" cy="296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/>
          <a:srcRect l="37115" t="25000" r="21889" b="25000"/>
          <a:stretch>
            <a:fillRect/>
          </a:stretch>
        </p:blipFill>
        <p:spPr bwMode="auto">
          <a:xfrm>
            <a:off x="5181600" y="2266406"/>
            <a:ext cx="3962400" cy="271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68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68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715000"/>
          <a:ext cx="8534398" cy="559928"/>
        </p:xfrm>
        <a:graphic>
          <a:graphicData uri="http://schemas.openxmlformats.org/drawingml/2006/table">
            <a:tbl>
              <a:tblPr/>
              <a:tblGrid>
                <a:gridCol w="305176"/>
                <a:gridCol w="505118"/>
                <a:gridCol w="505118"/>
                <a:gridCol w="812925"/>
                <a:gridCol w="876065"/>
                <a:gridCol w="876065"/>
                <a:gridCol w="368316"/>
                <a:gridCol w="505118"/>
                <a:gridCol w="547212"/>
                <a:gridCol w="505118"/>
                <a:gridCol w="589305"/>
                <a:gridCol w="497227"/>
                <a:gridCol w="1136517"/>
                <a:gridCol w="505118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PEDABAYALU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GINNELAKOTA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JAKKAM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82.36038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18.17188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 l="28697" t="19792" r="20351" b="14584"/>
          <a:stretch>
            <a:fillRect/>
          </a:stretch>
        </p:blipFill>
        <p:spPr bwMode="auto">
          <a:xfrm>
            <a:off x="4934857" y="2057400"/>
            <a:ext cx="420914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/>
          <a:srcRect l="26574" t="19792" r="21888" b="14584"/>
          <a:stretch>
            <a:fillRect/>
          </a:stretch>
        </p:blipFill>
        <p:spPr bwMode="auto">
          <a:xfrm>
            <a:off x="0" y="2057400"/>
            <a:ext cx="417769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68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68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5562600"/>
          <a:ext cx="8458197" cy="977052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82.37665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18.40827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82.38143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18.40637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82.3803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18.40445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8697" t="19792" r="20351" b="14584"/>
          <a:stretch>
            <a:fillRect/>
          </a:stretch>
        </p:blipFill>
        <p:spPr bwMode="auto">
          <a:xfrm>
            <a:off x="4934857" y="2057400"/>
            <a:ext cx="420914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6574" t="19792" r="21888" b="14584"/>
          <a:stretch>
            <a:fillRect/>
          </a:stretch>
        </p:blipFill>
        <p:spPr bwMode="auto">
          <a:xfrm>
            <a:off x="0" y="2057400"/>
            <a:ext cx="417769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68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68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8458197" cy="977052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82.37665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18.40827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82.38143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18.40637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82.3803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18.40445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8697" t="19792" r="20351" b="14584"/>
          <a:stretch>
            <a:fillRect/>
          </a:stretch>
        </p:blipFill>
        <p:spPr bwMode="auto">
          <a:xfrm>
            <a:off x="5087258" y="2057400"/>
            <a:ext cx="410391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6574" t="19792" r="21888" b="14584"/>
          <a:stretch>
            <a:fillRect/>
          </a:stretch>
        </p:blipFill>
        <p:spPr bwMode="auto">
          <a:xfrm>
            <a:off x="152400" y="2057400"/>
            <a:ext cx="4073253" cy="291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658376" y="838200"/>
            <a:ext cx="2257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914400" y="838200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1" y="5562600"/>
          <a:ext cx="8151955" cy="971337"/>
        </p:xfrm>
        <a:graphic>
          <a:graphicData uri="http://schemas.openxmlformats.org/drawingml/2006/table">
            <a:tbl>
              <a:tblPr/>
              <a:tblGrid>
                <a:gridCol w="291500"/>
                <a:gridCol w="482483"/>
                <a:gridCol w="482483"/>
                <a:gridCol w="776496"/>
                <a:gridCol w="836807"/>
                <a:gridCol w="836807"/>
                <a:gridCol w="351811"/>
                <a:gridCol w="482483"/>
                <a:gridCol w="522690"/>
                <a:gridCol w="482483"/>
                <a:gridCol w="562897"/>
                <a:gridCol w="474945"/>
                <a:gridCol w="1085587"/>
                <a:gridCol w="482483"/>
              </a:tblGrid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432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82.37665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18.40827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82.38143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18.40637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24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82.3803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18.40445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2"/>
          <a:srcRect l="39239" t="27083" r="20937" b="25000"/>
          <a:stretch>
            <a:fillRect/>
          </a:stretch>
        </p:blipFill>
        <p:spPr bwMode="auto">
          <a:xfrm>
            <a:off x="0" y="1524000"/>
            <a:ext cx="4343400" cy="293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/>
          <a:srcRect l="33016" t="20833" r="23060" b="23958"/>
          <a:stretch>
            <a:fillRect/>
          </a:stretch>
        </p:blipFill>
        <p:spPr bwMode="auto">
          <a:xfrm>
            <a:off x="4953000" y="1600200"/>
            <a:ext cx="4191000" cy="296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658376" y="838200"/>
            <a:ext cx="2257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914400" y="838200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638800"/>
          <a:ext cx="8458197" cy="609600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82.39499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18.41279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/>
          <a:srcRect l="37482" t="14583" r="19766" b="28125"/>
          <a:stretch>
            <a:fillRect/>
          </a:stretch>
        </p:blipFill>
        <p:spPr bwMode="auto">
          <a:xfrm>
            <a:off x="5562600" y="2133600"/>
            <a:ext cx="3581400" cy="269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/>
          <a:srcRect l="30673" t="15625" r="20132" b="27083"/>
          <a:stretch>
            <a:fillRect/>
          </a:stretch>
        </p:blipFill>
        <p:spPr bwMode="auto">
          <a:xfrm>
            <a:off x="838200" y="2230664"/>
            <a:ext cx="3962400" cy="259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658376" y="838200"/>
            <a:ext cx="2257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914400" y="838200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562600"/>
          <a:ext cx="7848603" cy="559928"/>
        </p:xfrm>
        <a:graphic>
          <a:graphicData uri="http://schemas.openxmlformats.org/drawingml/2006/table">
            <a:tbl>
              <a:tblPr/>
              <a:tblGrid>
                <a:gridCol w="280653"/>
                <a:gridCol w="464529"/>
                <a:gridCol w="464529"/>
                <a:gridCol w="747601"/>
                <a:gridCol w="805667"/>
                <a:gridCol w="805667"/>
                <a:gridCol w="338719"/>
                <a:gridCol w="464529"/>
                <a:gridCol w="503240"/>
                <a:gridCol w="464529"/>
                <a:gridCol w="541950"/>
                <a:gridCol w="457271"/>
                <a:gridCol w="1045190"/>
                <a:gridCol w="464529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82.40477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18.42179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/>
          <p:cNvPicPr>
            <a:picLocks noChangeAspect="1" noChangeArrowheads="1"/>
          </p:cNvPicPr>
          <p:nvPr/>
        </p:nvPicPr>
        <p:blipFill>
          <a:blip r:embed="rId2"/>
          <a:srcRect l="35139" t="17708" r="18009" b="20833"/>
          <a:stretch>
            <a:fillRect/>
          </a:stretch>
        </p:blipFill>
        <p:spPr bwMode="auto">
          <a:xfrm>
            <a:off x="5029200" y="2057400"/>
            <a:ext cx="38100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/>
          <a:srcRect l="27746" t="18750" r="18960" b="18750"/>
          <a:stretch>
            <a:fillRect/>
          </a:stretch>
        </p:blipFill>
        <p:spPr bwMode="auto">
          <a:xfrm>
            <a:off x="304800" y="2057400"/>
            <a:ext cx="41605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658376" y="838200"/>
            <a:ext cx="2257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914400" y="838200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562600"/>
          <a:ext cx="8305797" cy="478084"/>
        </p:xfrm>
        <a:graphic>
          <a:graphicData uri="http://schemas.openxmlformats.org/drawingml/2006/table">
            <a:tbl>
              <a:tblPr/>
              <a:tblGrid>
                <a:gridCol w="297002"/>
                <a:gridCol w="491588"/>
                <a:gridCol w="491588"/>
                <a:gridCol w="791150"/>
                <a:gridCol w="852599"/>
                <a:gridCol w="852599"/>
                <a:gridCol w="358450"/>
                <a:gridCol w="491588"/>
                <a:gridCol w="532555"/>
                <a:gridCol w="491588"/>
                <a:gridCol w="573520"/>
                <a:gridCol w="483908"/>
                <a:gridCol w="1106074"/>
                <a:gridCol w="491588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82.42404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18.42732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/>
          <a:srcRect l="35139" t="20833" r="23279" b="21875"/>
          <a:stretch>
            <a:fillRect/>
          </a:stretch>
        </p:blipFill>
        <p:spPr bwMode="auto">
          <a:xfrm>
            <a:off x="152400" y="1740794"/>
            <a:ext cx="4343400" cy="336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/>
          <a:srcRect l="34773" t="21875" r="23060" b="21875"/>
          <a:stretch>
            <a:fillRect/>
          </a:stretch>
        </p:blipFill>
        <p:spPr bwMode="auto">
          <a:xfrm>
            <a:off x="4876800" y="1828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658376" y="838200"/>
            <a:ext cx="2257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914400" y="838200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91200"/>
          <a:ext cx="8458197" cy="559928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2.58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82.40127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18.4345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l="29283" t="14583" r="16837" b="19792"/>
          <a:stretch>
            <a:fillRect/>
          </a:stretch>
        </p:blipFill>
        <p:spPr bwMode="auto">
          <a:xfrm>
            <a:off x="381000" y="1752600"/>
            <a:ext cx="4343400" cy="297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27745" t="14583" r="25988" b="23958"/>
          <a:stretch>
            <a:fillRect/>
          </a:stretch>
        </p:blipFill>
        <p:spPr bwMode="auto">
          <a:xfrm>
            <a:off x="5181600" y="1600200"/>
            <a:ext cx="3962400" cy="295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486400"/>
          <a:ext cx="8381999" cy="546664"/>
        </p:xfrm>
        <a:graphic>
          <a:graphicData uri="http://schemas.openxmlformats.org/drawingml/2006/table">
            <a:tbl>
              <a:tblPr/>
              <a:tblGrid>
                <a:gridCol w="299727"/>
                <a:gridCol w="496098"/>
                <a:gridCol w="496098"/>
                <a:gridCol w="798409"/>
                <a:gridCol w="860421"/>
                <a:gridCol w="860421"/>
                <a:gridCol w="361739"/>
                <a:gridCol w="496098"/>
                <a:gridCol w="537441"/>
                <a:gridCol w="496098"/>
                <a:gridCol w="578781"/>
                <a:gridCol w="488348"/>
                <a:gridCol w="1116222"/>
                <a:gridCol w="496098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SUNKARIMETTT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MULAYAGALUGU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MALISINGARAM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82.90149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18.36717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Malivalasa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 l="29283" t="19792" r="19180" b="18750"/>
          <a:stretch>
            <a:fillRect/>
          </a:stretch>
        </p:blipFill>
        <p:spPr bwMode="auto">
          <a:xfrm>
            <a:off x="4800600" y="1905001"/>
            <a:ext cx="4114800" cy="27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/>
          <a:srcRect l="26574" t="15625" r="18961" b="14584"/>
          <a:stretch>
            <a:fillRect/>
          </a:stretch>
        </p:blipFill>
        <p:spPr bwMode="auto">
          <a:xfrm>
            <a:off x="0" y="1905000"/>
            <a:ext cx="4038600" cy="29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658376" y="838200"/>
            <a:ext cx="2257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914400" y="838200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181600"/>
          <a:ext cx="8610597" cy="1399820"/>
        </p:xfrm>
        <a:graphic>
          <a:graphicData uri="http://schemas.openxmlformats.org/drawingml/2006/table">
            <a:tbl>
              <a:tblPr/>
              <a:tblGrid>
                <a:gridCol w="307901"/>
                <a:gridCol w="509628"/>
                <a:gridCol w="509628"/>
                <a:gridCol w="820183"/>
                <a:gridCol w="883887"/>
                <a:gridCol w="883887"/>
                <a:gridCol w="371605"/>
                <a:gridCol w="509628"/>
                <a:gridCol w="552098"/>
                <a:gridCol w="509628"/>
                <a:gridCol w="594566"/>
                <a:gridCol w="501666"/>
                <a:gridCol w="1146664"/>
                <a:gridCol w="509628"/>
              </a:tblGrid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5.81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82.45379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18.50988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4.13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82.45296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18.50675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5.39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82.45017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18.50887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6.63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82.44837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18.50693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9283" t="19792" r="19180" b="18750"/>
          <a:stretch>
            <a:fillRect/>
          </a:stretch>
        </p:blipFill>
        <p:spPr bwMode="auto">
          <a:xfrm>
            <a:off x="4800600" y="1905001"/>
            <a:ext cx="4205204" cy="281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6574" t="15625" r="18961" b="14584"/>
          <a:stretch>
            <a:fillRect/>
          </a:stretch>
        </p:blipFill>
        <p:spPr bwMode="auto">
          <a:xfrm>
            <a:off x="0" y="1905000"/>
            <a:ext cx="4038600" cy="29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658376" y="838200"/>
            <a:ext cx="2257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914400" y="838200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181600"/>
          <a:ext cx="8610597" cy="1399820"/>
        </p:xfrm>
        <a:graphic>
          <a:graphicData uri="http://schemas.openxmlformats.org/drawingml/2006/table">
            <a:tbl>
              <a:tblPr/>
              <a:tblGrid>
                <a:gridCol w="307901"/>
                <a:gridCol w="509628"/>
                <a:gridCol w="509628"/>
                <a:gridCol w="820183"/>
                <a:gridCol w="883887"/>
                <a:gridCol w="883887"/>
                <a:gridCol w="371605"/>
                <a:gridCol w="509628"/>
                <a:gridCol w="552098"/>
                <a:gridCol w="509628"/>
                <a:gridCol w="594566"/>
                <a:gridCol w="501666"/>
                <a:gridCol w="1146664"/>
                <a:gridCol w="509628"/>
              </a:tblGrid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5.81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82.45379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18.50988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4.13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82.45296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18.50675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5.39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82.45017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18.50887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6.63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82.44837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18.50693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9283" t="19792" r="19180" b="18750"/>
          <a:stretch>
            <a:fillRect/>
          </a:stretch>
        </p:blipFill>
        <p:spPr bwMode="auto">
          <a:xfrm>
            <a:off x="4800600" y="1905001"/>
            <a:ext cx="4318859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6574" t="15625" r="18961" b="14584"/>
          <a:stretch>
            <a:fillRect/>
          </a:stretch>
        </p:blipFill>
        <p:spPr bwMode="auto">
          <a:xfrm>
            <a:off x="0" y="1905000"/>
            <a:ext cx="4038600" cy="29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658376" y="838200"/>
            <a:ext cx="2257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914400" y="838200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181600"/>
          <a:ext cx="8610597" cy="1399820"/>
        </p:xfrm>
        <a:graphic>
          <a:graphicData uri="http://schemas.openxmlformats.org/drawingml/2006/table">
            <a:tbl>
              <a:tblPr/>
              <a:tblGrid>
                <a:gridCol w="307901"/>
                <a:gridCol w="509628"/>
                <a:gridCol w="509628"/>
                <a:gridCol w="820183"/>
                <a:gridCol w="883887"/>
                <a:gridCol w="883887"/>
                <a:gridCol w="371605"/>
                <a:gridCol w="509628"/>
                <a:gridCol w="552098"/>
                <a:gridCol w="509628"/>
                <a:gridCol w="594566"/>
                <a:gridCol w="501666"/>
                <a:gridCol w="1146664"/>
                <a:gridCol w="509628"/>
              </a:tblGrid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5.81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82.45379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18.50988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4.13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82.45296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18.50675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5.39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82.45017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18.50887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6.63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82.44837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18.50693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9283" t="19792" r="19180" b="18750"/>
          <a:stretch>
            <a:fillRect/>
          </a:stretch>
        </p:blipFill>
        <p:spPr bwMode="auto">
          <a:xfrm>
            <a:off x="4648200" y="1828800"/>
            <a:ext cx="431886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6574" t="15625" r="18961" b="14584"/>
          <a:stretch>
            <a:fillRect/>
          </a:stretch>
        </p:blipFill>
        <p:spPr bwMode="auto">
          <a:xfrm>
            <a:off x="184242" y="1828799"/>
            <a:ext cx="3701957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6" y="761999"/>
            <a:ext cx="2257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761999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" y="5105399"/>
          <a:ext cx="8610597" cy="1399820"/>
        </p:xfrm>
        <a:graphic>
          <a:graphicData uri="http://schemas.openxmlformats.org/drawingml/2006/table">
            <a:tbl>
              <a:tblPr/>
              <a:tblGrid>
                <a:gridCol w="307901"/>
                <a:gridCol w="509628"/>
                <a:gridCol w="509628"/>
                <a:gridCol w="820183"/>
                <a:gridCol w="883887"/>
                <a:gridCol w="883887"/>
                <a:gridCol w="371605"/>
                <a:gridCol w="509628"/>
                <a:gridCol w="552098"/>
                <a:gridCol w="509628"/>
                <a:gridCol w="594566"/>
                <a:gridCol w="501666"/>
                <a:gridCol w="1146664"/>
                <a:gridCol w="509628"/>
              </a:tblGrid>
              <a:tr h="243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5.81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82.45379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18.50988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4.13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82.45296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18.50675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5.39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82.45017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18.50887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6.63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82.44837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18.50693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2"/>
          <a:srcRect l="33382" t="26042" r="31479" b="25000"/>
          <a:stretch>
            <a:fillRect/>
          </a:stretch>
        </p:blipFill>
        <p:spPr bwMode="auto">
          <a:xfrm>
            <a:off x="5029200" y="1447800"/>
            <a:ext cx="4114800" cy="322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/>
          <a:srcRect l="30674" t="23958" r="28917" b="25000"/>
          <a:stretch>
            <a:fillRect/>
          </a:stretch>
        </p:blipFill>
        <p:spPr bwMode="auto">
          <a:xfrm>
            <a:off x="0" y="1524000"/>
            <a:ext cx="4388498" cy="311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6" y="761999"/>
            <a:ext cx="2257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21-Nov-16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761999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27-Nov-15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334000"/>
          <a:ext cx="8458197" cy="559928"/>
        </p:xfrm>
        <a:graphic>
          <a:graphicData uri="http://schemas.openxmlformats.org/drawingml/2006/table">
            <a:tbl>
              <a:tblPr/>
              <a:tblGrid>
                <a:gridCol w="302451"/>
                <a:gridCol w="500608"/>
                <a:gridCol w="500608"/>
                <a:gridCol w="805667"/>
                <a:gridCol w="868243"/>
                <a:gridCol w="868243"/>
                <a:gridCol w="365028"/>
                <a:gridCol w="500608"/>
                <a:gridCol w="542326"/>
                <a:gridCol w="500608"/>
                <a:gridCol w="584043"/>
                <a:gridCol w="492787"/>
                <a:gridCol w="1126369"/>
                <a:gridCol w="500608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PEDDABAYULU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SUJANAKOTA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MACHIPURAM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DUDUMA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6.61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82.48827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18.50718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 l="28111" t="20833" r="22787" b="21436"/>
          <a:stretch>
            <a:fillRect/>
          </a:stretch>
        </p:blipFill>
        <p:spPr bwMode="auto">
          <a:xfrm>
            <a:off x="117230" y="2133600"/>
            <a:ext cx="414996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/>
          <a:srcRect l="34187" t="23958" r="17789" b="19792"/>
          <a:stretch>
            <a:fillRect/>
          </a:stretch>
        </p:blipFill>
        <p:spPr bwMode="auto">
          <a:xfrm>
            <a:off x="4800600" y="2209800"/>
            <a:ext cx="40498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5867400"/>
          <a:ext cx="8382000" cy="457200"/>
        </p:xfrm>
        <a:graphic>
          <a:graphicData uri="http://schemas.openxmlformats.org/drawingml/2006/table">
            <a:tbl>
              <a:tblPr/>
              <a:tblGrid>
                <a:gridCol w="276855"/>
                <a:gridCol w="849656"/>
                <a:gridCol w="706456"/>
                <a:gridCol w="737482"/>
                <a:gridCol w="794762"/>
                <a:gridCol w="794762"/>
                <a:gridCol w="334135"/>
                <a:gridCol w="458242"/>
                <a:gridCol w="496428"/>
                <a:gridCol w="458242"/>
                <a:gridCol w="534615"/>
                <a:gridCol w="451081"/>
                <a:gridCol w="1031042"/>
                <a:gridCol w="458242"/>
              </a:tblGrid>
              <a:tr h="2944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270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PARASEELA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PEDAKOTA RL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673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0.53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82.88105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18.21501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2"/>
          <a:srcRect l="31626" t="22917" r="27965" b="20834"/>
          <a:stretch>
            <a:fillRect/>
          </a:stretch>
        </p:blipFill>
        <p:spPr bwMode="auto">
          <a:xfrm>
            <a:off x="4572000" y="1905000"/>
            <a:ext cx="3962400" cy="310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/>
          <a:srcRect l="33016" t="19792" r="23060" b="19791"/>
          <a:stretch>
            <a:fillRect/>
          </a:stretch>
        </p:blipFill>
        <p:spPr bwMode="auto">
          <a:xfrm>
            <a:off x="0" y="1753616"/>
            <a:ext cx="4038600" cy="312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5715000"/>
          <a:ext cx="8534400" cy="457200"/>
        </p:xfrm>
        <a:graphic>
          <a:graphicData uri="http://schemas.openxmlformats.org/drawingml/2006/table">
            <a:tbl>
              <a:tblPr/>
              <a:tblGrid>
                <a:gridCol w="281889"/>
                <a:gridCol w="865105"/>
                <a:gridCol w="719300"/>
                <a:gridCol w="750891"/>
                <a:gridCol w="809212"/>
                <a:gridCol w="809212"/>
                <a:gridCol w="340210"/>
                <a:gridCol w="466574"/>
                <a:gridCol w="505454"/>
                <a:gridCol w="466574"/>
                <a:gridCol w="544335"/>
                <a:gridCol w="459282"/>
                <a:gridCol w="1049788"/>
                <a:gridCol w="466574"/>
              </a:tblGrid>
              <a:tr h="2944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2705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SUKURU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PEDAKOTA RL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750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82.80474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18.0734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213" marR="5213" marT="521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 l="29283" t="20834" r="21522" b="17708"/>
          <a:stretch>
            <a:fillRect/>
          </a:stretch>
        </p:blipFill>
        <p:spPr bwMode="auto">
          <a:xfrm>
            <a:off x="4953000" y="1905000"/>
            <a:ext cx="3886200" cy="272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l="33602" t="17708" r="17204" b="15625"/>
          <a:stretch>
            <a:fillRect/>
          </a:stretch>
        </p:blipFill>
        <p:spPr bwMode="auto">
          <a:xfrm>
            <a:off x="228600" y="1752600"/>
            <a:ext cx="3962400" cy="301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334000"/>
          <a:ext cx="8229603" cy="651368"/>
        </p:xfrm>
        <a:graphic>
          <a:graphicData uri="http://schemas.openxmlformats.org/drawingml/2006/table">
            <a:tbl>
              <a:tblPr/>
              <a:tblGrid>
                <a:gridCol w="294277"/>
                <a:gridCol w="487079"/>
                <a:gridCol w="487079"/>
                <a:gridCol w="783892"/>
                <a:gridCol w="844777"/>
                <a:gridCol w="844777"/>
                <a:gridCol w="355162"/>
                <a:gridCol w="487079"/>
                <a:gridCol w="527669"/>
                <a:gridCol w="487079"/>
                <a:gridCol w="568258"/>
                <a:gridCol w="479469"/>
                <a:gridCol w="1095927"/>
                <a:gridCol w="487079"/>
              </a:tblGrid>
              <a:tr h="1857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57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SUNKARIMETTT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MULAYAGALUGU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MALISINGARAM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82.88368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18.38014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Pimpalaguda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7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PADERU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ARAKU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SUNKARIMETTT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MULAYAGALUGU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MALISINGARAM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82.88296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18.38136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Pimpalaguda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44" marR="5644" marT="5644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6505977" y="838200"/>
            <a:ext cx="2077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26-Nov-16</a:t>
            </a:r>
            <a:r>
              <a:rPr lang="en-IN" sz="1400" dirty="0" smtClean="0"/>
              <a:t>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62000" y="838200"/>
            <a:ext cx="2056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IRS_R2_LISS3_</a:t>
            </a:r>
            <a:r>
              <a:rPr lang="en-US" sz="1400" b="1" dirty="0" smtClean="0"/>
              <a:t>26-Dec-15</a:t>
            </a:r>
            <a:r>
              <a:rPr lang="en-US" sz="1400" dirty="0" smtClean="0"/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4181</Words>
  <Application>Microsoft Office PowerPoint</Application>
  <PresentationFormat>On-screen Show (4:3)</PresentationFormat>
  <Paragraphs>3981</Paragraphs>
  <Slides>86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SATISH</dc:creator>
  <cp:lastModifiedBy>SATISH</cp:lastModifiedBy>
  <cp:revision>47</cp:revision>
  <dcterms:created xsi:type="dcterms:W3CDTF">2018-02-16T05:35:45Z</dcterms:created>
  <dcterms:modified xsi:type="dcterms:W3CDTF">2018-02-16T08:58:49Z</dcterms:modified>
</cp:coreProperties>
</file>