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59" r:id="rId9"/>
    <p:sldId id="264" r:id="rId10"/>
    <p:sldId id="265" r:id="rId11"/>
    <p:sldId id="266" r:id="rId12"/>
    <p:sldId id="267" r:id="rId13"/>
    <p:sldId id="268" r:id="rId14"/>
    <p:sldId id="271" r:id="rId15"/>
    <p:sldId id="270" r:id="rId16"/>
    <p:sldId id="272" r:id="rId17"/>
    <p:sldId id="273" r:id="rId18"/>
    <p:sldId id="269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0" r:id="rId45"/>
    <p:sldId id="301" r:id="rId46"/>
    <p:sldId id="302" r:id="rId47"/>
    <p:sldId id="299" r:id="rId48"/>
    <p:sldId id="303" r:id="rId49"/>
    <p:sldId id="304" r:id="rId50"/>
    <p:sldId id="308" r:id="rId51"/>
    <p:sldId id="309" r:id="rId52"/>
    <p:sldId id="310" r:id="rId53"/>
    <p:sldId id="306" r:id="rId54"/>
    <p:sldId id="307" r:id="rId55"/>
    <p:sldId id="305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9" r:id="rId64"/>
    <p:sldId id="318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86" autoAdjust="0"/>
    <p:restoredTop sz="94660"/>
  </p:normalViewPr>
  <p:slideViewPr>
    <p:cSldViewPr>
      <p:cViewPr>
        <p:scale>
          <a:sx n="60" d="100"/>
          <a:sy n="60" d="100"/>
        </p:scale>
        <p:origin x="-1382" y="-5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6779-AD5B-4FA2-A070-09C32EE45BD4}" type="datetimeFigureOut">
              <a:rPr lang="en-IN" smtClean="0"/>
              <a:pPr/>
              <a:t>18-09-2019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1A05-E806-4675-8A61-25CA4CE1E87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6779-AD5B-4FA2-A070-09C32EE45BD4}" type="datetimeFigureOut">
              <a:rPr lang="en-IN" smtClean="0"/>
              <a:pPr/>
              <a:t>18-09-2019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1A05-E806-4675-8A61-25CA4CE1E87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6779-AD5B-4FA2-A070-09C32EE45BD4}" type="datetimeFigureOut">
              <a:rPr lang="en-IN" smtClean="0"/>
              <a:pPr/>
              <a:t>18-09-2019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1A05-E806-4675-8A61-25CA4CE1E87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6779-AD5B-4FA2-A070-09C32EE45BD4}" type="datetimeFigureOut">
              <a:rPr lang="en-IN" smtClean="0"/>
              <a:pPr/>
              <a:t>18-09-2019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1A05-E806-4675-8A61-25CA4CE1E87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6779-AD5B-4FA2-A070-09C32EE45BD4}" type="datetimeFigureOut">
              <a:rPr lang="en-IN" smtClean="0"/>
              <a:pPr/>
              <a:t>18-09-2019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1A05-E806-4675-8A61-25CA4CE1E87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6779-AD5B-4FA2-A070-09C32EE45BD4}" type="datetimeFigureOut">
              <a:rPr lang="en-IN" smtClean="0"/>
              <a:pPr/>
              <a:t>18-09-2019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1A05-E806-4675-8A61-25CA4CE1E87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6779-AD5B-4FA2-A070-09C32EE45BD4}" type="datetimeFigureOut">
              <a:rPr lang="en-IN" smtClean="0"/>
              <a:pPr/>
              <a:t>18-09-2019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1A05-E806-4675-8A61-25CA4CE1E87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6779-AD5B-4FA2-A070-09C32EE45BD4}" type="datetimeFigureOut">
              <a:rPr lang="en-IN" smtClean="0"/>
              <a:pPr/>
              <a:t>18-09-2019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1A05-E806-4675-8A61-25CA4CE1E87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6779-AD5B-4FA2-A070-09C32EE45BD4}" type="datetimeFigureOut">
              <a:rPr lang="en-IN" smtClean="0"/>
              <a:pPr/>
              <a:t>18-09-2019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1A05-E806-4675-8A61-25CA4CE1E87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6779-AD5B-4FA2-A070-09C32EE45BD4}" type="datetimeFigureOut">
              <a:rPr lang="en-IN" smtClean="0"/>
              <a:pPr/>
              <a:t>18-09-2019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1A05-E806-4675-8A61-25CA4CE1E87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6779-AD5B-4FA2-A070-09C32EE45BD4}" type="datetimeFigureOut">
              <a:rPr lang="en-IN" smtClean="0"/>
              <a:pPr/>
              <a:t>18-09-2019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1A05-E806-4675-8A61-25CA4CE1E87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56779-AD5B-4FA2-A070-09C32EE45BD4}" type="datetimeFigureOut">
              <a:rPr lang="en-IN" smtClean="0"/>
              <a:pPr/>
              <a:t>18-09-2019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11A05-E806-4675-8A61-25CA4CE1E87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71600"/>
            <a:ext cx="4176713" cy="301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1371600"/>
            <a:ext cx="411891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5257800"/>
          <a:ext cx="8458201" cy="381000"/>
        </p:xfrm>
        <a:graphic>
          <a:graphicData uri="http://schemas.openxmlformats.org/drawingml/2006/table">
            <a:tbl>
              <a:tblPr/>
              <a:tblGrid>
                <a:gridCol w="245592"/>
                <a:gridCol w="756425"/>
                <a:gridCol w="756425"/>
                <a:gridCol w="864485"/>
                <a:gridCol w="815367"/>
                <a:gridCol w="776072"/>
                <a:gridCol w="314358"/>
                <a:gridCol w="461714"/>
                <a:gridCol w="491185"/>
                <a:gridCol w="432242"/>
                <a:gridCol w="501008"/>
                <a:gridCol w="481361"/>
                <a:gridCol w="1060959"/>
                <a:gridCol w="50100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CHASIS HILLS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Chasses Hil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11.57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79.12875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13.19231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87181" y="609600"/>
            <a:ext cx="352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IRS_R2_LISS4_101-64-a-22-02-2018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53675"/>
            <a:ext cx="4378944" cy="30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1522472"/>
            <a:ext cx="4114800" cy="310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5562600"/>
          <a:ext cx="8458201" cy="457200"/>
        </p:xfrm>
        <a:graphic>
          <a:graphicData uri="http://schemas.openxmlformats.org/drawingml/2006/table">
            <a:tbl>
              <a:tblPr/>
              <a:tblGrid>
                <a:gridCol w="245592"/>
                <a:gridCol w="756425"/>
                <a:gridCol w="756425"/>
                <a:gridCol w="864485"/>
                <a:gridCol w="815367"/>
                <a:gridCol w="776072"/>
                <a:gridCol w="314358"/>
                <a:gridCol w="461714"/>
                <a:gridCol w="491185"/>
                <a:gridCol w="432242"/>
                <a:gridCol w="501008"/>
                <a:gridCol w="481361"/>
                <a:gridCol w="1060959"/>
                <a:gridCol w="501008"/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PENUMUR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79.14007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13.33554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PENUMUR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79.14055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13.33757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87181" y="609600"/>
            <a:ext cx="3381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 101-64-b-6-mar-18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53675"/>
            <a:ext cx="4378944" cy="30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1522472"/>
            <a:ext cx="4114800" cy="310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5562600"/>
          <a:ext cx="8458201" cy="457200"/>
        </p:xfrm>
        <a:graphic>
          <a:graphicData uri="http://schemas.openxmlformats.org/drawingml/2006/table">
            <a:tbl>
              <a:tblPr/>
              <a:tblGrid>
                <a:gridCol w="245592"/>
                <a:gridCol w="756425"/>
                <a:gridCol w="756425"/>
                <a:gridCol w="864485"/>
                <a:gridCol w="815367"/>
                <a:gridCol w="776072"/>
                <a:gridCol w="314358"/>
                <a:gridCol w="461714"/>
                <a:gridCol w="491185"/>
                <a:gridCol w="432242"/>
                <a:gridCol w="501008"/>
                <a:gridCol w="481361"/>
                <a:gridCol w="1060959"/>
                <a:gridCol w="501008"/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PENUMUR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79.14007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13.33554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PENUMUR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79.14055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13.33757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87181" y="609600"/>
            <a:ext cx="3381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 101-64-b-6-mar-18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4058372" cy="304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00200"/>
            <a:ext cx="4114800" cy="311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5562600"/>
          <a:ext cx="8382003" cy="430968"/>
        </p:xfrm>
        <a:graphic>
          <a:graphicData uri="http://schemas.openxmlformats.org/drawingml/2006/table">
            <a:tbl>
              <a:tblPr/>
              <a:tblGrid>
                <a:gridCol w="243379"/>
                <a:gridCol w="749610"/>
                <a:gridCol w="749610"/>
                <a:gridCol w="856697"/>
                <a:gridCol w="808022"/>
                <a:gridCol w="769080"/>
                <a:gridCol w="311526"/>
                <a:gridCol w="457555"/>
                <a:gridCol w="486760"/>
                <a:gridCol w="428348"/>
                <a:gridCol w="496495"/>
                <a:gridCol w="477025"/>
                <a:gridCol w="1051401"/>
                <a:gridCol w="496495"/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PENUMUR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79.12755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13.33632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87181" y="609600"/>
            <a:ext cx="3381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 101-64-b-6-mar-18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4191000" cy="324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4419600" cy="327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5486400"/>
          <a:ext cx="8534400" cy="457200"/>
        </p:xfrm>
        <a:graphic>
          <a:graphicData uri="http://schemas.openxmlformats.org/drawingml/2006/table">
            <a:tbl>
              <a:tblPr/>
              <a:tblGrid>
                <a:gridCol w="247804"/>
                <a:gridCol w="763239"/>
                <a:gridCol w="763239"/>
                <a:gridCol w="872273"/>
                <a:gridCol w="822713"/>
                <a:gridCol w="783063"/>
                <a:gridCol w="317190"/>
                <a:gridCol w="465874"/>
                <a:gridCol w="495610"/>
                <a:gridCol w="436136"/>
                <a:gridCol w="505522"/>
                <a:gridCol w="485698"/>
                <a:gridCol w="1070517"/>
                <a:gridCol w="505522"/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PENUMUR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79.12359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13.33506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PENUMUR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79.12224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13.33378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687181" y="609600"/>
            <a:ext cx="3381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 101-64-b-6-mar-18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00200"/>
            <a:ext cx="4267200" cy="320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11182"/>
            <a:ext cx="4343400" cy="327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5410200"/>
          <a:ext cx="8305798" cy="507168"/>
        </p:xfrm>
        <a:graphic>
          <a:graphicData uri="http://schemas.openxmlformats.org/drawingml/2006/table">
            <a:tbl>
              <a:tblPr/>
              <a:tblGrid>
                <a:gridCol w="241167"/>
                <a:gridCol w="742795"/>
                <a:gridCol w="742795"/>
                <a:gridCol w="848908"/>
                <a:gridCol w="800676"/>
                <a:gridCol w="762088"/>
                <a:gridCol w="308693"/>
                <a:gridCol w="453395"/>
                <a:gridCol w="482335"/>
                <a:gridCol w="424454"/>
                <a:gridCol w="491981"/>
                <a:gridCol w="472688"/>
                <a:gridCol w="1041842"/>
                <a:gridCol w="491981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PENUMUR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79.13839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13.32929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87181" y="609600"/>
            <a:ext cx="3381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 101-64-b-6-mar-18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884792"/>
            <a:ext cx="4038600" cy="289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0"/>
            <a:ext cx="4343400" cy="286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5562600"/>
          <a:ext cx="8458201" cy="609600"/>
        </p:xfrm>
        <a:graphic>
          <a:graphicData uri="http://schemas.openxmlformats.org/drawingml/2006/table">
            <a:tbl>
              <a:tblPr/>
              <a:tblGrid>
                <a:gridCol w="245592"/>
                <a:gridCol w="756425"/>
                <a:gridCol w="756425"/>
                <a:gridCol w="864485"/>
                <a:gridCol w="815367"/>
                <a:gridCol w="776072"/>
                <a:gridCol w="314358"/>
                <a:gridCol w="461714"/>
                <a:gridCol w="491185"/>
                <a:gridCol w="432242"/>
                <a:gridCol w="501008"/>
                <a:gridCol w="481361"/>
                <a:gridCol w="1060959"/>
                <a:gridCol w="501008"/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PENUMUR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79.15824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13.34353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PENUMUR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79.16004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13.34196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PENUMUR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79.15726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13.34197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87181" y="609600"/>
            <a:ext cx="3381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 101-64-b-6-mar-18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4038600" cy="289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752600"/>
            <a:ext cx="4343400" cy="286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5562600"/>
          <a:ext cx="8458201" cy="609600"/>
        </p:xfrm>
        <a:graphic>
          <a:graphicData uri="http://schemas.openxmlformats.org/drawingml/2006/table">
            <a:tbl>
              <a:tblPr/>
              <a:tblGrid>
                <a:gridCol w="245592"/>
                <a:gridCol w="756425"/>
                <a:gridCol w="756425"/>
                <a:gridCol w="864485"/>
                <a:gridCol w="815367"/>
                <a:gridCol w="776072"/>
                <a:gridCol w="314358"/>
                <a:gridCol w="461714"/>
                <a:gridCol w="491185"/>
                <a:gridCol w="432242"/>
                <a:gridCol w="501008"/>
                <a:gridCol w="481361"/>
                <a:gridCol w="1060959"/>
                <a:gridCol w="501008"/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PENUMUR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79.15824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13.34353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PENUMUR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79.16004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13.34196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PENUMUR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79.15726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13.34197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87181" y="609600"/>
            <a:ext cx="3381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 101-64-b-6-mar-18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4038600" cy="289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371600"/>
            <a:ext cx="4343400" cy="286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5562600"/>
          <a:ext cx="8458201" cy="613848"/>
        </p:xfrm>
        <a:graphic>
          <a:graphicData uri="http://schemas.openxmlformats.org/drawingml/2006/table">
            <a:tbl>
              <a:tblPr/>
              <a:tblGrid>
                <a:gridCol w="245592"/>
                <a:gridCol w="756425"/>
                <a:gridCol w="756425"/>
                <a:gridCol w="864485"/>
                <a:gridCol w="815367"/>
                <a:gridCol w="776072"/>
                <a:gridCol w="314358"/>
                <a:gridCol w="461714"/>
                <a:gridCol w="491185"/>
                <a:gridCol w="432242"/>
                <a:gridCol w="501008"/>
                <a:gridCol w="481361"/>
                <a:gridCol w="1060959"/>
                <a:gridCol w="501008"/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PENUMUR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79.15824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13.34353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PENUMUR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79.16004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13.34196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PENUMUR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79.15726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13.34197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87181" y="609600"/>
            <a:ext cx="3381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 101-64-b-6-mar-18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4191000" cy="324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4419600" cy="327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5486400"/>
          <a:ext cx="8534400" cy="457200"/>
        </p:xfrm>
        <a:graphic>
          <a:graphicData uri="http://schemas.openxmlformats.org/drawingml/2006/table">
            <a:tbl>
              <a:tblPr/>
              <a:tblGrid>
                <a:gridCol w="247804"/>
                <a:gridCol w="763239"/>
                <a:gridCol w="763239"/>
                <a:gridCol w="872273"/>
                <a:gridCol w="822713"/>
                <a:gridCol w="783063"/>
                <a:gridCol w="317190"/>
                <a:gridCol w="465874"/>
                <a:gridCol w="495610"/>
                <a:gridCol w="436136"/>
                <a:gridCol w="505522"/>
                <a:gridCol w="485698"/>
                <a:gridCol w="1070517"/>
                <a:gridCol w="505522"/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PENUMUR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79.12359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13.33506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PENUMUR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79.12224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13.33378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87181" y="609600"/>
            <a:ext cx="3381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 101-64-b-6-mar-18</a:t>
            </a:r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43582"/>
            <a:ext cx="4038600" cy="304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1971190"/>
            <a:ext cx="3886200" cy="289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5562600"/>
          <a:ext cx="8229597" cy="507168"/>
        </p:xfrm>
        <a:graphic>
          <a:graphicData uri="http://schemas.openxmlformats.org/drawingml/2006/table">
            <a:tbl>
              <a:tblPr/>
              <a:tblGrid>
                <a:gridCol w="238954"/>
                <a:gridCol w="735981"/>
                <a:gridCol w="735981"/>
                <a:gridCol w="841120"/>
                <a:gridCol w="793330"/>
                <a:gridCol w="755097"/>
                <a:gridCol w="305861"/>
                <a:gridCol w="449235"/>
                <a:gridCol w="477909"/>
                <a:gridCol w="420560"/>
                <a:gridCol w="487467"/>
                <a:gridCol w="468351"/>
                <a:gridCol w="1032284"/>
                <a:gridCol w="487467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PENUMUR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Puthalapattu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OF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79.14039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13.34138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87181" y="609600"/>
            <a:ext cx="352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IRS_R2_LISS4_101-64-a-22-02-2018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3962400" cy="317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447800"/>
            <a:ext cx="3810000" cy="312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5410200"/>
          <a:ext cx="8077200" cy="457200"/>
        </p:xfrm>
        <a:graphic>
          <a:graphicData uri="http://schemas.openxmlformats.org/drawingml/2006/table">
            <a:tbl>
              <a:tblPr/>
              <a:tblGrid>
                <a:gridCol w="234529"/>
                <a:gridCol w="722352"/>
                <a:gridCol w="722352"/>
                <a:gridCol w="825544"/>
                <a:gridCol w="778639"/>
                <a:gridCol w="741114"/>
                <a:gridCol w="300197"/>
                <a:gridCol w="440916"/>
                <a:gridCol w="469059"/>
                <a:gridCol w="412772"/>
                <a:gridCol w="478440"/>
                <a:gridCol w="459678"/>
                <a:gridCol w="1013168"/>
                <a:gridCol w="478440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Cheepalli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38.83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79.16255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13.12706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Ramapuram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87181" y="609600"/>
            <a:ext cx="3381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 101-64-b-6-mar-18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19200"/>
            <a:ext cx="4019550" cy="303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41148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5257800"/>
          <a:ext cx="8229597" cy="381000"/>
        </p:xfrm>
        <a:graphic>
          <a:graphicData uri="http://schemas.openxmlformats.org/drawingml/2006/table">
            <a:tbl>
              <a:tblPr/>
              <a:tblGrid>
                <a:gridCol w="238954"/>
                <a:gridCol w="735981"/>
                <a:gridCol w="735981"/>
                <a:gridCol w="841120"/>
                <a:gridCol w="793330"/>
                <a:gridCol w="755097"/>
                <a:gridCol w="305861"/>
                <a:gridCol w="449235"/>
                <a:gridCol w="477909"/>
                <a:gridCol w="420560"/>
                <a:gridCol w="487467"/>
                <a:gridCol w="468351"/>
                <a:gridCol w="1032284"/>
                <a:gridCol w="487467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PILER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MANGALAMPET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DAMALCHERUVU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Pulicherla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79.03141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13.56269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87181" y="609600"/>
            <a:ext cx="352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IRS_R2_LISS4_101-64-a-22-02-2018</a:t>
            </a: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6504" b="-1149"/>
          <a:stretch>
            <a:fillRect/>
          </a:stretch>
        </p:blipFill>
        <p:spPr bwMode="auto">
          <a:xfrm>
            <a:off x="4648200" y="1143000"/>
            <a:ext cx="43815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43434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5562600"/>
          <a:ext cx="8610598" cy="424224"/>
        </p:xfrm>
        <a:graphic>
          <a:graphicData uri="http://schemas.openxmlformats.org/drawingml/2006/table">
            <a:tbl>
              <a:tblPr/>
              <a:tblGrid>
                <a:gridCol w="250017"/>
                <a:gridCol w="770054"/>
                <a:gridCol w="770054"/>
                <a:gridCol w="880061"/>
                <a:gridCol w="830058"/>
                <a:gridCol w="790055"/>
                <a:gridCol w="320022"/>
                <a:gridCol w="470033"/>
                <a:gridCol w="500035"/>
                <a:gridCol w="440030"/>
                <a:gridCol w="510035"/>
                <a:gridCol w="490034"/>
                <a:gridCol w="1080075"/>
                <a:gridCol w="510035"/>
              </a:tblGrid>
              <a:tr h="1270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PILER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MANGALAMPET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DAMALCHERUVU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Vallicedu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79.05788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13.53195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PILER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MANGALAMPET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DAMALCHERUVU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Vallicedu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79.05591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13.53116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87181" y="609600"/>
            <a:ext cx="352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IRS_R2_LISS4_101-64-a-22-02-2018</a:t>
            </a: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6504" b="-1149"/>
          <a:stretch>
            <a:fillRect/>
          </a:stretch>
        </p:blipFill>
        <p:spPr bwMode="auto">
          <a:xfrm>
            <a:off x="4648200" y="1143000"/>
            <a:ext cx="43815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43434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5562600"/>
          <a:ext cx="8610598" cy="381000"/>
        </p:xfrm>
        <a:graphic>
          <a:graphicData uri="http://schemas.openxmlformats.org/drawingml/2006/table">
            <a:tbl>
              <a:tblPr/>
              <a:tblGrid>
                <a:gridCol w="250017"/>
                <a:gridCol w="770054"/>
                <a:gridCol w="770054"/>
                <a:gridCol w="880061"/>
                <a:gridCol w="830058"/>
                <a:gridCol w="790055"/>
                <a:gridCol w="320022"/>
                <a:gridCol w="470033"/>
                <a:gridCol w="500035"/>
                <a:gridCol w="440030"/>
                <a:gridCol w="510035"/>
                <a:gridCol w="490034"/>
                <a:gridCol w="1080075"/>
                <a:gridCol w="510035"/>
              </a:tblGrid>
              <a:tr h="1270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PILER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MANGALAMPET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DAMALCHERUVU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Vallicedu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79.05788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13.53195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PILER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MANGALAMPET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DAMALCHERUVU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Vallicedu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79.05591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13.53116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87181" y="609600"/>
            <a:ext cx="352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IRS_R2_LISS4_101-64-a-22-02-2018</a:t>
            </a:r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3389" y="1600200"/>
            <a:ext cx="405559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41713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5638800"/>
          <a:ext cx="8229597" cy="381000"/>
        </p:xfrm>
        <a:graphic>
          <a:graphicData uri="http://schemas.openxmlformats.org/drawingml/2006/table">
            <a:tbl>
              <a:tblPr/>
              <a:tblGrid>
                <a:gridCol w="238954"/>
                <a:gridCol w="735981"/>
                <a:gridCol w="735981"/>
                <a:gridCol w="841120"/>
                <a:gridCol w="793330"/>
                <a:gridCol w="755097"/>
                <a:gridCol w="305861"/>
                <a:gridCol w="449235"/>
                <a:gridCol w="477909"/>
                <a:gridCol w="420560"/>
                <a:gridCol w="487467"/>
                <a:gridCol w="468351"/>
                <a:gridCol w="1032284"/>
                <a:gridCol w="487467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PILER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MANGALAMPET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DAMALCHERUVU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Vallicedu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79.05544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13.53765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87181" y="609600"/>
            <a:ext cx="352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IRS_R2_LISS4_101-64-a-22-02-2018</a:t>
            </a:r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19200"/>
            <a:ext cx="42291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4114800" cy="323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5562600"/>
          <a:ext cx="8382003" cy="457200"/>
        </p:xfrm>
        <a:graphic>
          <a:graphicData uri="http://schemas.openxmlformats.org/drawingml/2006/table">
            <a:tbl>
              <a:tblPr/>
              <a:tblGrid>
                <a:gridCol w="243379"/>
                <a:gridCol w="749610"/>
                <a:gridCol w="749610"/>
                <a:gridCol w="856697"/>
                <a:gridCol w="808022"/>
                <a:gridCol w="769080"/>
                <a:gridCol w="311526"/>
                <a:gridCol w="457555"/>
                <a:gridCol w="486760"/>
                <a:gridCol w="428348"/>
                <a:gridCol w="496495"/>
                <a:gridCol w="477025"/>
                <a:gridCol w="1051401"/>
                <a:gridCol w="496495"/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PILER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MANGALAMPET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GANUGAPENTA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Mungiliputtu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79.12221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13.53049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Mallireddygaripalli Stc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PILER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MANGALAMPET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GANUGAPENTA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Mungiliputtu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79.1218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13.53085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87181" y="609600"/>
            <a:ext cx="352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IRS_R2_LISS4_101-64-a-22-02-2018</a:t>
            </a:r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19200"/>
            <a:ext cx="42291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4114800" cy="323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5562600"/>
          <a:ext cx="8382003" cy="457200"/>
        </p:xfrm>
        <a:graphic>
          <a:graphicData uri="http://schemas.openxmlformats.org/drawingml/2006/table">
            <a:tbl>
              <a:tblPr/>
              <a:tblGrid>
                <a:gridCol w="243379"/>
                <a:gridCol w="749610"/>
                <a:gridCol w="749610"/>
                <a:gridCol w="856697"/>
                <a:gridCol w="808022"/>
                <a:gridCol w="769080"/>
                <a:gridCol w="311526"/>
                <a:gridCol w="457555"/>
                <a:gridCol w="486760"/>
                <a:gridCol w="428348"/>
                <a:gridCol w="496495"/>
                <a:gridCol w="477025"/>
                <a:gridCol w="1051401"/>
                <a:gridCol w="496495"/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PILER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MANGALAMPET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GANUGAPENTA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Mungiliputtu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79.12221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13.53049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Mallireddygaripalli Stc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PILER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MANGALAMPET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GANUGAPENTA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Mungiliputtu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79.1218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13.53085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87181" y="609600"/>
            <a:ext cx="352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IRS_R2_LISS4_101-64-a-22-02-2018</a:t>
            </a:r>
            <a:endParaRPr lang="en-I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219" y="1524000"/>
            <a:ext cx="403278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42767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5486400"/>
          <a:ext cx="8305798" cy="469068"/>
        </p:xfrm>
        <a:graphic>
          <a:graphicData uri="http://schemas.openxmlformats.org/drawingml/2006/table">
            <a:tbl>
              <a:tblPr/>
              <a:tblGrid>
                <a:gridCol w="241167"/>
                <a:gridCol w="742795"/>
                <a:gridCol w="742795"/>
                <a:gridCol w="848908"/>
                <a:gridCol w="800676"/>
                <a:gridCol w="762088"/>
                <a:gridCol w="308693"/>
                <a:gridCol w="453395"/>
                <a:gridCol w="482335"/>
                <a:gridCol w="424454"/>
                <a:gridCol w="491981"/>
                <a:gridCol w="472688"/>
                <a:gridCol w="1041842"/>
                <a:gridCol w="49198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PILER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PILER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TALAPULA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Marella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78.95844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13.74264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87181" y="609600"/>
            <a:ext cx="352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IRS_R2_LISS4_101-64-a-22-02-2018</a:t>
            </a:r>
            <a:endParaRPr lang="en-IN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0"/>
            <a:ext cx="4191000" cy="297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4267200" cy="299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5562600"/>
          <a:ext cx="8305798" cy="507168"/>
        </p:xfrm>
        <a:graphic>
          <a:graphicData uri="http://schemas.openxmlformats.org/drawingml/2006/table">
            <a:tbl>
              <a:tblPr/>
              <a:tblGrid>
                <a:gridCol w="241167"/>
                <a:gridCol w="742795"/>
                <a:gridCol w="742795"/>
                <a:gridCol w="848908"/>
                <a:gridCol w="800676"/>
                <a:gridCol w="762088"/>
                <a:gridCol w="308693"/>
                <a:gridCol w="453395"/>
                <a:gridCol w="482335"/>
                <a:gridCol w="424454"/>
                <a:gridCol w="491981"/>
                <a:gridCol w="472688"/>
                <a:gridCol w="1041842"/>
                <a:gridCol w="491981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PILER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PILER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TALAPULA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Marella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14.83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78.95673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13.72739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Chinthalabailu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87181" y="609600"/>
            <a:ext cx="352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IRS_R2_LISS4_101-64-a-22-02-2018</a:t>
            </a:r>
            <a:endParaRPr lang="en-I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41148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143000"/>
            <a:ext cx="41529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5715000"/>
          <a:ext cx="8534400" cy="457200"/>
        </p:xfrm>
        <a:graphic>
          <a:graphicData uri="http://schemas.openxmlformats.org/drawingml/2006/table">
            <a:tbl>
              <a:tblPr/>
              <a:tblGrid>
                <a:gridCol w="247804"/>
                <a:gridCol w="763239"/>
                <a:gridCol w="763239"/>
                <a:gridCol w="872273"/>
                <a:gridCol w="822713"/>
                <a:gridCol w="783063"/>
                <a:gridCol w="317190"/>
                <a:gridCol w="465874"/>
                <a:gridCol w="495610"/>
                <a:gridCol w="436136"/>
                <a:gridCol w="505522"/>
                <a:gridCol w="485698"/>
                <a:gridCol w="1070517"/>
                <a:gridCol w="505522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PILER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PILER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VAGALLA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Marella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78.91787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13.74563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87181" y="609600"/>
            <a:ext cx="352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IRS_R2_LISS4_101-64-a-22-02-2018</a:t>
            </a:r>
            <a:endParaRPr lang="en-I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b="5000"/>
          <a:stretch>
            <a:fillRect/>
          </a:stretch>
        </p:blipFill>
        <p:spPr bwMode="auto">
          <a:xfrm>
            <a:off x="381000" y="1371600"/>
            <a:ext cx="4038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1"/>
            <a:ext cx="4254157" cy="294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5334000"/>
          <a:ext cx="8305798" cy="507168"/>
        </p:xfrm>
        <a:graphic>
          <a:graphicData uri="http://schemas.openxmlformats.org/drawingml/2006/table">
            <a:tbl>
              <a:tblPr/>
              <a:tblGrid>
                <a:gridCol w="241167"/>
                <a:gridCol w="742795"/>
                <a:gridCol w="742795"/>
                <a:gridCol w="848908"/>
                <a:gridCol w="800676"/>
                <a:gridCol w="762088"/>
                <a:gridCol w="308693"/>
                <a:gridCol w="453395"/>
                <a:gridCol w="482335"/>
                <a:gridCol w="424454"/>
                <a:gridCol w="491981"/>
                <a:gridCol w="472688"/>
                <a:gridCol w="1041842"/>
                <a:gridCol w="491981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PILER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PILER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VAGALLA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Marella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78.93878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13.77124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Gantavaripalli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0200" y="533400"/>
            <a:ext cx="345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IRS_R2_LISS3_101-63-13-nov-2018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62000" y="533400"/>
            <a:ext cx="341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IRS_R2_LISS3_101-63-22-feb-2018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0404" b="-4878"/>
          <a:stretch>
            <a:fillRect/>
          </a:stretch>
        </p:blipFill>
        <p:spPr bwMode="auto">
          <a:xfrm>
            <a:off x="4800600" y="1143000"/>
            <a:ext cx="4057651" cy="310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0"/>
            <a:ext cx="4191000" cy="295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5334000"/>
          <a:ext cx="8458201" cy="381000"/>
        </p:xfrm>
        <a:graphic>
          <a:graphicData uri="http://schemas.openxmlformats.org/drawingml/2006/table">
            <a:tbl>
              <a:tblPr/>
              <a:tblGrid>
                <a:gridCol w="245592"/>
                <a:gridCol w="756425"/>
                <a:gridCol w="756425"/>
                <a:gridCol w="864485"/>
                <a:gridCol w="815367"/>
                <a:gridCol w="776072"/>
                <a:gridCol w="314358"/>
                <a:gridCol w="461714"/>
                <a:gridCol w="491185"/>
                <a:gridCol w="432242"/>
                <a:gridCol w="501008"/>
                <a:gridCol w="481361"/>
                <a:gridCol w="1060959"/>
                <a:gridCol w="50100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PENUMUR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ODDEPALLI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Adenapalli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79.16578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13.43229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87181" y="609600"/>
            <a:ext cx="3381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 101-64-b-6-mar-18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199" y="990600"/>
            <a:ext cx="3968653" cy="275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1"/>
            <a:ext cx="3774529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5029200"/>
          <a:ext cx="8229597" cy="507168"/>
        </p:xfrm>
        <a:graphic>
          <a:graphicData uri="http://schemas.openxmlformats.org/drawingml/2006/table">
            <a:tbl>
              <a:tblPr/>
              <a:tblGrid>
                <a:gridCol w="238954"/>
                <a:gridCol w="735981"/>
                <a:gridCol w="735981"/>
                <a:gridCol w="841120"/>
                <a:gridCol w="793330"/>
                <a:gridCol w="755097"/>
                <a:gridCol w="305861"/>
                <a:gridCol w="449235"/>
                <a:gridCol w="477909"/>
                <a:gridCol w="420560"/>
                <a:gridCol w="487467"/>
                <a:gridCol w="468351"/>
                <a:gridCol w="1032284"/>
                <a:gridCol w="487467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PILER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ROMPICHERLA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ROMPICHERLA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Peddamallela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29.71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79.01806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13.72674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Pathapalem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0200" y="533400"/>
            <a:ext cx="345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IRS_R2_LISS3_101-63-13-nov-2018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62000" y="533400"/>
            <a:ext cx="341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IRS_R2_LISS3_101-63-22-feb-2018</a:t>
            </a:r>
            <a:endParaRPr lang="en-IN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6120" y="1219200"/>
            <a:ext cx="412786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1"/>
            <a:ext cx="4114800" cy="316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5410200"/>
          <a:ext cx="8382003" cy="507168"/>
        </p:xfrm>
        <a:graphic>
          <a:graphicData uri="http://schemas.openxmlformats.org/drawingml/2006/table">
            <a:tbl>
              <a:tblPr/>
              <a:tblGrid>
                <a:gridCol w="243379"/>
                <a:gridCol w="749610"/>
                <a:gridCol w="749610"/>
                <a:gridCol w="856697"/>
                <a:gridCol w="808022"/>
                <a:gridCol w="769080"/>
                <a:gridCol w="311526"/>
                <a:gridCol w="457555"/>
                <a:gridCol w="486760"/>
                <a:gridCol w="428348"/>
                <a:gridCol w="496495"/>
                <a:gridCol w="477025"/>
                <a:gridCol w="1051401"/>
                <a:gridCol w="496495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PILER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ROMPICHERLA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ROMPICHERLA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Peddamallela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19.67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79.05606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13.73124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0200" y="533400"/>
            <a:ext cx="345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IRS_R2_LISS3_101-63-13-nov-2018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62000" y="533400"/>
            <a:ext cx="341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IRS_R2_LISS3_101-63-22-feb-2018</a:t>
            </a:r>
            <a:endParaRPr lang="en-IN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524000"/>
            <a:ext cx="4114800" cy="348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24000"/>
            <a:ext cx="3862388" cy="350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5791200"/>
          <a:ext cx="8305798" cy="457200"/>
        </p:xfrm>
        <a:graphic>
          <a:graphicData uri="http://schemas.openxmlformats.org/drawingml/2006/table">
            <a:tbl>
              <a:tblPr/>
              <a:tblGrid>
                <a:gridCol w="241167"/>
                <a:gridCol w="742795"/>
                <a:gridCol w="742795"/>
                <a:gridCol w="848908"/>
                <a:gridCol w="800676"/>
                <a:gridCol w="762088"/>
                <a:gridCol w="308693"/>
                <a:gridCol w="453395"/>
                <a:gridCol w="482335"/>
                <a:gridCol w="424454"/>
                <a:gridCol w="491981"/>
                <a:gridCol w="472688"/>
                <a:gridCol w="1041842"/>
                <a:gridCol w="491981"/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Pallam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12.42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79.61674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13.79422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Pallam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79.61205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13.79111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0200" y="533400"/>
            <a:ext cx="345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IRS_R2_LISS3_101-63-13-nov-2018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62000" y="533400"/>
            <a:ext cx="341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IRS_R2_LISS3_101-63-22-feb-2018</a:t>
            </a:r>
            <a:endParaRPr lang="en-IN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524000"/>
            <a:ext cx="4114800" cy="348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24000"/>
            <a:ext cx="3862388" cy="350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5791200"/>
          <a:ext cx="8305798" cy="457200"/>
        </p:xfrm>
        <a:graphic>
          <a:graphicData uri="http://schemas.openxmlformats.org/drawingml/2006/table">
            <a:tbl>
              <a:tblPr/>
              <a:tblGrid>
                <a:gridCol w="241167"/>
                <a:gridCol w="742795"/>
                <a:gridCol w="742795"/>
                <a:gridCol w="848908"/>
                <a:gridCol w="800676"/>
                <a:gridCol w="762088"/>
                <a:gridCol w="308693"/>
                <a:gridCol w="453395"/>
                <a:gridCol w="482335"/>
                <a:gridCol w="424454"/>
                <a:gridCol w="491981"/>
                <a:gridCol w="472688"/>
                <a:gridCol w="1041842"/>
                <a:gridCol w="491981"/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Pallam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12.42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79.61674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13.79422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Pallam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79.61205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13.79111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0200" y="533400"/>
            <a:ext cx="345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IRS_R2_LISS3_101-63-13-nov-2018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62000" y="533400"/>
            <a:ext cx="341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IRS_R2_LISS3_101-63-22-feb-2018</a:t>
            </a:r>
            <a:endParaRPr lang="en-IN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3733800" cy="289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371600"/>
            <a:ext cx="3505200" cy="295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5410200"/>
          <a:ext cx="8382003" cy="533400"/>
        </p:xfrm>
        <a:graphic>
          <a:graphicData uri="http://schemas.openxmlformats.org/drawingml/2006/table">
            <a:tbl>
              <a:tblPr/>
              <a:tblGrid>
                <a:gridCol w="243379"/>
                <a:gridCol w="749610"/>
                <a:gridCol w="749610"/>
                <a:gridCol w="856697"/>
                <a:gridCol w="808022"/>
                <a:gridCol w="769080"/>
                <a:gridCol w="311526"/>
                <a:gridCol w="457555"/>
                <a:gridCol w="486760"/>
                <a:gridCol w="428348"/>
                <a:gridCol w="496495"/>
                <a:gridCol w="477025"/>
                <a:gridCol w="1051401"/>
                <a:gridCol w="496495"/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Pallam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79.59309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13.80836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0200" y="533400"/>
            <a:ext cx="345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IRS_R2_LISS3_101-63-13-nov-2018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62000" y="533400"/>
            <a:ext cx="341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IRS_R2_LISS3_101-63-22-feb-2018</a:t>
            </a:r>
            <a:endParaRPr lang="en-IN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19200"/>
            <a:ext cx="4114800" cy="306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34358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4724400"/>
          <a:ext cx="8610597" cy="990600"/>
        </p:xfrm>
        <a:graphic>
          <a:graphicData uri="http://schemas.openxmlformats.org/drawingml/2006/table">
            <a:tbl>
              <a:tblPr/>
              <a:tblGrid>
                <a:gridCol w="250017"/>
                <a:gridCol w="770054"/>
                <a:gridCol w="770054"/>
                <a:gridCol w="880060"/>
                <a:gridCol w="830058"/>
                <a:gridCol w="790055"/>
                <a:gridCol w="320022"/>
                <a:gridCol w="470033"/>
                <a:gridCol w="500034"/>
                <a:gridCol w="440030"/>
                <a:gridCol w="510035"/>
                <a:gridCol w="490034"/>
                <a:gridCol w="1080076"/>
                <a:gridCol w="510035"/>
              </a:tblGrid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Pallam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79.60621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13.80229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Pallam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79.60909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13.80186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Pallam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79.61146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13.80006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Pallam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79.61046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13.80092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0200" y="533400"/>
            <a:ext cx="345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IRS_R2_LISS3_101-63-13-nov-2018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62000" y="533400"/>
            <a:ext cx="341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IRS_R2_LISS3_101-63-22-feb-2018</a:t>
            </a:r>
            <a:endParaRPr lang="en-IN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19200"/>
            <a:ext cx="4114800" cy="306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34358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4724400"/>
          <a:ext cx="8610597" cy="990600"/>
        </p:xfrm>
        <a:graphic>
          <a:graphicData uri="http://schemas.openxmlformats.org/drawingml/2006/table">
            <a:tbl>
              <a:tblPr/>
              <a:tblGrid>
                <a:gridCol w="250017"/>
                <a:gridCol w="770054"/>
                <a:gridCol w="770054"/>
                <a:gridCol w="880060"/>
                <a:gridCol w="830058"/>
                <a:gridCol w="790055"/>
                <a:gridCol w="320022"/>
                <a:gridCol w="470033"/>
                <a:gridCol w="500034"/>
                <a:gridCol w="440030"/>
                <a:gridCol w="510035"/>
                <a:gridCol w="490034"/>
                <a:gridCol w="1080076"/>
                <a:gridCol w="510035"/>
              </a:tblGrid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Pallam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79.60621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13.80229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Pallam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79.60909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13.80186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Pallam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79.61146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13.80006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Pallam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79.61046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13.80092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0200" y="533400"/>
            <a:ext cx="345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IRS_R2_LISS3_101-63-13-nov-2018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62000" y="533400"/>
            <a:ext cx="341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IRS_R2_LISS3_101-63-22-feb-2018</a:t>
            </a:r>
            <a:endParaRPr lang="en-IN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19200"/>
            <a:ext cx="4114800" cy="306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34358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4724400"/>
          <a:ext cx="8610597" cy="990600"/>
        </p:xfrm>
        <a:graphic>
          <a:graphicData uri="http://schemas.openxmlformats.org/drawingml/2006/table">
            <a:tbl>
              <a:tblPr/>
              <a:tblGrid>
                <a:gridCol w="250017"/>
                <a:gridCol w="770054"/>
                <a:gridCol w="770054"/>
                <a:gridCol w="880060"/>
                <a:gridCol w="830058"/>
                <a:gridCol w="790055"/>
                <a:gridCol w="320022"/>
                <a:gridCol w="470033"/>
                <a:gridCol w="500034"/>
                <a:gridCol w="440030"/>
                <a:gridCol w="510035"/>
                <a:gridCol w="490034"/>
                <a:gridCol w="1080076"/>
                <a:gridCol w="510035"/>
              </a:tblGrid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Pallam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79.60621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13.80229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Pallam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79.60909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13.80186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Pallam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79.61146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13.80006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Pallam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79.61046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13.80092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0200" y="533400"/>
            <a:ext cx="345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IRS_R2_LISS3_101-63-13-nov-2018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62000" y="533400"/>
            <a:ext cx="341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IRS_R2_LISS3_101-63-22-feb-2018</a:t>
            </a:r>
            <a:endParaRPr lang="en-IN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19200"/>
            <a:ext cx="4114800" cy="306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34358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4724400"/>
          <a:ext cx="8610597" cy="990600"/>
        </p:xfrm>
        <a:graphic>
          <a:graphicData uri="http://schemas.openxmlformats.org/drawingml/2006/table">
            <a:tbl>
              <a:tblPr/>
              <a:tblGrid>
                <a:gridCol w="250017"/>
                <a:gridCol w="770054"/>
                <a:gridCol w="770054"/>
                <a:gridCol w="880060"/>
                <a:gridCol w="830058"/>
                <a:gridCol w="790055"/>
                <a:gridCol w="320022"/>
                <a:gridCol w="470033"/>
                <a:gridCol w="500034"/>
                <a:gridCol w="440030"/>
                <a:gridCol w="510035"/>
                <a:gridCol w="490034"/>
                <a:gridCol w="1080076"/>
                <a:gridCol w="510035"/>
              </a:tblGrid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Pallam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79.60621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13.80229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Pallam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79.60909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13.80186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Pallam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79.61146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13.80006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Pallam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79.61046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13.80092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0200" y="533400"/>
            <a:ext cx="345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IRS_R2_LISS3_101-63-13-nov-2018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62000" y="533400"/>
            <a:ext cx="341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IRS_R2_LISS3_101-63-22-feb-2018</a:t>
            </a:r>
            <a:endParaRPr lang="en-IN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47800"/>
            <a:ext cx="4038600" cy="316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4343400" cy="313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5486400"/>
          <a:ext cx="8382003" cy="609600"/>
        </p:xfrm>
        <a:graphic>
          <a:graphicData uri="http://schemas.openxmlformats.org/drawingml/2006/table">
            <a:tbl>
              <a:tblPr/>
              <a:tblGrid>
                <a:gridCol w="243379"/>
                <a:gridCol w="749610"/>
                <a:gridCol w="749610"/>
                <a:gridCol w="856697"/>
                <a:gridCol w="808022"/>
                <a:gridCol w="769080"/>
                <a:gridCol w="311526"/>
                <a:gridCol w="457555"/>
                <a:gridCol w="486760"/>
                <a:gridCol w="428348"/>
                <a:gridCol w="496495"/>
                <a:gridCol w="477025"/>
                <a:gridCol w="1051401"/>
                <a:gridCol w="496495"/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KUNTIPUDI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Gollapalli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79.53039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13.80578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KUNTIPUDI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Gollapalli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79.5277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13.80581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0200" y="533400"/>
            <a:ext cx="345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IRS_R2_LISS3_101-63-13-nov-2018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62000" y="533400"/>
            <a:ext cx="341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IRS_R2_LISS3_101-63-22-feb-2018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0"/>
            <a:ext cx="3886200" cy="274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4395787" cy="281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5334000"/>
          <a:ext cx="8229597" cy="533400"/>
        </p:xfrm>
        <a:graphic>
          <a:graphicData uri="http://schemas.openxmlformats.org/drawingml/2006/table">
            <a:tbl>
              <a:tblPr/>
              <a:tblGrid>
                <a:gridCol w="238953"/>
                <a:gridCol w="735981"/>
                <a:gridCol w="735981"/>
                <a:gridCol w="841120"/>
                <a:gridCol w="793330"/>
                <a:gridCol w="755097"/>
                <a:gridCol w="305862"/>
                <a:gridCol w="449235"/>
                <a:gridCol w="477909"/>
                <a:gridCol w="420560"/>
                <a:gridCol w="487467"/>
                <a:gridCol w="468351"/>
                <a:gridCol w="1032284"/>
                <a:gridCol w="487467"/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PENUMUR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PATHAGUNTA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 Extn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79.22932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13.4443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87181" y="609600"/>
            <a:ext cx="3381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 101-64-b-6-mar-18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47800"/>
            <a:ext cx="4038600" cy="316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4343400" cy="313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5486400"/>
          <a:ext cx="8382003" cy="609600"/>
        </p:xfrm>
        <a:graphic>
          <a:graphicData uri="http://schemas.openxmlformats.org/drawingml/2006/table">
            <a:tbl>
              <a:tblPr/>
              <a:tblGrid>
                <a:gridCol w="243379"/>
                <a:gridCol w="749610"/>
                <a:gridCol w="749610"/>
                <a:gridCol w="856697"/>
                <a:gridCol w="808022"/>
                <a:gridCol w="769080"/>
                <a:gridCol w="311526"/>
                <a:gridCol w="457555"/>
                <a:gridCol w="486760"/>
                <a:gridCol w="428348"/>
                <a:gridCol w="496495"/>
                <a:gridCol w="477025"/>
                <a:gridCol w="1051401"/>
                <a:gridCol w="496495"/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KUNTIPUDI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Gollapalli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79.53039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13.80578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KUNTIPUDI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Gollapalli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79.5277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13.80581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0200" y="533400"/>
            <a:ext cx="345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IRS_R2_LISS3_101-63-13-nov-2018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62000" y="533400"/>
            <a:ext cx="341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IRS_R2_LISS3_101-63-22-feb-2018</a:t>
            </a:r>
            <a:endParaRPr lang="en-IN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447800"/>
            <a:ext cx="3505200" cy="283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47800"/>
            <a:ext cx="372291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5334000"/>
          <a:ext cx="8305798" cy="533400"/>
        </p:xfrm>
        <a:graphic>
          <a:graphicData uri="http://schemas.openxmlformats.org/drawingml/2006/table">
            <a:tbl>
              <a:tblPr/>
              <a:tblGrid>
                <a:gridCol w="241167"/>
                <a:gridCol w="742795"/>
                <a:gridCol w="742795"/>
                <a:gridCol w="848908"/>
                <a:gridCol w="800676"/>
                <a:gridCol w="762088"/>
                <a:gridCol w="308693"/>
                <a:gridCol w="453395"/>
                <a:gridCol w="482335"/>
                <a:gridCol w="424454"/>
                <a:gridCol w="491981"/>
                <a:gridCol w="472688"/>
                <a:gridCol w="1041842"/>
                <a:gridCol w="491981"/>
              </a:tblGrid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KUNTIPUDI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Gollapalli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79.52247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13.81476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Kothur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KUNTIPUDI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Gollapalli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79.52287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13.81714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0200" y="533400"/>
            <a:ext cx="345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IRS_R2_LISS3_101-63-13-nov-2018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62000" y="533400"/>
            <a:ext cx="341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IRS_R2_LISS3_101-63-22-feb-2018</a:t>
            </a:r>
            <a:endParaRPr lang="en-IN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447800"/>
            <a:ext cx="3505200" cy="283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47800"/>
            <a:ext cx="372291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5334000"/>
          <a:ext cx="8305798" cy="533400"/>
        </p:xfrm>
        <a:graphic>
          <a:graphicData uri="http://schemas.openxmlformats.org/drawingml/2006/table">
            <a:tbl>
              <a:tblPr/>
              <a:tblGrid>
                <a:gridCol w="241167"/>
                <a:gridCol w="742795"/>
                <a:gridCol w="742795"/>
                <a:gridCol w="848908"/>
                <a:gridCol w="800676"/>
                <a:gridCol w="762088"/>
                <a:gridCol w="308693"/>
                <a:gridCol w="453395"/>
                <a:gridCol w="482335"/>
                <a:gridCol w="424454"/>
                <a:gridCol w="491981"/>
                <a:gridCol w="472688"/>
                <a:gridCol w="1041842"/>
                <a:gridCol w="491981"/>
              </a:tblGrid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KUNTIPUDI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Gollapalli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79.52247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13.81476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Kothur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CHINTHALAPALEM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KUNTIPUDI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Gollapalli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79.52287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13.81714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0200" y="533400"/>
            <a:ext cx="345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IRS_R2_LISS3_101-63-13-nov-2018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62000" y="533400"/>
            <a:ext cx="341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IRS_R2_LISS3_101-63-22-feb-2018</a:t>
            </a:r>
            <a:endParaRPr lang="en-IN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45350"/>
            <a:ext cx="3781426" cy="272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6508"/>
            <a:ext cx="3733800" cy="279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5486400"/>
          <a:ext cx="8382003" cy="457200"/>
        </p:xfrm>
        <a:graphic>
          <a:graphicData uri="http://schemas.openxmlformats.org/drawingml/2006/table">
            <a:tbl>
              <a:tblPr/>
              <a:tblGrid>
                <a:gridCol w="243379"/>
                <a:gridCol w="749610"/>
                <a:gridCol w="749610"/>
                <a:gridCol w="856697"/>
                <a:gridCol w="808022"/>
                <a:gridCol w="769080"/>
                <a:gridCol w="311526"/>
                <a:gridCol w="457555"/>
                <a:gridCol w="486760"/>
                <a:gridCol w="428348"/>
                <a:gridCol w="496495"/>
                <a:gridCol w="477025"/>
                <a:gridCol w="1051401"/>
                <a:gridCol w="496495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PALLAM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MANNAVARAM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Venkatagiri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79.52561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13.90319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Mannamvaram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0200" y="533400"/>
            <a:ext cx="345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IRS_R2_LISS3_101-63-13-nov-2018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62000" y="533400"/>
            <a:ext cx="341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IRS_R2_LISS3_101-63-22-feb-2018</a:t>
            </a:r>
            <a:endParaRPr lang="en-IN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485752"/>
            <a:ext cx="3657600" cy="291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524000"/>
            <a:ext cx="3863378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5486400"/>
          <a:ext cx="8305798" cy="457200"/>
        </p:xfrm>
        <a:graphic>
          <a:graphicData uri="http://schemas.openxmlformats.org/drawingml/2006/table">
            <a:tbl>
              <a:tblPr/>
              <a:tblGrid>
                <a:gridCol w="241167"/>
                <a:gridCol w="742795"/>
                <a:gridCol w="742795"/>
                <a:gridCol w="848908"/>
                <a:gridCol w="800676"/>
                <a:gridCol w="762088"/>
                <a:gridCol w="308693"/>
                <a:gridCol w="453395"/>
                <a:gridCol w="482335"/>
                <a:gridCol w="424454"/>
                <a:gridCol w="491981"/>
                <a:gridCol w="472688"/>
                <a:gridCol w="1041842"/>
                <a:gridCol w="491981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PALLAM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MANNAVARAM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Venkatagiri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79.53316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13.9161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0200" y="533400"/>
            <a:ext cx="345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IRS_R2_LISS3_101-63-13-nov-2018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62000" y="533400"/>
            <a:ext cx="341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IRS_R2_LISS3_101-63-22-feb-2018</a:t>
            </a:r>
            <a:endParaRPr lang="en-IN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143000"/>
            <a:ext cx="3705225" cy="27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t="7547" r="-285" b="16981"/>
          <a:stretch>
            <a:fillRect/>
          </a:stretch>
        </p:blipFill>
        <p:spPr bwMode="auto">
          <a:xfrm>
            <a:off x="274320" y="1143000"/>
            <a:ext cx="3911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5029200"/>
          <a:ext cx="8305798" cy="609600"/>
        </p:xfrm>
        <a:graphic>
          <a:graphicData uri="http://schemas.openxmlformats.org/drawingml/2006/table">
            <a:tbl>
              <a:tblPr/>
              <a:tblGrid>
                <a:gridCol w="241167"/>
                <a:gridCol w="742795"/>
                <a:gridCol w="742795"/>
                <a:gridCol w="848908"/>
                <a:gridCol w="800676"/>
                <a:gridCol w="762088"/>
                <a:gridCol w="308693"/>
                <a:gridCol w="453395"/>
                <a:gridCol w="482335"/>
                <a:gridCol w="424454"/>
                <a:gridCol w="491981"/>
                <a:gridCol w="472688"/>
                <a:gridCol w="1041842"/>
                <a:gridCol w="491981"/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PALLAM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MANNAVARAM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Venkatagiri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79.52746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13.9145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PALLAM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MANNAVARAM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Venkatagiri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79.52813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13.9145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0200" y="533400"/>
            <a:ext cx="345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IRS_R2_LISS3_101-63-13-nov-2018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62000" y="533400"/>
            <a:ext cx="341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IRS_R2_LISS3_101-63-22-feb-2018</a:t>
            </a:r>
            <a:endParaRPr lang="en-IN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143000"/>
            <a:ext cx="372520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 t="7547" r="-285" b="16981"/>
          <a:stretch>
            <a:fillRect/>
          </a:stretch>
        </p:blipFill>
        <p:spPr bwMode="auto">
          <a:xfrm>
            <a:off x="162560" y="1143000"/>
            <a:ext cx="402336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5029200"/>
          <a:ext cx="8305798" cy="609600"/>
        </p:xfrm>
        <a:graphic>
          <a:graphicData uri="http://schemas.openxmlformats.org/drawingml/2006/table">
            <a:tbl>
              <a:tblPr/>
              <a:tblGrid>
                <a:gridCol w="241167"/>
                <a:gridCol w="742795"/>
                <a:gridCol w="742795"/>
                <a:gridCol w="848908"/>
                <a:gridCol w="800676"/>
                <a:gridCol w="762088"/>
                <a:gridCol w="308693"/>
                <a:gridCol w="453395"/>
                <a:gridCol w="482335"/>
                <a:gridCol w="424454"/>
                <a:gridCol w="491981"/>
                <a:gridCol w="472688"/>
                <a:gridCol w="1041842"/>
                <a:gridCol w="491981"/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PALLAM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MANNAVARAM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Venkatagiri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79.52746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13.9145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PALLAM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MANNAVARAM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Venkatagiri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79.52813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13.9145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0200" y="609600"/>
            <a:ext cx="345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IRS_R2_LISS3_101-63-13-nov-2018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62000" y="609600"/>
            <a:ext cx="341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IRS_R2_LISS3_101-63-22-feb-2018</a:t>
            </a:r>
            <a:endParaRPr lang="en-IN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17944" b="-292"/>
          <a:stretch>
            <a:fillRect/>
          </a:stretch>
        </p:blipFill>
        <p:spPr bwMode="auto">
          <a:xfrm>
            <a:off x="5029200" y="1534240"/>
            <a:ext cx="3876675" cy="303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87826"/>
            <a:ext cx="3810000" cy="306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5410200"/>
          <a:ext cx="8382003" cy="609600"/>
        </p:xfrm>
        <a:graphic>
          <a:graphicData uri="http://schemas.openxmlformats.org/drawingml/2006/table">
            <a:tbl>
              <a:tblPr/>
              <a:tblGrid>
                <a:gridCol w="243379"/>
                <a:gridCol w="749610"/>
                <a:gridCol w="749610"/>
                <a:gridCol w="856697"/>
                <a:gridCol w="808022"/>
                <a:gridCol w="769080"/>
                <a:gridCol w="311526"/>
                <a:gridCol w="457555"/>
                <a:gridCol w="486760"/>
                <a:gridCol w="428348"/>
                <a:gridCol w="496495"/>
                <a:gridCol w="477025"/>
                <a:gridCol w="1051401"/>
                <a:gridCol w="496495"/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PALLAM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MELACHUR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Gollapalli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OF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79.50317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13.85465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Melachuru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PALLAM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MELACHUR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Gollapalli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OF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79.50036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13.85227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Melachuru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0200" y="838200"/>
            <a:ext cx="345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IRS_R2_LISS3_101-63-13-nov-2018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62000" y="838200"/>
            <a:ext cx="341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IRS_R2_LISS3_101-63-22-feb-2018</a:t>
            </a:r>
            <a:endParaRPr lang="en-IN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7944" b="-292"/>
          <a:stretch>
            <a:fillRect/>
          </a:stretch>
        </p:blipFill>
        <p:spPr bwMode="auto">
          <a:xfrm>
            <a:off x="5029200" y="1534240"/>
            <a:ext cx="3876675" cy="303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87826"/>
            <a:ext cx="3810000" cy="306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5410200"/>
          <a:ext cx="8382003" cy="609600"/>
        </p:xfrm>
        <a:graphic>
          <a:graphicData uri="http://schemas.openxmlformats.org/drawingml/2006/table">
            <a:tbl>
              <a:tblPr/>
              <a:tblGrid>
                <a:gridCol w="243379"/>
                <a:gridCol w="749610"/>
                <a:gridCol w="749610"/>
                <a:gridCol w="856697"/>
                <a:gridCol w="808022"/>
                <a:gridCol w="769080"/>
                <a:gridCol w="311526"/>
                <a:gridCol w="457555"/>
                <a:gridCol w="486760"/>
                <a:gridCol w="428348"/>
                <a:gridCol w="496495"/>
                <a:gridCol w="477025"/>
                <a:gridCol w="1051401"/>
                <a:gridCol w="496495"/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PALLAM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MELACHUR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Gollapalli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OF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79.50317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13.85465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Melachuru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SRIKALAHASTI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PALLAM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MELACHUR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Gollapalli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OF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79.50036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13.85227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Melachuru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0200" y="838200"/>
            <a:ext cx="345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IRS_R2_LISS3_101-63-13-nov-2018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62000" y="838200"/>
            <a:ext cx="341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IRS_R2_LISS3_101-63-22-feb-2018</a:t>
            </a:r>
            <a:endParaRPr lang="en-IN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3956299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447800"/>
            <a:ext cx="4190999" cy="334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5334000"/>
          <a:ext cx="8305798" cy="685800"/>
        </p:xfrm>
        <a:graphic>
          <a:graphicData uri="http://schemas.openxmlformats.org/drawingml/2006/table">
            <a:tbl>
              <a:tblPr/>
              <a:tblGrid>
                <a:gridCol w="241167"/>
                <a:gridCol w="742795"/>
                <a:gridCol w="742795"/>
                <a:gridCol w="848908"/>
                <a:gridCol w="800676"/>
                <a:gridCol w="762088"/>
                <a:gridCol w="308693"/>
                <a:gridCol w="453395"/>
                <a:gridCol w="482335"/>
                <a:gridCol w="424454"/>
                <a:gridCol w="491981"/>
                <a:gridCol w="472688"/>
                <a:gridCol w="1041842"/>
                <a:gridCol w="491981"/>
              </a:tblGrid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CHANDRAGIRI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DORNAKAMBALA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79.24772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13.49004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 Sc Colony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CHANDRAGIRI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DORNAKAMBALA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Bopparajupalli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79.24833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13.48873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CHANDRAGIRI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DORNAKAMBALA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Bopparajupalli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79.24863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13.48969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687181" y="609600"/>
            <a:ext cx="352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IRS_R2_LISS4_101-64-a-22-02-2018</a:t>
            </a: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4770"/>
            <a:ext cx="4191000" cy="312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371600"/>
            <a:ext cx="3962400" cy="306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5486400"/>
          <a:ext cx="8305798" cy="457200"/>
        </p:xfrm>
        <a:graphic>
          <a:graphicData uri="http://schemas.openxmlformats.org/drawingml/2006/table">
            <a:tbl>
              <a:tblPr/>
              <a:tblGrid>
                <a:gridCol w="241167"/>
                <a:gridCol w="742795"/>
                <a:gridCol w="742795"/>
                <a:gridCol w="848908"/>
                <a:gridCol w="800676"/>
                <a:gridCol w="762088"/>
                <a:gridCol w="308693"/>
                <a:gridCol w="453395"/>
                <a:gridCol w="482335"/>
                <a:gridCol w="424454"/>
                <a:gridCol w="491981"/>
                <a:gridCol w="472688"/>
                <a:gridCol w="1041842"/>
                <a:gridCol w="491981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PENUMUR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PATHAGUNTA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 Extn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79.25071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13.42171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87181" y="609600"/>
            <a:ext cx="3381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 101-64-b-6-mar-18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388108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295400"/>
            <a:ext cx="3657600" cy="289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5486400"/>
          <a:ext cx="8077200" cy="381000"/>
        </p:xfrm>
        <a:graphic>
          <a:graphicData uri="http://schemas.openxmlformats.org/drawingml/2006/table">
            <a:tbl>
              <a:tblPr/>
              <a:tblGrid>
                <a:gridCol w="234529"/>
                <a:gridCol w="722352"/>
                <a:gridCol w="722352"/>
                <a:gridCol w="825544"/>
                <a:gridCol w="778639"/>
                <a:gridCol w="741114"/>
                <a:gridCol w="300197"/>
                <a:gridCol w="440916"/>
                <a:gridCol w="469059"/>
                <a:gridCol w="412772"/>
                <a:gridCol w="478440"/>
                <a:gridCol w="459678"/>
                <a:gridCol w="1013168"/>
                <a:gridCol w="47844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CHANDRAGIRI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DORNAKAMBALA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Bopparajupalli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79.27184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13.5058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87181" y="609600"/>
            <a:ext cx="3381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 101-64-b-6-mar-18</a:t>
            </a:r>
            <a:endParaRPr lang="en-IN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76400"/>
            <a:ext cx="380144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4396507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5334000"/>
          <a:ext cx="8458201" cy="762000"/>
        </p:xfrm>
        <a:graphic>
          <a:graphicData uri="http://schemas.openxmlformats.org/drawingml/2006/table">
            <a:tbl>
              <a:tblPr/>
              <a:tblGrid>
                <a:gridCol w="245592"/>
                <a:gridCol w="756425"/>
                <a:gridCol w="756425"/>
                <a:gridCol w="864484"/>
                <a:gridCol w="815367"/>
                <a:gridCol w="776072"/>
                <a:gridCol w="314357"/>
                <a:gridCol w="461715"/>
                <a:gridCol w="491184"/>
                <a:gridCol w="432242"/>
                <a:gridCol w="501009"/>
                <a:gridCol w="481362"/>
                <a:gridCol w="1060958"/>
                <a:gridCol w="501009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CHANDRAGIRI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DORNAKAMBALA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Bopparajupalli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79.27694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13.50637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CHANDRAGIRI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DORNAKAMBALA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Bopparajupalli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79.27879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13.50619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CHANDRAGIRI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DORNAKAMBALA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Bopparajupalli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79.27921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13.5065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87181" y="609600"/>
            <a:ext cx="3381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 101-64-b-6-mar-18</a:t>
            </a:r>
            <a:endParaRPr lang="en-IN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76400"/>
            <a:ext cx="380144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4396507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5334000"/>
          <a:ext cx="8458201" cy="762000"/>
        </p:xfrm>
        <a:graphic>
          <a:graphicData uri="http://schemas.openxmlformats.org/drawingml/2006/table">
            <a:tbl>
              <a:tblPr/>
              <a:tblGrid>
                <a:gridCol w="245592"/>
                <a:gridCol w="756425"/>
                <a:gridCol w="756425"/>
                <a:gridCol w="864484"/>
                <a:gridCol w="815367"/>
                <a:gridCol w="776072"/>
                <a:gridCol w="314357"/>
                <a:gridCol w="461715"/>
                <a:gridCol w="491184"/>
                <a:gridCol w="432242"/>
                <a:gridCol w="501009"/>
                <a:gridCol w="481362"/>
                <a:gridCol w="1060958"/>
                <a:gridCol w="501009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CHANDRAGIRI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DORNAKAMBALA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Bopparajupalli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79.27694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13.50637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CHANDRAGIRI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DORNAKAMBALA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Bopparajupalli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79.27879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13.50619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CHANDRAGIRI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DORNAKAMBALA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Bopparajupalli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79.27921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13.5065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87181" y="609600"/>
            <a:ext cx="3381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 101-64-b-6-mar-18</a:t>
            </a:r>
            <a:endParaRPr lang="en-IN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447800"/>
            <a:ext cx="3956299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1378570"/>
            <a:ext cx="4190999" cy="334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5334000"/>
          <a:ext cx="8305798" cy="685800"/>
        </p:xfrm>
        <a:graphic>
          <a:graphicData uri="http://schemas.openxmlformats.org/drawingml/2006/table">
            <a:tbl>
              <a:tblPr/>
              <a:tblGrid>
                <a:gridCol w="241167"/>
                <a:gridCol w="742795"/>
                <a:gridCol w="742795"/>
                <a:gridCol w="848908"/>
                <a:gridCol w="800676"/>
                <a:gridCol w="762088"/>
                <a:gridCol w="308693"/>
                <a:gridCol w="453395"/>
                <a:gridCol w="482335"/>
                <a:gridCol w="424454"/>
                <a:gridCol w="491981"/>
                <a:gridCol w="472688"/>
                <a:gridCol w="1041842"/>
                <a:gridCol w="491981"/>
              </a:tblGrid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CHANDRAGIRI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DORNAKAMBALA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79.24772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13.49004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 Sc Colony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CHANDRAGIRI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DORNAKAMBALA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Bopparajupalli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79.24833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13.48873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CHANDRAGIRI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DORNAKAMBALA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Bopparajupalli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79.24863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13.48969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687181" y="609600"/>
            <a:ext cx="352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IRS_R2_LISS4_101-64-a-22-02-2018</a:t>
            </a:r>
            <a:endParaRPr lang="en-IN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76400"/>
            <a:ext cx="380144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4396507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5334000"/>
          <a:ext cx="8458201" cy="762000"/>
        </p:xfrm>
        <a:graphic>
          <a:graphicData uri="http://schemas.openxmlformats.org/drawingml/2006/table">
            <a:tbl>
              <a:tblPr/>
              <a:tblGrid>
                <a:gridCol w="245592"/>
                <a:gridCol w="756425"/>
                <a:gridCol w="756425"/>
                <a:gridCol w="864484"/>
                <a:gridCol w="815367"/>
                <a:gridCol w="776072"/>
                <a:gridCol w="314357"/>
                <a:gridCol w="461715"/>
                <a:gridCol w="491184"/>
                <a:gridCol w="432242"/>
                <a:gridCol w="501009"/>
                <a:gridCol w="481362"/>
                <a:gridCol w="1060958"/>
                <a:gridCol w="501009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CHANDRAGIRI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DORNAKAMBALA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Bopparajupalli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79.27694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13.50637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CHANDRAGIRI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DORNAKAMBALA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Bopparajupalli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79.27879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13.50619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CHANDRAGIRI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DORNAKAMBALA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Bopparajupalli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79.27921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13.5065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687181" y="609600"/>
            <a:ext cx="3381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 101-64-b-6-mar-18</a:t>
            </a:r>
            <a:endParaRPr lang="en-IN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447800"/>
            <a:ext cx="3956299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1378570"/>
            <a:ext cx="4190999" cy="334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5334000"/>
          <a:ext cx="8305798" cy="685800"/>
        </p:xfrm>
        <a:graphic>
          <a:graphicData uri="http://schemas.openxmlformats.org/drawingml/2006/table">
            <a:tbl>
              <a:tblPr/>
              <a:tblGrid>
                <a:gridCol w="241167"/>
                <a:gridCol w="742795"/>
                <a:gridCol w="742795"/>
                <a:gridCol w="848908"/>
                <a:gridCol w="800676"/>
                <a:gridCol w="762088"/>
                <a:gridCol w="308693"/>
                <a:gridCol w="453395"/>
                <a:gridCol w="482335"/>
                <a:gridCol w="424454"/>
                <a:gridCol w="491981"/>
                <a:gridCol w="472688"/>
                <a:gridCol w="1041842"/>
                <a:gridCol w="491981"/>
              </a:tblGrid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CHANDRAGIRI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DORNAKAMBALA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79.24772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13.49004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 Sc Colony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CHANDRAGIRI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DORNAKAMBALA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Bopparajupalli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79.24833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13.48873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CHANDRAGIRI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DORNAKAMBALA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Bopparajupalli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79.24863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13.48969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87181" y="609600"/>
            <a:ext cx="352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IRS_R2_LISS4_101-64-a-22-02-2018</a:t>
            </a:r>
            <a:endParaRPr lang="en-IN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6589" y="1248624"/>
            <a:ext cx="4025011" cy="294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 l="6021"/>
          <a:stretch>
            <a:fillRect/>
          </a:stretch>
        </p:blipFill>
        <p:spPr bwMode="auto">
          <a:xfrm>
            <a:off x="1" y="1338862"/>
            <a:ext cx="4343400" cy="285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5257800"/>
          <a:ext cx="8534400" cy="685800"/>
        </p:xfrm>
        <a:graphic>
          <a:graphicData uri="http://schemas.openxmlformats.org/drawingml/2006/table">
            <a:tbl>
              <a:tblPr/>
              <a:tblGrid>
                <a:gridCol w="247804"/>
                <a:gridCol w="763239"/>
                <a:gridCol w="763239"/>
                <a:gridCol w="872273"/>
                <a:gridCol w="822713"/>
                <a:gridCol w="783063"/>
                <a:gridCol w="317190"/>
                <a:gridCol w="465874"/>
                <a:gridCol w="495610"/>
                <a:gridCol w="436136"/>
                <a:gridCol w="505522"/>
                <a:gridCol w="485698"/>
                <a:gridCol w="1070517"/>
                <a:gridCol w="505522"/>
              </a:tblGrid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MUNGILIPATTU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Mungiliputtu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79.1714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13.50825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Ganugapenta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MUNGILIPATTU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Mungiliputtu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79.16971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13.50941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Ganugapenta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NENDRAGUNTA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Mungiliputtu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79.17295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13.50715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Chinnapapaiahgari 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87181" y="609600"/>
            <a:ext cx="352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IRS_R2_LISS4_101-64-a-22-02-2018</a:t>
            </a:r>
            <a:endParaRPr lang="en-IN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182986"/>
            <a:ext cx="4114800" cy="300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6021"/>
          <a:stretch>
            <a:fillRect/>
          </a:stretch>
        </p:blipFill>
        <p:spPr bwMode="auto">
          <a:xfrm>
            <a:off x="1" y="1238788"/>
            <a:ext cx="4495800" cy="295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5257800"/>
          <a:ext cx="8534400" cy="685800"/>
        </p:xfrm>
        <a:graphic>
          <a:graphicData uri="http://schemas.openxmlformats.org/drawingml/2006/table">
            <a:tbl>
              <a:tblPr/>
              <a:tblGrid>
                <a:gridCol w="247804"/>
                <a:gridCol w="763239"/>
                <a:gridCol w="763239"/>
                <a:gridCol w="872273"/>
                <a:gridCol w="822713"/>
                <a:gridCol w="783063"/>
                <a:gridCol w="317190"/>
                <a:gridCol w="465874"/>
                <a:gridCol w="495610"/>
                <a:gridCol w="436136"/>
                <a:gridCol w="505522"/>
                <a:gridCol w="485698"/>
                <a:gridCol w="1070517"/>
                <a:gridCol w="505522"/>
              </a:tblGrid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MUNGILIPATTU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Mungiliputtu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79.1714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13.50825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Ganugapenta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MUNGILIPATTU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Mungiliputtu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79.16971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13.50941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Ganugapenta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NENDRAGUNTA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Mungiliputtu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79.17295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13.50715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Chinnapapaiahgari 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87181" y="609600"/>
            <a:ext cx="352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IRS_R2_LISS4_101-64-a-22-02-2018</a:t>
            </a:r>
            <a:endParaRPr lang="en-IN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t="10412" r="1153"/>
          <a:stretch>
            <a:fillRect/>
          </a:stretch>
        </p:blipFill>
        <p:spPr bwMode="auto">
          <a:xfrm>
            <a:off x="381000" y="1371600"/>
            <a:ext cx="3810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 t="6916" r="283"/>
          <a:stretch>
            <a:fillRect/>
          </a:stretch>
        </p:blipFill>
        <p:spPr bwMode="auto">
          <a:xfrm>
            <a:off x="5562600" y="1219200"/>
            <a:ext cx="3352800" cy="410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5791200"/>
          <a:ext cx="8305798" cy="533400"/>
        </p:xfrm>
        <a:graphic>
          <a:graphicData uri="http://schemas.openxmlformats.org/drawingml/2006/table">
            <a:tbl>
              <a:tblPr/>
              <a:tblGrid>
                <a:gridCol w="241167"/>
                <a:gridCol w="742795"/>
                <a:gridCol w="742795"/>
                <a:gridCol w="848908"/>
                <a:gridCol w="800676"/>
                <a:gridCol w="762088"/>
                <a:gridCol w="308693"/>
                <a:gridCol w="453395"/>
                <a:gridCol w="482335"/>
                <a:gridCol w="424454"/>
                <a:gridCol w="491981"/>
                <a:gridCol w="472688"/>
                <a:gridCol w="1041842"/>
                <a:gridCol w="491981"/>
              </a:tblGrid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NENDRAGUNTA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Mungiliputtu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OF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15.17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79.19794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13.49411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NENDRAGUNTA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Mungiliputtu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OF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7.83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79.19665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13.49021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87181" y="609600"/>
            <a:ext cx="352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IRS_R2_LISS4_101-64-a-22-02-2018</a:t>
            </a:r>
            <a:endParaRPr lang="en-IN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143000"/>
            <a:ext cx="354566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374675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5410200"/>
          <a:ext cx="7924800" cy="457200"/>
        </p:xfrm>
        <a:graphic>
          <a:graphicData uri="http://schemas.openxmlformats.org/drawingml/2006/table">
            <a:tbl>
              <a:tblPr/>
              <a:tblGrid>
                <a:gridCol w="230104"/>
                <a:gridCol w="708722"/>
                <a:gridCol w="708722"/>
                <a:gridCol w="809968"/>
                <a:gridCol w="763948"/>
                <a:gridCol w="727130"/>
                <a:gridCol w="294533"/>
                <a:gridCol w="432597"/>
                <a:gridCol w="460209"/>
                <a:gridCol w="404984"/>
                <a:gridCol w="469413"/>
                <a:gridCol w="451005"/>
                <a:gridCol w="994052"/>
                <a:gridCol w="469413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NENDRAGUNTA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Mungiliputtu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OF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79.17987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13.47775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87181" y="609600"/>
            <a:ext cx="352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IRS_R2_LISS4_101-64-a-22-02-2018</a:t>
            </a: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4238" y="1600200"/>
            <a:ext cx="4152588" cy="301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4038600" cy="307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5562600"/>
          <a:ext cx="8382001" cy="381000"/>
        </p:xfrm>
        <a:graphic>
          <a:graphicData uri="http://schemas.openxmlformats.org/drawingml/2006/table">
            <a:tbl>
              <a:tblPr/>
              <a:tblGrid>
                <a:gridCol w="243379"/>
                <a:gridCol w="749610"/>
                <a:gridCol w="749610"/>
                <a:gridCol w="856696"/>
                <a:gridCol w="808021"/>
                <a:gridCol w="769080"/>
                <a:gridCol w="311525"/>
                <a:gridCol w="457555"/>
                <a:gridCol w="486760"/>
                <a:gridCol w="428349"/>
                <a:gridCol w="496495"/>
                <a:gridCol w="477025"/>
                <a:gridCol w="1051401"/>
                <a:gridCol w="496495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PENUMUR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PATHAGUNTA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 Extn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79.21615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13.43246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Nachukur Bc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87181" y="609600"/>
            <a:ext cx="3381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 101-64-b-6-mar-18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3657600" cy="302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19200"/>
            <a:ext cx="354285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5257800"/>
          <a:ext cx="7924800" cy="609600"/>
        </p:xfrm>
        <a:graphic>
          <a:graphicData uri="http://schemas.openxmlformats.org/drawingml/2006/table">
            <a:tbl>
              <a:tblPr/>
              <a:tblGrid>
                <a:gridCol w="230104"/>
                <a:gridCol w="708722"/>
                <a:gridCol w="708722"/>
                <a:gridCol w="809968"/>
                <a:gridCol w="763948"/>
                <a:gridCol w="727130"/>
                <a:gridCol w="294533"/>
                <a:gridCol w="432597"/>
                <a:gridCol w="460209"/>
                <a:gridCol w="404984"/>
                <a:gridCol w="469413"/>
                <a:gridCol w="451005"/>
                <a:gridCol w="994052"/>
                <a:gridCol w="469413"/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NENDRAGUNTA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Pakala B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79.15603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13.46604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NENDRAGUNTA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Pakala B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79.15721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13.46502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953000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228600" y="609600"/>
            <a:ext cx="352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IRS_R2_LISS4_101-64-a-22-02-2018</a:t>
            </a:r>
            <a:endParaRPr lang="en-IN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3657600" cy="302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19200"/>
            <a:ext cx="354285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5257800"/>
          <a:ext cx="7924800" cy="609600"/>
        </p:xfrm>
        <a:graphic>
          <a:graphicData uri="http://schemas.openxmlformats.org/drawingml/2006/table">
            <a:tbl>
              <a:tblPr/>
              <a:tblGrid>
                <a:gridCol w="230104"/>
                <a:gridCol w="708722"/>
                <a:gridCol w="708722"/>
                <a:gridCol w="809968"/>
                <a:gridCol w="763948"/>
                <a:gridCol w="727130"/>
                <a:gridCol w="294533"/>
                <a:gridCol w="432597"/>
                <a:gridCol w="460209"/>
                <a:gridCol w="404984"/>
                <a:gridCol w="469413"/>
                <a:gridCol w="451005"/>
                <a:gridCol w="994052"/>
                <a:gridCol w="469413"/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NENDRAGUNTA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Pakala B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79.15603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13.46604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NENDRAGUNTA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Pakala B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79.15721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13.46502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953000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228600" y="609600"/>
            <a:ext cx="352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IRS_R2_LISS4_101-64-a-22-02-2018</a:t>
            </a:r>
            <a:endParaRPr lang="en-IN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t="7767" r="1395" b="4854"/>
          <a:stretch>
            <a:fillRect/>
          </a:stretch>
        </p:blipFill>
        <p:spPr bwMode="auto">
          <a:xfrm>
            <a:off x="4648200" y="1371600"/>
            <a:ext cx="4038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 t="5831" r="3846" b="4754"/>
          <a:stretch>
            <a:fillRect/>
          </a:stretch>
        </p:blipFill>
        <p:spPr bwMode="auto">
          <a:xfrm>
            <a:off x="228600" y="1371600"/>
            <a:ext cx="3810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6096000"/>
          <a:ext cx="8458201" cy="381000"/>
        </p:xfrm>
        <a:graphic>
          <a:graphicData uri="http://schemas.openxmlformats.org/drawingml/2006/table">
            <a:tbl>
              <a:tblPr/>
              <a:tblGrid>
                <a:gridCol w="245592"/>
                <a:gridCol w="756425"/>
                <a:gridCol w="756425"/>
                <a:gridCol w="864485"/>
                <a:gridCol w="815367"/>
                <a:gridCol w="776072"/>
                <a:gridCol w="314358"/>
                <a:gridCol w="461714"/>
                <a:gridCol w="491185"/>
                <a:gridCol w="432242"/>
                <a:gridCol w="501008"/>
                <a:gridCol w="481361"/>
                <a:gridCol w="1060959"/>
                <a:gridCol w="50100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NENDRAGUNTA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Mungiliputtu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21.45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79.16286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13.50398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Ganugapenta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953000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228600" y="609600"/>
            <a:ext cx="352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IRS_R2_LISS4_101-64-a-22-02-2018</a:t>
            </a:r>
            <a:endParaRPr lang="en-IN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192920"/>
            <a:ext cx="4038600" cy="295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6021"/>
          <a:stretch>
            <a:fillRect/>
          </a:stretch>
        </p:blipFill>
        <p:spPr bwMode="auto">
          <a:xfrm>
            <a:off x="0" y="1219200"/>
            <a:ext cx="44095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5257800"/>
          <a:ext cx="8534400" cy="685800"/>
        </p:xfrm>
        <a:graphic>
          <a:graphicData uri="http://schemas.openxmlformats.org/drawingml/2006/table">
            <a:tbl>
              <a:tblPr/>
              <a:tblGrid>
                <a:gridCol w="247804"/>
                <a:gridCol w="763239"/>
                <a:gridCol w="763239"/>
                <a:gridCol w="872273"/>
                <a:gridCol w="822713"/>
                <a:gridCol w="783063"/>
                <a:gridCol w="317190"/>
                <a:gridCol w="465874"/>
                <a:gridCol w="495610"/>
                <a:gridCol w="436136"/>
                <a:gridCol w="505522"/>
                <a:gridCol w="485698"/>
                <a:gridCol w="1070517"/>
                <a:gridCol w="505522"/>
              </a:tblGrid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MUNGILIPATTU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Mungiliputtu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79.1714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13.50825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Ganugapenta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MUNGILIPATTU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Mungiliputtu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79.16971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13.50941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Ganugapenta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NENDRAGUNTA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Mungiliputtu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79.17295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13.50715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Chinnapapaiahgari 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953000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228600" y="609600"/>
            <a:ext cx="352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IRS_R2_LISS4_101-64-a-22-02-2018</a:t>
            </a:r>
            <a:endParaRPr lang="en-IN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8262" r="15294" b="861"/>
          <a:stretch>
            <a:fillRect/>
          </a:stretch>
        </p:blipFill>
        <p:spPr bwMode="auto">
          <a:xfrm>
            <a:off x="533400" y="1143000"/>
            <a:ext cx="3429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9070" t="9689" r="9297" b="1730"/>
          <a:stretch>
            <a:fillRect/>
          </a:stretch>
        </p:blipFill>
        <p:spPr bwMode="auto">
          <a:xfrm>
            <a:off x="5715000" y="1143000"/>
            <a:ext cx="289321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5943600"/>
          <a:ext cx="8458201" cy="457200"/>
        </p:xfrm>
        <a:graphic>
          <a:graphicData uri="http://schemas.openxmlformats.org/drawingml/2006/table">
            <a:tbl>
              <a:tblPr/>
              <a:tblGrid>
                <a:gridCol w="245592"/>
                <a:gridCol w="756425"/>
                <a:gridCol w="756425"/>
                <a:gridCol w="864485"/>
                <a:gridCol w="815367"/>
                <a:gridCol w="776072"/>
                <a:gridCol w="314358"/>
                <a:gridCol w="461714"/>
                <a:gridCol w="491185"/>
                <a:gridCol w="432242"/>
                <a:gridCol w="501008"/>
                <a:gridCol w="481361"/>
                <a:gridCol w="1060959"/>
                <a:gridCol w="501008"/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NENDRAGUNTA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Mungiliputtu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OF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15.17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79.19794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13.49411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NENDRAGUNTA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Mungiliputtu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OF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7.83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79.19665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13.49021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953000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228600" y="609600"/>
            <a:ext cx="352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IRS_R2_LISS4_101-64-a-22-02-2018</a:t>
            </a:r>
            <a:endParaRPr lang="en-IN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95400"/>
            <a:ext cx="43053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260387"/>
            <a:ext cx="4572001" cy="33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5410200"/>
          <a:ext cx="8382003" cy="609600"/>
        </p:xfrm>
        <a:graphic>
          <a:graphicData uri="http://schemas.openxmlformats.org/drawingml/2006/table">
            <a:tbl>
              <a:tblPr/>
              <a:tblGrid>
                <a:gridCol w="243379"/>
                <a:gridCol w="749610"/>
                <a:gridCol w="749610"/>
                <a:gridCol w="856697"/>
                <a:gridCol w="808022"/>
                <a:gridCol w="769080"/>
                <a:gridCol w="311526"/>
                <a:gridCol w="457555"/>
                <a:gridCol w="486760"/>
                <a:gridCol w="428348"/>
                <a:gridCol w="496495"/>
                <a:gridCol w="477025"/>
                <a:gridCol w="1051401"/>
                <a:gridCol w="496495"/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79.22277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13.49289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 Sc Colony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79.22186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13.49256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 Sc Colony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953000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228600" y="609600"/>
            <a:ext cx="352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IRS_R2_LISS4_101-64-a-22-02-2018</a:t>
            </a:r>
            <a:endParaRPr lang="en-IN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8700" y="1219200"/>
            <a:ext cx="43053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260387"/>
            <a:ext cx="4572001" cy="33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5410200"/>
          <a:ext cx="8382003" cy="609600"/>
        </p:xfrm>
        <a:graphic>
          <a:graphicData uri="http://schemas.openxmlformats.org/drawingml/2006/table">
            <a:tbl>
              <a:tblPr/>
              <a:tblGrid>
                <a:gridCol w="243379"/>
                <a:gridCol w="749610"/>
                <a:gridCol w="749610"/>
                <a:gridCol w="856697"/>
                <a:gridCol w="808022"/>
                <a:gridCol w="769080"/>
                <a:gridCol w="311526"/>
                <a:gridCol w="457555"/>
                <a:gridCol w="486760"/>
                <a:gridCol w="428348"/>
                <a:gridCol w="496495"/>
                <a:gridCol w="477025"/>
                <a:gridCol w="1051401"/>
                <a:gridCol w="496495"/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79.22277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13.49289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 Sc Colony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79.22186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13.49256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 Sc Colony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953000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228600" y="609600"/>
            <a:ext cx="352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IRS_R2_LISS4_101-64-a-22-02-2018</a:t>
            </a:r>
            <a:endParaRPr lang="en-IN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987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24" y="1600200"/>
            <a:ext cx="383220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5562600"/>
          <a:ext cx="8305798" cy="533400"/>
        </p:xfrm>
        <a:graphic>
          <a:graphicData uri="http://schemas.openxmlformats.org/drawingml/2006/table">
            <a:tbl>
              <a:tblPr/>
              <a:tblGrid>
                <a:gridCol w="241167"/>
                <a:gridCol w="742795"/>
                <a:gridCol w="742795"/>
                <a:gridCol w="848908"/>
                <a:gridCol w="800676"/>
                <a:gridCol w="762088"/>
                <a:gridCol w="308693"/>
                <a:gridCol w="453395"/>
                <a:gridCol w="482335"/>
                <a:gridCol w="424454"/>
                <a:gridCol w="491981"/>
                <a:gridCol w="472688"/>
                <a:gridCol w="1041842"/>
                <a:gridCol w="491981"/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79.22361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13.4962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 Sc Colony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953000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228600" y="609600"/>
            <a:ext cx="352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IRS_R2_LISS4_101-64-a-22-02-2018</a:t>
            </a:r>
            <a:endParaRPr lang="en-IN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1075" y="1219200"/>
            <a:ext cx="435292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3243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5791200"/>
          <a:ext cx="8534400" cy="381000"/>
        </p:xfrm>
        <a:graphic>
          <a:graphicData uri="http://schemas.openxmlformats.org/drawingml/2006/table">
            <a:tbl>
              <a:tblPr/>
              <a:tblGrid>
                <a:gridCol w="247804"/>
                <a:gridCol w="763239"/>
                <a:gridCol w="763239"/>
                <a:gridCol w="872273"/>
                <a:gridCol w="822713"/>
                <a:gridCol w="783063"/>
                <a:gridCol w="317190"/>
                <a:gridCol w="465874"/>
                <a:gridCol w="495610"/>
                <a:gridCol w="436136"/>
                <a:gridCol w="505522"/>
                <a:gridCol w="485698"/>
                <a:gridCol w="1070517"/>
                <a:gridCol w="505522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OF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79.18826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13.47054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Gadhanki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953000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228600" y="609600"/>
            <a:ext cx="352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IRS_R2_LISS4_101-64-a-22-02-2018</a:t>
            </a:r>
            <a:endParaRPr lang="en-IN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76400"/>
            <a:ext cx="37338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37338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5867400"/>
          <a:ext cx="8534400" cy="457200"/>
        </p:xfrm>
        <a:graphic>
          <a:graphicData uri="http://schemas.openxmlformats.org/drawingml/2006/table">
            <a:tbl>
              <a:tblPr/>
              <a:tblGrid>
                <a:gridCol w="247804"/>
                <a:gridCol w="763239"/>
                <a:gridCol w="763239"/>
                <a:gridCol w="872273"/>
                <a:gridCol w="822713"/>
                <a:gridCol w="783063"/>
                <a:gridCol w="317190"/>
                <a:gridCol w="465874"/>
                <a:gridCol w="495610"/>
                <a:gridCol w="436136"/>
                <a:gridCol w="505522"/>
                <a:gridCol w="485698"/>
                <a:gridCol w="1070517"/>
                <a:gridCol w="505522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79.18579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13.47514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Gadhanki</a:t>
                      </a:r>
                      <a:endParaRPr lang="en-IN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953000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228600" y="609600"/>
            <a:ext cx="352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IRS_R2_LISS4_101-64-a-22-02-2018</a:t>
            </a: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4267200" cy="290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95400"/>
            <a:ext cx="421724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5410200"/>
          <a:ext cx="8458201" cy="381000"/>
        </p:xfrm>
        <a:graphic>
          <a:graphicData uri="http://schemas.openxmlformats.org/drawingml/2006/table">
            <a:tbl>
              <a:tblPr/>
              <a:tblGrid>
                <a:gridCol w="245592"/>
                <a:gridCol w="756425"/>
                <a:gridCol w="756425"/>
                <a:gridCol w="864485"/>
                <a:gridCol w="815367"/>
                <a:gridCol w="776072"/>
                <a:gridCol w="314358"/>
                <a:gridCol w="461714"/>
                <a:gridCol w="491185"/>
                <a:gridCol w="432242"/>
                <a:gridCol w="501008"/>
                <a:gridCol w="481361"/>
                <a:gridCol w="1060959"/>
                <a:gridCol w="501008"/>
              </a:tblGrid>
              <a:tr h="1270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PENUMUR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PATHAGUNTA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 Extn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OF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79.23362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13.43385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PENUMUR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PATHAGUNTA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 Extn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OF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79.23666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13.43451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87181" y="609600"/>
            <a:ext cx="3381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 101-64-b-6-mar-18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19200"/>
            <a:ext cx="4191000" cy="330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114800" cy="321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5410200"/>
          <a:ext cx="8686801" cy="609600"/>
        </p:xfrm>
        <a:graphic>
          <a:graphicData uri="http://schemas.openxmlformats.org/drawingml/2006/table">
            <a:tbl>
              <a:tblPr/>
              <a:tblGrid>
                <a:gridCol w="252229"/>
                <a:gridCol w="776869"/>
                <a:gridCol w="776869"/>
                <a:gridCol w="887849"/>
                <a:gridCol w="837404"/>
                <a:gridCol w="797047"/>
                <a:gridCol w="322854"/>
                <a:gridCol w="474193"/>
                <a:gridCol w="504460"/>
                <a:gridCol w="443925"/>
                <a:gridCol w="514549"/>
                <a:gridCol w="494371"/>
                <a:gridCol w="1089633"/>
                <a:gridCol w="514549"/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79.22144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13.49046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Arigelavaripalli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79.22083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13.49058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Arigelavaripalli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79.22144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13.49098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Arigelavaripalli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953000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228600" y="609600"/>
            <a:ext cx="352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IRS_R2_LISS4_101-64-a-22-02-2018</a:t>
            </a:r>
            <a:endParaRPr lang="en-IN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19200"/>
            <a:ext cx="4191000" cy="330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114800" cy="321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5410200"/>
          <a:ext cx="8686801" cy="609600"/>
        </p:xfrm>
        <a:graphic>
          <a:graphicData uri="http://schemas.openxmlformats.org/drawingml/2006/table">
            <a:tbl>
              <a:tblPr/>
              <a:tblGrid>
                <a:gridCol w="252229"/>
                <a:gridCol w="776869"/>
                <a:gridCol w="776869"/>
                <a:gridCol w="887849"/>
                <a:gridCol w="837404"/>
                <a:gridCol w="797047"/>
                <a:gridCol w="322854"/>
                <a:gridCol w="474193"/>
                <a:gridCol w="504460"/>
                <a:gridCol w="443925"/>
                <a:gridCol w="514549"/>
                <a:gridCol w="494371"/>
                <a:gridCol w="1089633"/>
                <a:gridCol w="514549"/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79.22144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13.49046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Arigelavaripalli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79.22083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13.49058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Arigelavaripalli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79.22144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13.49098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Arigelavaripalli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953000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228600" y="609600"/>
            <a:ext cx="352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IRS_R2_LISS4_101-64-a-22-02-2018</a:t>
            </a:r>
            <a:endParaRPr lang="en-IN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47800"/>
            <a:ext cx="4191000" cy="330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4114800" cy="321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5410200"/>
          <a:ext cx="8686801" cy="609600"/>
        </p:xfrm>
        <a:graphic>
          <a:graphicData uri="http://schemas.openxmlformats.org/drawingml/2006/table">
            <a:tbl>
              <a:tblPr/>
              <a:tblGrid>
                <a:gridCol w="252229"/>
                <a:gridCol w="776869"/>
                <a:gridCol w="776869"/>
                <a:gridCol w="887849"/>
                <a:gridCol w="837404"/>
                <a:gridCol w="797047"/>
                <a:gridCol w="322854"/>
                <a:gridCol w="474193"/>
                <a:gridCol w="504460"/>
                <a:gridCol w="443925"/>
                <a:gridCol w="514549"/>
                <a:gridCol w="494371"/>
                <a:gridCol w="1089633"/>
                <a:gridCol w="514549"/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79.22144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13.49046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Arigelavaripalli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79.22083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13.49058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Arigelavaripalli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79.22144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13.49098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Arigelavaripalli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953000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228600" y="609600"/>
            <a:ext cx="352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IRS_R2_LISS4_101-64-a-22-02-2018</a:t>
            </a:r>
            <a:endParaRPr lang="en-IN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143000"/>
            <a:ext cx="4010025" cy="291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4343400" cy="282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5257800"/>
          <a:ext cx="8458201" cy="457200"/>
        </p:xfrm>
        <a:graphic>
          <a:graphicData uri="http://schemas.openxmlformats.org/drawingml/2006/table">
            <a:tbl>
              <a:tblPr/>
              <a:tblGrid>
                <a:gridCol w="245592"/>
                <a:gridCol w="756425"/>
                <a:gridCol w="756425"/>
                <a:gridCol w="864485"/>
                <a:gridCol w="815367"/>
                <a:gridCol w="776072"/>
                <a:gridCol w="314358"/>
                <a:gridCol w="461714"/>
                <a:gridCol w="491185"/>
                <a:gridCol w="432242"/>
                <a:gridCol w="501008"/>
                <a:gridCol w="481361"/>
                <a:gridCol w="1060959"/>
                <a:gridCol w="501008"/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PAPANAIDUPETA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P.GOLLAPALLI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Narayanavanam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79.55877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13.55069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Ramasamudram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PAPANAIDUPETA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P.GOLLAPALLI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Narayanavanam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79.56255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13.55172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L.M Kandriga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181600" y="381000"/>
            <a:ext cx="345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IRS_R2_LISS3_101-63-13-nov-2018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533400" y="381000"/>
            <a:ext cx="341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IRS_R2_LISS3_101-63-22-feb-2018</a:t>
            </a:r>
            <a:endParaRPr lang="en-IN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0"/>
            <a:ext cx="3933825" cy="286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445736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5257800"/>
          <a:ext cx="8458201" cy="457200"/>
        </p:xfrm>
        <a:graphic>
          <a:graphicData uri="http://schemas.openxmlformats.org/drawingml/2006/table">
            <a:tbl>
              <a:tblPr/>
              <a:tblGrid>
                <a:gridCol w="245592"/>
                <a:gridCol w="756425"/>
                <a:gridCol w="756425"/>
                <a:gridCol w="864485"/>
                <a:gridCol w="815367"/>
                <a:gridCol w="776072"/>
                <a:gridCol w="314358"/>
                <a:gridCol w="461714"/>
                <a:gridCol w="491185"/>
                <a:gridCol w="432242"/>
                <a:gridCol w="501008"/>
                <a:gridCol w="481361"/>
                <a:gridCol w="1060959"/>
                <a:gridCol w="501008"/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PAPANAIDUPETA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P.GOLLAPALLI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Narayanavanam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79.55877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13.55069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Ramasamudram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PAPANAIDUPETA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P.GOLLAPALLI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Narayanavanam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79.56255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13.55172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L.M Kandriga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181600" y="381000"/>
            <a:ext cx="345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IRS_R2_LISS3_101-63-13-nov-2018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533400" y="381000"/>
            <a:ext cx="341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IRS_R2_LISS3_101-63-22-feb-2018</a:t>
            </a:r>
            <a:endParaRPr lang="en-IN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3886200" cy="387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914400"/>
            <a:ext cx="3648076" cy="387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5562600"/>
          <a:ext cx="8610598" cy="533400"/>
        </p:xfrm>
        <a:graphic>
          <a:graphicData uri="http://schemas.openxmlformats.org/drawingml/2006/table">
            <a:tbl>
              <a:tblPr/>
              <a:tblGrid>
                <a:gridCol w="250017"/>
                <a:gridCol w="770054"/>
                <a:gridCol w="770054"/>
                <a:gridCol w="880061"/>
                <a:gridCol w="830058"/>
                <a:gridCol w="790055"/>
                <a:gridCol w="320022"/>
                <a:gridCol w="470033"/>
                <a:gridCol w="500035"/>
                <a:gridCol w="440030"/>
                <a:gridCol w="510035"/>
                <a:gridCol w="490034"/>
                <a:gridCol w="1080075"/>
                <a:gridCol w="510035"/>
              </a:tblGrid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PAPANAIDUPETA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P.GOLLAPALLI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Narayanavanam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17.55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79.56502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13.5622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L.M Kandriga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PAPANAIDUPETA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P.GOLLAPALLI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Narayanavanam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17.33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79.56829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13.56623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L.M Kandriga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181600" y="381000"/>
            <a:ext cx="345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IRS_R2_LISS3_101-63-13-nov-2018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533400" y="381000"/>
            <a:ext cx="341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IRS_R2_LISS3_101-63-22-feb-2018</a:t>
            </a:r>
            <a:endParaRPr lang="en-IN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3886200" cy="387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1848" t="5556"/>
          <a:stretch>
            <a:fillRect/>
          </a:stretch>
        </p:blipFill>
        <p:spPr bwMode="auto">
          <a:xfrm>
            <a:off x="4953000" y="990600"/>
            <a:ext cx="380047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5562600"/>
          <a:ext cx="8610598" cy="533400"/>
        </p:xfrm>
        <a:graphic>
          <a:graphicData uri="http://schemas.openxmlformats.org/drawingml/2006/table">
            <a:tbl>
              <a:tblPr/>
              <a:tblGrid>
                <a:gridCol w="250017"/>
                <a:gridCol w="770054"/>
                <a:gridCol w="770054"/>
                <a:gridCol w="880061"/>
                <a:gridCol w="830058"/>
                <a:gridCol w="790055"/>
                <a:gridCol w="320022"/>
                <a:gridCol w="470033"/>
                <a:gridCol w="500035"/>
                <a:gridCol w="440030"/>
                <a:gridCol w="510035"/>
                <a:gridCol w="490034"/>
                <a:gridCol w="1080075"/>
                <a:gridCol w="510035"/>
              </a:tblGrid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PAPANAIDUPETA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P.GOLLAPALLI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Narayanavanam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17.55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79.56502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13.5622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L.M Kandriga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PAPANAIDUPETA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P.GOLLAPALLI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Narayanavanam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17.33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79.56829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13.56623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L.M Kandriga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029200" y="457200"/>
            <a:ext cx="345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IRS_R2_LISS3_101-63-13-nov-2018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381000" y="457200"/>
            <a:ext cx="341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IRS_R2_LISS3_101-63-22-feb-2018</a:t>
            </a:r>
            <a:endParaRPr lang="en-IN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b="5733"/>
          <a:stretch>
            <a:fillRect/>
          </a:stretch>
        </p:blipFill>
        <p:spPr bwMode="auto">
          <a:xfrm>
            <a:off x="4953000" y="1524000"/>
            <a:ext cx="3810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1524000"/>
            <a:ext cx="4267199" cy="347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5562600"/>
          <a:ext cx="8458201" cy="457200"/>
        </p:xfrm>
        <a:graphic>
          <a:graphicData uri="http://schemas.openxmlformats.org/drawingml/2006/table">
            <a:tbl>
              <a:tblPr/>
              <a:tblGrid>
                <a:gridCol w="245592"/>
                <a:gridCol w="756425"/>
                <a:gridCol w="756425"/>
                <a:gridCol w="864485"/>
                <a:gridCol w="815367"/>
                <a:gridCol w="776072"/>
                <a:gridCol w="314358"/>
                <a:gridCol w="461714"/>
                <a:gridCol w="491185"/>
                <a:gridCol w="432242"/>
                <a:gridCol w="501008"/>
                <a:gridCol w="481361"/>
                <a:gridCol w="1060959"/>
                <a:gridCol w="501008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PAPANAIDUPETA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YERPEDU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Yerpedu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79.58248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13.74646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Krishnampalli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0200" y="838200"/>
            <a:ext cx="345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IRS_R2_LISS3_101-63-13-nov-2018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62000" y="838200"/>
            <a:ext cx="341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IRS_R2_LISS3_101-63-22-feb-2018</a:t>
            </a:r>
            <a:endParaRPr lang="en-IN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886200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524000"/>
            <a:ext cx="361885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5562600"/>
          <a:ext cx="8458199" cy="533400"/>
        </p:xfrm>
        <a:graphic>
          <a:graphicData uri="http://schemas.openxmlformats.org/drawingml/2006/table">
            <a:tbl>
              <a:tblPr/>
              <a:tblGrid>
                <a:gridCol w="245592"/>
                <a:gridCol w="756425"/>
                <a:gridCol w="756425"/>
                <a:gridCol w="864485"/>
                <a:gridCol w="815367"/>
                <a:gridCol w="776072"/>
                <a:gridCol w="314357"/>
                <a:gridCol w="461714"/>
                <a:gridCol w="491184"/>
                <a:gridCol w="432242"/>
                <a:gridCol w="501008"/>
                <a:gridCol w="481361"/>
                <a:gridCol w="1060959"/>
                <a:gridCol w="501008"/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PAPANAIDUPETA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YERPEDU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Yerpedu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79.57791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13.73713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0200" y="838200"/>
            <a:ext cx="345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IRS_R2_LISS3_101-63-13-nov-2018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62000" y="838200"/>
            <a:ext cx="341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IRS_R2_LISS3_101-63-22-feb-2018</a:t>
            </a:r>
            <a:endParaRPr lang="en-IN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71600"/>
            <a:ext cx="3962400" cy="327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1447800"/>
            <a:ext cx="391353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5791200"/>
          <a:ext cx="8534398" cy="381000"/>
        </p:xfrm>
        <a:graphic>
          <a:graphicData uri="http://schemas.openxmlformats.org/drawingml/2006/table">
            <a:tbl>
              <a:tblPr/>
              <a:tblGrid>
                <a:gridCol w="247804"/>
                <a:gridCol w="763239"/>
                <a:gridCol w="763239"/>
                <a:gridCol w="872273"/>
                <a:gridCol w="822712"/>
                <a:gridCol w="783063"/>
                <a:gridCol w="317190"/>
                <a:gridCol w="465874"/>
                <a:gridCol w="495610"/>
                <a:gridCol w="436136"/>
                <a:gridCol w="505522"/>
                <a:gridCol w="485698"/>
                <a:gridCol w="1070516"/>
                <a:gridCol w="505522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PAPANAIDUPETA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YERPEDU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Yerpedu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23.55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79.57953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13.69282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Erpedu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0200" y="838200"/>
            <a:ext cx="345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IRS_R2_LISS3_101-63-13-nov-2018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62000" y="838200"/>
            <a:ext cx="341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IRS_R2_LISS3_101-63-22-feb-2018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4267200" cy="290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95400"/>
            <a:ext cx="421724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5410200"/>
          <a:ext cx="8458201" cy="381000"/>
        </p:xfrm>
        <a:graphic>
          <a:graphicData uri="http://schemas.openxmlformats.org/drawingml/2006/table">
            <a:tbl>
              <a:tblPr/>
              <a:tblGrid>
                <a:gridCol w="245592"/>
                <a:gridCol w="756425"/>
                <a:gridCol w="756425"/>
                <a:gridCol w="864485"/>
                <a:gridCol w="815367"/>
                <a:gridCol w="776072"/>
                <a:gridCol w="314358"/>
                <a:gridCol w="461714"/>
                <a:gridCol w="491185"/>
                <a:gridCol w="432242"/>
                <a:gridCol w="501008"/>
                <a:gridCol w="481361"/>
                <a:gridCol w="1060959"/>
                <a:gridCol w="501008"/>
              </a:tblGrid>
              <a:tr h="1270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PENUMUR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PATHAGUNTA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 Extn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OF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79.23362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13.43385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PENUMUR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PATHAGUNTA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Panapakam Extn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OF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79.23666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13.43451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87181" y="609600"/>
            <a:ext cx="3381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 101-64-b-6-mar-18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t="6697" r="7317" b="6245"/>
          <a:stretch>
            <a:fillRect/>
          </a:stretch>
        </p:blipFill>
        <p:spPr bwMode="auto">
          <a:xfrm>
            <a:off x="5410200" y="1371600"/>
            <a:ext cx="2895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 t="9087"/>
          <a:stretch>
            <a:fillRect/>
          </a:stretch>
        </p:blipFill>
        <p:spPr bwMode="auto">
          <a:xfrm>
            <a:off x="685800" y="1295400"/>
            <a:ext cx="3276600" cy="304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5410200"/>
          <a:ext cx="8153400" cy="533400"/>
        </p:xfrm>
        <a:graphic>
          <a:graphicData uri="http://schemas.openxmlformats.org/drawingml/2006/table">
            <a:tbl>
              <a:tblPr/>
              <a:tblGrid>
                <a:gridCol w="236742"/>
                <a:gridCol w="729166"/>
                <a:gridCol w="729166"/>
                <a:gridCol w="833332"/>
                <a:gridCol w="785985"/>
                <a:gridCol w="748105"/>
                <a:gridCol w="303029"/>
                <a:gridCol w="445076"/>
                <a:gridCol w="473484"/>
                <a:gridCol w="416666"/>
                <a:gridCol w="482954"/>
                <a:gridCol w="464015"/>
                <a:gridCol w="1022726"/>
                <a:gridCol w="482954"/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PAPANAIDUPETA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YERPEDU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Yerpedu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193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79.56799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13.69306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Pothumanukunta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0200" y="838200"/>
            <a:ext cx="345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IRS_R2_LISS3_101-63-13-nov-2018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62000" y="838200"/>
            <a:ext cx="341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IRS_R2_LISS3_101-63-22-feb-2018</a:t>
            </a:r>
            <a:endParaRPr lang="en-IN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02248"/>
            <a:ext cx="4114800" cy="294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3962400" cy="277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5638800"/>
          <a:ext cx="8458201" cy="381000"/>
        </p:xfrm>
        <a:graphic>
          <a:graphicData uri="http://schemas.openxmlformats.org/drawingml/2006/table">
            <a:tbl>
              <a:tblPr/>
              <a:tblGrid>
                <a:gridCol w="245592"/>
                <a:gridCol w="756425"/>
                <a:gridCol w="756425"/>
                <a:gridCol w="864485"/>
                <a:gridCol w="815367"/>
                <a:gridCol w="776072"/>
                <a:gridCol w="314358"/>
                <a:gridCol w="461714"/>
                <a:gridCol w="491185"/>
                <a:gridCol w="432242"/>
                <a:gridCol w="501008"/>
                <a:gridCol w="481361"/>
                <a:gridCol w="1060959"/>
                <a:gridCol w="50100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TIRUPATI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PAPANAIDUPETA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YERPEDU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Yerpedu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191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79.5792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13.72129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0200" y="838200"/>
            <a:ext cx="345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IRS_R2_LISS3_101-63-13-nov-2018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62000" y="838200"/>
            <a:ext cx="341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IRS_R2_LISS3_101-63-22-feb-2018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19200"/>
            <a:ext cx="4267200" cy="343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0"/>
            <a:ext cx="4495800" cy="350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5715000"/>
          <a:ext cx="8381997" cy="304800"/>
        </p:xfrm>
        <a:graphic>
          <a:graphicData uri="http://schemas.openxmlformats.org/drawingml/2006/table">
            <a:tbl>
              <a:tblPr/>
              <a:tblGrid>
                <a:gridCol w="243379"/>
                <a:gridCol w="749610"/>
                <a:gridCol w="749610"/>
                <a:gridCol w="856697"/>
                <a:gridCol w="808022"/>
                <a:gridCol w="769080"/>
                <a:gridCol w="311526"/>
                <a:gridCol w="457554"/>
                <a:gridCol w="486759"/>
                <a:gridCol w="428348"/>
                <a:gridCol w="496494"/>
                <a:gridCol w="477024"/>
                <a:gridCol w="1051400"/>
                <a:gridCol w="496494"/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Area_Ha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VSS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Sanctuary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EAST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PENUMUR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PENUMUR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Penumur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444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OF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39.35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79.24568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13.37967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8" marR="4248" marT="4248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1581" y="609600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IRS_R2_LISS4_101-64-a-24-jan-2019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87181" y="609600"/>
            <a:ext cx="3381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IRS_R2_LISS4_ 101-64-b-6-mar-18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4011</Words>
  <Application>Microsoft Office PowerPoint</Application>
  <PresentationFormat>On-screen Show (4:3)</PresentationFormat>
  <Paragraphs>3438</Paragraphs>
  <Slides>81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GIS-99</dc:creator>
  <cp:lastModifiedBy>GIS-99</cp:lastModifiedBy>
  <cp:revision>26</cp:revision>
  <dcterms:created xsi:type="dcterms:W3CDTF">2019-09-17T07:06:56Z</dcterms:created>
  <dcterms:modified xsi:type="dcterms:W3CDTF">2019-09-18T06:26:32Z</dcterms:modified>
</cp:coreProperties>
</file>