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320" r:id="rId5"/>
    <p:sldId id="259" r:id="rId6"/>
    <p:sldId id="321" r:id="rId7"/>
    <p:sldId id="260" r:id="rId8"/>
    <p:sldId id="261" r:id="rId9"/>
    <p:sldId id="262" r:id="rId10"/>
    <p:sldId id="263" r:id="rId11"/>
    <p:sldId id="322" r:id="rId12"/>
    <p:sldId id="323" r:id="rId13"/>
    <p:sldId id="264" r:id="rId14"/>
    <p:sldId id="265" r:id="rId15"/>
    <p:sldId id="266" r:id="rId16"/>
    <p:sldId id="267" r:id="rId17"/>
    <p:sldId id="324" r:id="rId18"/>
    <p:sldId id="268" r:id="rId19"/>
    <p:sldId id="325" r:id="rId20"/>
    <p:sldId id="326" r:id="rId21"/>
    <p:sldId id="327" r:id="rId22"/>
    <p:sldId id="269" r:id="rId23"/>
    <p:sldId id="270" r:id="rId24"/>
    <p:sldId id="271" r:id="rId25"/>
    <p:sldId id="328" r:id="rId26"/>
    <p:sldId id="272" r:id="rId27"/>
    <p:sldId id="273" r:id="rId28"/>
    <p:sldId id="329" r:id="rId29"/>
    <p:sldId id="330" r:id="rId30"/>
    <p:sldId id="274" r:id="rId31"/>
    <p:sldId id="276" r:id="rId32"/>
    <p:sldId id="275" r:id="rId33"/>
    <p:sldId id="277" r:id="rId34"/>
    <p:sldId id="278" r:id="rId35"/>
    <p:sldId id="279" r:id="rId36"/>
    <p:sldId id="280" r:id="rId37"/>
    <p:sldId id="281" r:id="rId38"/>
    <p:sldId id="283" r:id="rId39"/>
    <p:sldId id="284" r:id="rId40"/>
    <p:sldId id="331" r:id="rId41"/>
    <p:sldId id="332" r:id="rId42"/>
    <p:sldId id="282" r:id="rId43"/>
    <p:sldId id="285" r:id="rId44"/>
    <p:sldId id="286" r:id="rId45"/>
    <p:sldId id="287" r:id="rId46"/>
    <p:sldId id="333" r:id="rId47"/>
    <p:sldId id="288" r:id="rId48"/>
    <p:sldId id="289" r:id="rId49"/>
    <p:sldId id="290" r:id="rId50"/>
    <p:sldId id="291" r:id="rId51"/>
    <p:sldId id="292" r:id="rId52"/>
    <p:sldId id="293" r:id="rId53"/>
    <p:sldId id="334" r:id="rId54"/>
    <p:sldId id="294" r:id="rId55"/>
    <p:sldId id="335" r:id="rId56"/>
    <p:sldId id="295" r:id="rId57"/>
    <p:sldId id="296" r:id="rId58"/>
    <p:sldId id="297" r:id="rId59"/>
    <p:sldId id="336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37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5" r:id="rId79"/>
    <p:sldId id="338" r:id="rId80"/>
    <p:sldId id="316" r:id="rId81"/>
    <p:sldId id="339" r:id="rId82"/>
    <p:sldId id="317" r:id="rId83"/>
    <p:sldId id="340" r:id="rId84"/>
    <p:sldId id="341" r:id="rId85"/>
    <p:sldId id="342" r:id="rId86"/>
    <p:sldId id="318" r:id="rId87"/>
    <p:sldId id="343" r:id="rId88"/>
    <p:sldId id="319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57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14FD-3790-4D8D-99CF-61E508B480FD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7BD42-4549-4D10-8247-7C8EDDD5B4B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BD42-4549-4D10-8247-7C8EDDD5B4B7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BD42-4549-4D10-8247-7C8EDDD5B4B7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58D3-7DE6-41E4-B7DA-F5BD2DC504A5}" type="datetimeFigureOut">
              <a:rPr lang="en-IN" smtClean="0"/>
              <a:pPr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B723-7E58-42A3-A974-015EC7179C2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672408" cy="29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9558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836712"/>
            <a:ext cx="351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 20-Oct-2017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16016" y="836712"/>
            <a:ext cx="354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 12-feb-2019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157192"/>
          <a:ext cx="8411573" cy="339353"/>
        </p:xfrm>
        <a:graphic>
          <a:graphicData uri="http://schemas.openxmlformats.org/drawingml/2006/table">
            <a:tbl>
              <a:tblPr/>
              <a:tblGrid>
                <a:gridCol w="301356"/>
                <a:gridCol w="901431"/>
                <a:gridCol w="833169"/>
                <a:gridCol w="858569"/>
                <a:gridCol w="702994"/>
                <a:gridCol w="766494"/>
                <a:gridCol w="372794"/>
                <a:gridCol w="518843"/>
                <a:gridCol w="561706"/>
                <a:gridCol w="536306"/>
                <a:gridCol w="596631"/>
                <a:gridCol w="590281"/>
                <a:gridCol w="272781"/>
                <a:gridCol w="598218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VEPURIKOTA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Bathalapuram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78.284639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13.737340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2260294" cy="39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1"/>
            <a:ext cx="250791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355976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517232"/>
          <a:ext cx="8564824" cy="978632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18894"/>
                <a:gridCol w="485506"/>
                <a:gridCol w="682356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78.734545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13.593903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78.735139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13.596912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78.737728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13.601265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Mekalavandlapalle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2260294" cy="39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1"/>
            <a:ext cx="250791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355976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517232"/>
          <a:ext cx="8564824" cy="978632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18894"/>
                <a:gridCol w="485506"/>
                <a:gridCol w="682356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78.734545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13.593903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78.735139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13.596912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78.737728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13.601265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Mekalavandlapalle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2260294" cy="39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1"/>
            <a:ext cx="250791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355976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517232"/>
          <a:ext cx="8564824" cy="978632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18894"/>
                <a:gridCol w="485506"/>
                <a:gridCol w="682356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78.734545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13.593903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78.735139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13.596912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Guttapalem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78.737728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13.601265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Mekalavandlapalle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340769"/>
            <a:ext cx="36469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199" y="1340768"/>
            <a:ext cx="352823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499992" y="692696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5229200"/>
          <a:ext cx="8890262" cy="64933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18894"/>
                <a:gridCol w="485506"/>
                <a:gridCol w="1014144"/>
                <a:gridCol w="391843"/>
                <a:gridCol w="545831"/>
                <a:gridCol w="591868"/>
                <a:gridCol w="560119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KALIKIRI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Ankalammakonda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78.849672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13.657089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Ankalammakonda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99974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026313" cy="29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1124744"/>
            <a:ext cx="355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5517232"/>
          <a:ext cx="8814994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18894"/>
                <a:gridCol w="746008"/>
                <a:gridCol w="672024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MARRIPADU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Gundluru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78.760143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13.756010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130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7172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1124744"/>
            <a:ext cx="355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4869160"/>
          <a:ext cx="8637849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18894"/>
                <a:gridCol w="725219"/>
                <a:gridCol w="549006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VALMIKIPURAM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MARRIPADU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Gundluru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78.749114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13.766084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096344" cy="36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952328" cy="36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76470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692696"/>
            <a:ext cx="355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Imagery- 25-oct-2018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797" y="5517232"/>
          <a:ext cx="8961699" cy="65396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907781"/>
                <a:gridCol w="733156"/>
                <a:gridCol w="391843"/>
                <a:gridCol w="525194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THAMBALPALLE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78.451148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13.843978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THAMBALPALLE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78.452948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13.838884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096344" cy="36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952328" cy="36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76470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692696"/>
            <a:ext cx="355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Imagery- 25-oct-2018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797" y="5517232"/>
          <a:ext cx="8961699" cy="65396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907781"/>
                <a:gridCol w="733156"/>
                <a:gridCol w="391843"/>
                <a:gridCol w="525194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THAMBALPALLE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78.451148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13.843978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THAMBALPALLE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78.452948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13.838884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23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365354" cy="25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086" y="5805264"/>
          <a:ext cx="8620386" cy="983260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539481"/>
                <a:gridCol w="733156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78.464441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13.868768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78.473199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13.870976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78.478685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13.875604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78.484266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13.876002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83768" y="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2780928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Imagery-25-oct-2018</a:t>
            </a:r>
            <a:endParaRPr lang="en-IN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23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365354" cy="25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086" y="5805264"/>
          <a:ext cx="8620386" cy="983260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539481"/>
                <a:gridCol w="733156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78.464441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13.868768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78.473199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13.870976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78.478685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13.875604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78.484266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13.876002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83768" y="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2780928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Imagery-25-oct-2018</a:t>
            </a:r>
            <a:endParaRPr lang="en-I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40791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20" y="1556792"/>
            <a:ext cx="341783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80728"/>
            <a:ext cx="351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 20-Oct-2017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980728"/>
            <a:ext cx="354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 12-feb-2019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496" y="5661248"/>
          <a:ext cx="9051488" cy="314056"/>
        </p:xfrm>
        <a:graphic>
          <a:graphicData uri="http://schemas.openxmlformats.org/drawingml/2006/table">
            <a:tbl>
              <a:tblPr/>
              <a:tblGrid>
                <a:gridCol w="244206"/>
                <a:gridCol w="901431"/>
                <a:gridCol w="833169"/>
                <a:gridCol w="858569"/>
                <a:gridCol w="746008"/>
                <a:gridCol w="766494"/>
                <a:gridCol w="372794"/>
                <a:gridCol w="501381"/>
                <a:gridCol w="504556"/>
                <a:gridCol w="536306"/>
                <a:gridCol w="596631"/>
                <a:gridCol w="590281"/>
                <a:gridCol w="1001444"/>
                <a:gridCol w="598218"/>
              </a:tblGrid>
              <a:tr h="11031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VEPURIKOTA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Bathalapuram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SF TO OF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78.290211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13.725494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Dharmavandlapalli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23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365354" cy="25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086" y="5805264"/>
          <a:ext cx="8620386" cy="983260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539481"/>
                <a:gridCol w="733156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78.464441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13.868768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78.473199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13.870976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78.478685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13.875604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78.484266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13.876002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83768" y="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2780928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Imagery-25-oct-2018</a:t>
            </a:r>
            <a:endParaRPr lang="en-IN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23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365354" cy="25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086" y="5805264"/>
          <a:ext cx="8620386" cy="983260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539481"/>
                <a:gridCol w="733156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78.464441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13.868768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78.473199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13.870976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78.478685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13.875604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KOTTALA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Sadukonda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78.484266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13.876002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83768" y="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2780928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Imagery-25-oct-2018</a:t>
            </a:r>
            <a:endParaRPr lang="en-IN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693027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484784"/>
            <a:ext cx="37118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76470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76470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Imagery- 25-Oct-2018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4581128"/>
          <a:ext cx="8856923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52231"/>
                <a:gridCol w="891906"/>
                <a:gridCol w="568056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GURRAMKONDA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NADIMICHERLA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78.722021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13.857315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96762" cy="274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672408" cy="273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157192"/>
          <a:ext cx="8001261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698231"/>
                <a:gridCol w="534719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VALLIGATLA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Valligatla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78.848185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13.596235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2448" cy="36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9798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7667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476672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5373216"/>
          <a:ext cx="8385549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698231"/>
                <a:gridCol w="674419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VALLIGATLA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Poolakonda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78.744212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13.564265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VALLIGATLA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Poolakonda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78.745596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13.567155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2448" cy="36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9798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7667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476672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5373216"/>
          <a:ext cx="8385549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698231"/>
                <a:gridCol w="674419"/>
                <a:gridCol w="391843"/>
                <a:gridCol w="552181"/>
                <a:gridCol w="591868"/>
                <a:gridCol w="526781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VALLIGATLA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Poolakonda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78.744212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13.564265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VALLIGATLA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Poolakonda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78.745596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13.567155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583484" cy="41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12479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7667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476672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805264"/>
          <a:ext cx="8177587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15669"/>
                <a:gridCol w="655369"/>
                <a:gridCol w="391843"/>
                <a:gridCol w="545831"/>
                <a:gridCol w="591868"/>
                <a:gridCol w="526781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78.859974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13.530755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34394" cy="250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63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076056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4869160"/>
          <a:ext cx="8330610" cy="676269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15669"/>
                <a:gridCol w="655369"/>
                <a:gridCol w="391843"/>
                <a:gridCol w="552181"/>
                <a:gridCol w="591868"/>
                <a:gridCol w="560119"/>
                <a:gridCol w="628381"/>
                <a:gridCol w="618856"/>
                <a:gridCol w="77919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78.849193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13.513243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78.850939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13.513734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78.852579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13.514463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34394" cy="250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63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076056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4869160"/>
          <a:ext cx="8330610" cy="676269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15669"/>
                <a:gridCol w="655369"/>
                <a:gridCol w="391843"/>
                <a:gridCol w="552181"/>
                <a:gridCol w="591868"/>
                <a:gridCol w="560119"/>
                <a:gridCol w="628381"/>
                <a:gridCol w="618856"/>
                <a:gridCol w="77919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78.849193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13.513243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78.850939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13.513734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78.852579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13.514463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34394" cy="250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63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076056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4869160"/>
          <a:ext cx="8330610" cy="676269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15669"/>
                <a:gridCol w="655369"/>
                <a:gridCol w="391843"/>
                <a:gridCol w="552181"/>
                <a:gridCol w="591868"/>
                <a:gridCol w="560119"/>
                <a:gridCol w="628381"/>
                <a:gridCol w="618856"/>
                <a:gridCol w="77919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78.849193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13.513243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78.850939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13.513734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78.852579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13.514463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Karakamanda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3600400" cy="36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412776"/>
            <a:ext cx="37471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5589240"/>
          <a:ext cx="8892480" cy="97400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877619"/>
                <a:gridCol w="883969"/>
                <a:gridCol w="820469"/>
                <a:gridCol w="391843"/>
                <a:gridCol w="552181"/>
                <a:gridCol w="591868"/>
                <a:gridCol w="526781"/>
                <a:gridCol w="628381"/>
                <a:gridCol w="618856"/>
                <a:gridCol w="483297"/>
                <a:gridCol w="432048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CHEEKALABYLU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Horsley 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78.401294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13.544683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Cheekalabailu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CHEEKALABYLU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Horsley 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78.401043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13.542839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Cheekalabailu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908720"/>
            <a:ext cx="356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Imagery- 1-mar-2018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716016" y="908720"/>
            <a:ext cx="356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Imagery- 12-feb-2019</a:t>
            </a:r>
            <a:endParaRPr lang="en-IN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00400" cy="280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745979" cy="28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5229200"/>
          <a:ext cx="8427449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15669"/>
                <a:gridCol w="655369"/>
                <a:gridCol w="391843"/>
                <a:gridCol w="525194"/>
                <a:gridCol w="531544"/>
                <a:gridCol w="560119"/>
                <a:gridCol w="628381"/>
                <a:gridCol w="618856"/>
                <a:gridCol w="96334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Nellimanda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78.825464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13.502100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Kanchamvaripalli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6054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528392" cy="2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5157192"/>
          <a:ext cx="8449671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99806"/>
                <a:gridCol w="1187181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KANDURU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Kandurukanuma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78.795637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13.499378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2403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3584380" cy="374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54868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499992" y="54868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5373216"/>
          <a:ext cx="8890374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99806"/>
                <a:gridCol w="1244331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KANDURU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Kandurukanuma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78.752165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13.473305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8139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0480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126876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644008" y="126876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72" y="5085184"/>
          <a:ext cx="8884024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15669"/>
                <a:gridCol w="599806"/>
                <a:gridCol w="1244331"/>
                <a:gridCol w="391843"/>
                <a:gridCol w="54583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KANDURU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Kandurukanuma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78.754052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13.486722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12776"/>
            <a:ext cx="37817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483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83671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5157192"/>
          <a:ext cx="8892480" cy="64933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1212581"/>
                <a:gridCol w="672024"/>
                <a:gridCol w="391843"/>
                <a:gridCol w="545831"/>
                <a:gridCol w="591868"/>
                <a:gridCol w="560119"/>
                <a:gridCol w="628381"/>
                <a:gridCol w="618856"/>
                <a:gridCol w="660318"/>
                <a:gridCol w="432048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GURUJULAVARIPALLE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78.629863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13.489639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Boyakondagangamma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9472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8713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148064" y="1196752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4725144"/>
          <a:ext cx="8527498" cy="64933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46008"/>
                <a:gridCol w="639494"/>
                <a:gridCol w="391843"/>
                <a:gridCol w="552181"/>
                <a:gridCol w="591868"/>
                <a:gridCol w="560119"/>
                <a:gridCol w="628381"/>
                <a:gridCol w="618856"/>
                <a:gridCol w="836344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CHANDRAMAKULAPALLE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78.552026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13.452909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Thimmapuram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569593" cy="247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148064" y="1196752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5013176"/>
          <a:ext cx="7973460" cy="64933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46008"/>
                <a:gridCol w="63949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CHANDRAMAKULAPALLE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78.581417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13.459646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098850" cy="285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1921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112474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788024" y="1124744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6" y="5085184"/>
          <a:ext cx="7973460" cy="64933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46008"/>
                <a:gridCol w="63949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CHANDRAMAKULAPALLE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78.588626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13.466380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333796" cy="309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215835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83671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157192"/>
          <a:ext cx="8379821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01406"/>
                <a:gridCol w="839519"/>
                <a:gridCol w="391843"/>
                <a:gridCol w="55218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78.655458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13.266644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2653"/>
            <a:ext cx="3600400" cy="391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72408" cy="391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7667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54868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445224"/>
          <a:ext cx="8757024" cy="676269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01406"/>
                <a:gridCol w="839519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78.682872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13.261400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78.677901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13.253224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78.687088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13.264488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3600400" cy="36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412776"/>
            <a:ext cx="37471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5589240"/>
          <a:ext cx="8892480" cy="97400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877619"/>
                <a:gridCol w="883969"/>
                <a:gridCol w="820469"/>
                <a:gridCol w="391843"/>
                <a:gridCol w="552181"/>
                <a:gridCol w="591868"/>
                <a:gridCol w="526781"/>
                <a:gridCol w="628381"/>
                <a:gridCol w="618856"/>
                <a:gridCol w="483297"/>
                <a:gridCol w="432048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CHEEKALABYLU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Horsley 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78.401294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13.544683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Cheekalabailu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CHEEKALABYLU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Horsley 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78.401043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13.542839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Cheekalabailu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908720"/>
            <a:ext cx="356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Imagery- 1-mar-2018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716016" y="908720"/>
            <a:ext cx="356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Imagery- 12-feb-2019</a:t>
            </a:r>
            <a:endParaRPr lang="en-IN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2653"/>
            <a:ext cx="3600400" cy="391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72408" cy="391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7667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54868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445224"/>
          <a:ext cx="8757024" cy="676269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01406"/>
                <a:gridCol w="839519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78.682872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13.261400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78.677901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13.253224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78.687088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13.264488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2653"/>
            <a:ext cx="3600400" cy="391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72408" cy="391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7667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54868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445224"/>
          <a:ext cx="8757024" cy="676269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685531"/>
                <a:gridCol w="701406"/>
                <a:gridCol w="839519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78.682872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13.261400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78.677901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13.253224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Muthukur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78.687088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13.264488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84376" cy="27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240360" cy="27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04048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5085184"/>
          <a:ext cx="8335371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55356"/>
                <a:gridCol w="676006"/>
                <a:gridCol w="95699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RAYOLPETA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Annemagaripalle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78.791081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13.355841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39073" cy="32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3"/>
            <a:ext cx="3600400" cy="317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04048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5373216"/>
          <a:ext cx="8214721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55356"/>
                <a:gridCol w="555356"/>
                <a:gridCol w="95699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Annemagaripalle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78.769480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13.389523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321546" cy="34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024336" cy="34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04048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5301208"/>
          <a:ext cx="8466512" cy="50699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82344"/>
                <a:gridCol w="396606"/>
                <a:gridCol w="956994"/>
                <a:gridCol w="391843"/>
                <a:gridCol w="55218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P.U.PALLE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Annemagaripalle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78.817376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13.349043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Polikimakula 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882752" cy="24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826769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5157192"/>
          <a:ext cx="8133759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82344"/>
                <a:gridCol w="396606"/>
                <a:gridCol w="601394"/>
                <a:gridCol w="391843"/>
                <a:gridCol w="552181"/>
                <a:gridCol w="591868"/>
                <a:gridCol w="560119"/>
                <a:gridCol w="628381"/>
                <a:gridCol w="618856"/>
                <a:gridCol w="68870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P.U.PALLE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78.851794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13.358232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P.U.PALLE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78.853184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13.357696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148478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148478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882752" cy="24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826769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5157192"/>
          <a:ext cx="8133759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82344"/>
                <a:gridCol w="396606"/>
                <a:gridCol w="601394"/>
                <a:gridCol w="391843"/>
                <a:gridCol w="552181"/>
                <a:gridCol w="591868"/>
                <a:gridCol w="560119"/>
                <a:gridCol w="628381"/>
                <a:gridCol w="618856"/>
                <a:gridCol w="68870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P.U.PALLE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78.851794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13.358232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P.U.PALLE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78.853184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13.357696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Bonamanda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148478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148478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4736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2776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76470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76470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085184"/>
          <a:ext cx="8143284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82344"/>
                <a:gridCol w="812531"/>
                <a:gridCol w="60139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P.U.PALLE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UPPARAPALLE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78.839129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13.374608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8004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089" y="2420888"/>
            <a:ext cx="434202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48478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148478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7942" y="4725144"/>
          <a:ext cx="8530522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734744"/>
                <a:gridCol w="626794"/>
                <a:gridCol w="601394"/>
                <a:gridCol w="391843"/>
                <a:gridCol w="545831"/>
                <a:gridCol w="591868"/>
                <a:gridCol w="560119"/>
                <a:gridCol w="628381"/>
                <a:gridCol w="618856"/>
                <a:gridCol w="953819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78.891645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13.450236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Gurikanivaripalle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060848"/>
            <a:ext cx="398595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46117"/>
            <a:ext cx="3744416" cy="214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1484784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76056" y="148478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4941168"/>
          <a:ext cx="8938508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55356"/>
                <a:gridCol w="1153844"/>
                <a:gridCol w="720456"/>
                <a:gridCol w="391843"/>
                <a:gridCol w="545831"/>
                <a:gridCol w="591868"/>
                <a:gridCol w="560119"/>
                <a:gridCol w="628381"/>
                <a:gridCol w="618856"/>
                <a:gridCol w="895081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MADIRIMALAI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Madiramalai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78.741381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13.411908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Chukkavaripalle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167403" cy="43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8635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338" y="5661248"/>
          <a:ext cx="9075166" cy="81398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783956"/>
                <a:gridCol w="737919"/>
                <a:gridCol w="391843"/>
                <a:gridCol w="525194"/>
                <a:gridCol w="591868"/>
                <a:gridCol w="526781"/>
                <a:gridCol w="628381"/>
                <a:gridCol w="618856"/>
                <a:gridCol w="778125"/>
                <a:gridCol w="504056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Neredikonda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78.386523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13.881223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Neredikonda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78.391850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13.875058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Kudikabandathanda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476672"/>
            <a:ext cx="359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404664"/>
            <a:ext cx="35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Imagery- 25-oct-2018</a:t>
            </a:r>
            <a:endParaRPr lang="en-IN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312368" cy="248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394315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126876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126876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504" y="5013176"/>
          <a:ext cx="8912599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685531"/>
                <a:gridCol w="555356"/>
                <a:gridCol w="1112569"/>
                <a:gridCol w="720456"/>
                <a:gridCol w="391843"/>
                <a:gridCol w="545831"/>
                <a:gridCol w="591868"/>
                <a:gridCol w="560119"/>
                <a:gridCol w="628381"/>
                <a:gridCol w="618856"/>
                <a:gridCol w="66585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MADIRIMALAI EAST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Madiramalai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78.760970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13.457137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9430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1506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1268760"/>
            <a:ext cx="32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220072" y="126876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4725144"/>
          <a:ext cx="7890871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456931"/>
                <a:gridCol w="639494"/>
                <a:gridCol w="383906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 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78.977421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13.437258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8549"/>
          <a:stretch>
            <a:fillRect/>
          </a:stretch>
        </p:blipFill>
        <p:spPr bwMode="auto">
          <a:xfrm>
            <a:off x="899592" y="3356992"/>
            <a:ext cx="7100410" cy="19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6840760" cy="16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11760" y="188640"/>
            <a:ext cx="32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2483768" y="2852936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5589240"/>
          <a:ext cx="7603534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456931"/>
                <a:gridCol w="356919"/>
                <a:gridCol w="37914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 B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78.962583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13.361892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 B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78.954823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13.361024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8549"/>
          <a:stretch>
            <a:fillRect/>
          </a:stretch>
        </p:blipFill>
        <p:spPr bwMode="auto">
          <a:xfrm>
            <a:off x="899592" y="3356992"/>
            <a:ext cx="7100410" cy="19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6840760" cy="16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11760" y="188640"/>
            <a:ext cx="32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2483768" y="2852936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5589240"/>
          <a:ext cx="7603534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456931"/>
                <a:gridCol w="356919"/>
                <a:gridCol w="379144"/>
                <a:gridCol w="391843"/>
                <a:gridCol w="54583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 B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78.962583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13.361892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Irala B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78.954823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13.361024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916832"/>
            <a:ext cx="41531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672408" cy="26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1268760"/>
            <a:ext cx="32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126876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4941168"/>
          <a:ext cx="8990896" cy="65396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785544"/>
                <a:gridCol w="674419"/>
                <a:gridCol w="883969"/>
                <a:gridCol w="391843"/>
                <a:gridCol w="545831"/>
                <a:gridCol w="591868"/>
                <a:gridCol w="526781"/>
                <a:gridCol w="628381"/>
                <a:gridCol w="618856"/>
                <a:gridCol w="80300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SARAKALLU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 Bit 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78.938306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13.348918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Yanadi Colony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SARAKALLU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 Bit 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78.934052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13.350449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916832"/>
            <a:ext cx="41531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672408" cy="26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1268760"/>
            <a:ext cx="32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126876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4941168"/>
          <a:ext cx="8990896" cy="65396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785544"/>
                <a:gridCol w="674419"/>
                <a:gridCol w="883969"/>
                <a:gridCol w="391843"/>
                <a:gridCol w="545831"/>
                <a:gridCol w="591868"/>
                <a:gridCol w="526781"/>
                <a:gridCol w="628381"/>
                <a:gridCol w="618856"/>
                <a:gridCol w="80300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SARAKALLU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 Bit 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78.938306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13.348918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Yanadi Colony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SARAKALLU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 Bit 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78.934052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13.350449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556792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19622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004048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5013176"/>
          <a:ext cx="8768646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785544"/>
                <a:gridCol w="893494"/>
                <a:gridCol w="956994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MADHAVARAM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Annemagaripalle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78.880515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13.318249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84785"/>
            <a:ext cx="3528391" cy="305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7863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16016" y="980728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5013176"/>
          <a:ext cx="8687649" cy="64933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1022081"/>
                <a:gridCol w="601226"/>
                <a:gridCol w="760144"/>
                <a:gridCol w="391843"/>
                <a:gridCol w="545831"/>
                <a:gridCol w="591868"/>
                <a:gridCol w="526781"/>
                <a:gridCol w="628381"/>
                <a:gridCol w="618856"/>
                <a:gridCol w="483993"/>
                <a:gridCol w="360040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THUMBAKUPPAM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THUMBAKUPPAM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Tumba South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78.886207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13.240121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Thumba 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410" y="1484784"/>
            <a:ext cx="3787435" cy="283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32449" cy="27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5085184"/>
          <a:ext cx="8128995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20431"/>
                <a:gridCol w="520431"/>
                <a:gridCol w="710931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78.915066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13.157357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78.915797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13.158834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716016" y="899428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410" y="1484784"/>
            <a:ext cx="3787435" cy="283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32449" cy="27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5085184"/>
          <a:ext cx="8128995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20431"/>
                <a:gridCol w="520431"/>
                <a:gridCol w="710931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78.915066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13.157357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78.915797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13.158834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716016" y="899428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167403" cy="43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8635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338" y="5661248"/>
          <a:ext cx="9075166" cy="813984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783956"/>
                <a:gridCol w="737919"/>
                <a:gridCol w="391843"/>
                <a:gridCol w="525194"/>
                <a:gridCol w="591868"/>
                <a:gridCol w="526781"/>
                <a:gridCol w="628381"/>
                <a:gridCol w="618856"/>
                <a:gridCol w="778125"/>
                <a:gridCol w="504056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Neredikonda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78.386523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13.881223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Neredikonda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78.391850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13.875058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Kudikabandathanda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476672"/>
            <a:ext cx="359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60032" y="404664"/>
            <a:ext cx="35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Imagery- 25-oct-2018</a:t>
            </a:r>
            <a:endParaRPr lang="en-IN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556792"/>
            <a:ext cx="3596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484419" cy="28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5157192"/>
          <a:ext cx="8168683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20431"/>
                <a:gridCol w="520431"/>
                <a:gridCol w="710931"/>
                <a:gridCol w="391843"/>
                <a:gridCol w="552181"/>
                <a:gridCol w="591868"/>
                <a:gridCol w="560119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Peddakonda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78.912504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13.163483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98969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26876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126876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5301208"/>
          <a:ext cx="8314733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20431"/>
                <a:gridCol w="758556"/>
                <a:gridCol w="652194"/>
                <a:gridCol w="391843"/>
                <a:gridCol w="55218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BODABANDA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Bodabanda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78.971103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13.160605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3798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591765"/>
            <a:ext cx="3672408" cy="3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105273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105273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5373216"/>
          <a:ext cx="8429034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20431"/>
                <a:gridCol w="758556"/>
                <a:gridCol w="853806"/>
                <a:gridCol w="391843"/>
                <a:gridCol w="525194"/>
                <a:gridCol w="531544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M.V.GIRI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BODABANDA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Ragimanipenta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78.985059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13.139816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7416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748" y="1916832"/>
            <a:ext cx="39367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1196752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16016" y="1196752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4581128"/>
          <a:ext cx="8371883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18844"/>
                <a:gridCol w="815706"/>
                <a:gridCol w="660131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KAMMAPALLE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Paradarami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78.919346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13.083651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12777"/>
            <a:ext cx="35265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692" y="1412777"/>
            <a:ext cx="329512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5301208"/>
          <a:ext cx="8070260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18844"/>
                <a:gridCol w="595044"/>
                <a:gridCol w="660131"/>
                <a:gridCol w="391843"/>
                <a:gridCol w="525194"/>
                <a:gridCol w="531544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RACHOOR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Paradarami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 TO SF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78.986700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13.113693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7519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098776" cy="23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105273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105273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4941168"/>
          <a:ext cx="8646521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18844"/>
                <a:gridCol w="766494"/>
                <a:gridCol w="983981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SANTHAPETA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Santhapeta&amp;Extn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79.079823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13.268238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1717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572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105273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105273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4797152"/>
          <a:ext cx="8605398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18844"/>
                <a:gridCol w="746008"/>
                <a:gridCol w="983981"/>
                <a:gridCol w="391843"/>
                <a:gridCol w="525194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SANTHAPETA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Santhapeta&amp;Extn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79.094794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13.256856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047513" cy="27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292" y="1484784"/>
            <a:ext cx="29118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105273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Imagery-6-Mar-2018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105273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013176"/>
          <a:ext cx="8312968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598040"/>
                <a:gridCol w="766494"/>
                <a:gridCol w="591869"/>
                <a:gridCol w="391843"/>
                <a:gridCol w="525194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SANTHAPETA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Vavilthota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79.083065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13.330129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317925" cy="36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1888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69269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76056" y="69269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229200"/>
          <a:ext cx="8470308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456931"/>
                <a:gridCol w="930006"/>
                <a:gridCol w="501381"/>
                <a:gridCol w="391843"/>
                <a:gridCol w="552181"/>
                <a:gridCol w="591868"/>
                <a:gridCol w="526781"/>
                <a:gridCol w="628381"/>
                <a:gridCol w="618856"/>
                <a:gridCol w="70140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THOTAKANUMA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78.559016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13.122867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THOTAKANUMA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78.556871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13.122916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317925" cy="36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1888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69269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76056" y="69269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5229200"/>
          <a:ext cx="8470308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456931"/>
                <a:gridCol w="930006"/>
                <a:gridCol w="501381"/>
                <a:gridCol w="391843"/>
                <a:gridCol w="552181"/>
                <a:gridCol w="591868"/>
                <a:gridCol w="526781"/>
                <a:gridCol w="628381"/>
                <a:gridCol w="618856"/>
                <a:gridCol w="70140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THOTAKANUMA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78.559016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13.122867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THOTAKANUMA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78.556871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13.122916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9003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024960" cy="286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04" y="5301208"/>
          <a:ext cx="8897234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985569"/>
                <a:gridCol w="907781"/>
                <a:gridCol w="391843"/>
                <a:gridCol w="552181"/>
                <a:gridCol w="591868"/>
                <a:gridCol w="560119"/>
                <a:gridCol w="628381"/>
                <a:gridCol w="618856"/>
                <a:gridCol w="28865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RAMAGANIPALLE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Mudivedu</a:t>
                      </a:r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&amp; 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78.501829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13.685596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836712"/>
            <a:ext cx="353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Imagery- 1-Mar-2018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788024" y="836712"/>
            <a:ext cx="359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Imagery- 12-Feb-2019</a:t>
            </a:r>
            <a:endParaRPr lang="en-IN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556792"/>
            <a:ext cx="3312367" cy="25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1556792"/>
            <a:ext cx="2952327" cy="2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5013176"/>
          <a:ext cx="8632234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456931"/>
                <a:gridCol w="756969"/>
                <a:gridCol w="780781"/>
                <a:gridCol w="391843"/>
                <a:gridCol w="545831"/>
                <a:gridCol w="591868"/>
                <a:gridCol w="526781"/>
                <a:gridCol w="628381"/>
                <a:gridCol w="618856"/>
                <a:gridCol w="677594"/>
                <a:gridCol w="714106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P.N.D SOUTH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Pedanaikdurg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78.627511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12.946901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Lingapuram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2523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2180"/>
            <a:ext cx="3096344" cy="3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692696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76056" y="692696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013176"/>
          <a:ext cx="8668746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1104631"/>
                <a:gridCol w="771256"/>
                <a:gridCol w="623619"/>
                <a:gridCol w="391843"/>
                <a:gridCol w="55218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Pattikonda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78.689998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13.188581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528392" cy="345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764704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32040" y="76470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5229200"/>
          <a:ext cx="8784976" cy="649336"/>
        </p:xfrm>
        <a:graphic>
          <a:graphicData uri="http://schemas.openxmlformats.org/drawingml/2006/table">
            <a:tbl>
              <a:tblPr/>
              <a:tblGrid>
                <a:gridCol w="251627"/>
                <a:gridCol w="923849"/>
                <a:gridCol w="715229"/>
                <a:gridCol w="1075292"/>
                <a:gridCol w="712138"/>
                <a:gridCol w="937757"/>
                <a:gridCol w="381435"/>
                <a:gridCol w="537515"/>
                <a:gridCol w="576148"/>
                <a:gridCol w="512789"/>
                <a:gridCol w="611691"/>
                <a:gridCol w="602419"/>
                <a:gridCol w="503468"/>
                <a:gridCol w="443619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 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DODDIPALLE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Basivireddipalli 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78.694963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13.145373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Palamakulapalli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IN" sz="1050" dirty="0" err="1" smtClean="0"/>
                        <a:t>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312368" cy="234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14022"/>
            <a:ext cx="3200772" cy="2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3568" y="1124744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8" name="Rectangle 7"/>
          <p:cNvSpPr/>
          <p:nvPr/>
        </p:nvSpPr>
        <p:spPr>
          <a:xfrm>
            <a:off x="4932040" y="1124744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5013176"/>
          <a:ext cx="8487944" cy="50699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794011"/>
                <a:gridCol w="731569"/>
                <a:gridCol w="636583"/>
                <a:gridCol w="391843"/>
                <a:gridCol w="525194"/>
                <a:gridCol w="591868"/>
                <a:gridCol w="526781"/>
                <a:gridCol w="628381"/>
                <a:gridCol w="618856"/>
                <a:gridCol w="47218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DODDIPALLE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Basivireddipalli</a:t>
                      </a:r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78.697649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13.151200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Palamakulapalli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dirty="0" err="1" smtClean="0"/>
                        <a:t>Koundinya</a:t>
                      </a:r>
                      <a:endParaRPr lang="en-IN" sz="1050" dirty="0"/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392488" cy="20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4464496" cy="19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9792" y="260648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2771800" y="3140968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5877272"/>
          <a:ext cx="8706994" cy="50699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577987"/>
                <a:gridCol w="731569"/>
                <a:gridCol w="963344"/>
                <a:gridCol w="391843"/>
                <a:gridCol w="552181"/>
                <a:gridCol w="591868"/>
                <a:gridCol w="526781"/>
                <a:gridCol w="628381"/>
                <a:gridCol w="618856"/>
                <a:gridCol w="467785"/>
                <a:gridCol w="714106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DODDIPALLE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Basivireddipalli 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78.706930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13.159728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Palamakulapalli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1506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20" y="1412777"/>
            <a:ext cx="30537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5301208"/>
          <a:ext cx="8286939" cy="50699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734744"/>
                <a:gridCol w="717281"/>
                <a:gridCol w="672024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KEELAPATLA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Keelapatla Extn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78.816712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13.290452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201211" cy="296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31278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860032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5157192"/>
          <a:ext cx="8222659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734744"/>
                <a:gridCol w="717281"/>
                <a:gridCol w="607744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KEELAPATLA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Keelapatla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78.767781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13.314945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417100" cy="33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393" y="1484784"/>
            <a:ext cx="35696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71600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220072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5445224"/>
          <a:ext cx="8222659" cy="346973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734744"/>
                <a:gridCol w="717281"/>
                <a:gridCol w="607744"/>
                <a:gridCol w="391843"/>
                <a:gridCol w="54583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 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KEELAPATLA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Keelapatla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78.774807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13.317012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473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943688" cy="31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4932040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5013176"/>
          <a:ext cx="8668746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1104631"/>
                <a:gridCol w="771256"/>
                <a:gridCol w="623619"/>
                <a:gridCol w="391843"/>
                <a:gridCol w="55218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Pattikonda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78.711733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13.200486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Pattikonda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7.88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78.709980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13.200399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473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943688" cy="31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908720"/>
            <a:ext cx="34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Imagery-22-02-2018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4932040" y="908720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5013176"/>
          <a:ext cx="8668746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734744"/>
                <a:gridCol w="1104631"/>
                <a:gridCol w="771256"/>
                <a:gridCol w="623619"/>
                <a:gridCol w="391843"/>
                <a:gridCol w="552181"/>
                <a:gridCol w="591868"/>
                <a:gridCol w="526781"/>
                <a:gridCol w="628381"/>
                <a:gridCol w="618856"/>
                <a:gridCol w="288656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Pattikonda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78.711733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13.200486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PALAMANER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KOLAMASINAPALLE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PATHIKONDA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Pattikonda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7.88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78.709980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13.200399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60440" cy="331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970" y="1772816"/>
            <a:ext cx="407951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980728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5076056" y="980728"/>
            <a:ext cx="359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Imagery- 25-oct-2018</a:t>
            </a:r>
            <a:endParaRPr lang="en-I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1908" y="5661248"/>
          <a:ext cx="8934588" cy="489316"/>
        </p:xfrm>
        <a:graphic>
          <a:graphicData uri="http://schemas.openxmlformats.org/drawingml/2006/table">
            <a:tbl>
              <a:tblPr/>
              <a:tblGrid>
                <a:gridCol w="250556"/>
                <a:gridCol w="949056"/>
                <a:gridCol w="877619"/>
                <a:gridCol w="903019"/>
                <a:gridCol w="985569"/>
                <a:gridCol w="825231"/>
                <a:gridCol w="368031"/>
                <a:gridCol w="552181"/>
                <a:gridCol w="591868"/>
                <a:gridCol w="490269"/>
                <a:gridCol w="618856"/>
                <a:gridCol w="618856"/>
                <a:gridCol w="617269"/>
                <a:gridCol w="286208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RAMAGANIPALLE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Kukkarajypalle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78.557359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13.730053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Reddykota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13361" cy="35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340768"/>
            <a:ext cx="30860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5373216"/>
          <a:ext cx="8087721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523606"/>
                <a:gridCol w="531544"/>
                <a:gridCol w="545831"/>
                <a:gridCol w="391843"/>
                <a:gridCol w="552181"/>
                <a:gridCol w="591868"/>
                <a:gridCol w="526781"/>
                <a:gridCol w="628381"/>
                <a:gridCol w="618856"/>
                <a:gridCol w="81729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 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78.431378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12.751997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Kangundi(Edc)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78.431541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12.753526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Edc</a:t>
                      </a:r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Koundinya</a:t>
                      </a:r>
                      <a:endParaRPr lang="en-IN" sz="105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13361" cy="35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340768"/>
            <a:ext cx="30860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788024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528" y="5373216"/>
          <a:ext cx="8087721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523606"/>
                <a:gridCol w="531544"/>
                <a:gridCol w="545831"/>
                <a:gridCol w="391843"/>
                <a:gridCol w="552181"/>
                <a:gridCol w="591868"/>
                <a:gridCol w="526781"/>
                <a:gridCol w="628381"/>
                <a:gridCol w="618856"/>
                <a:gridCol w="81729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 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78.431378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12.751997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Kangundi(Edc)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14.19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78.431541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12.753526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IN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Edc</a:t>
                      </a:r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Koundinya</a:t>
                      </a:r>
                      <a:endParaRPr lang="en-IN" sz="105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185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96566" cy="29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64221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4941168"/>
          <a:ext cx="7989296" cy="840917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523606"/>
                <a:gridCol w="531544"/>
                <a:gridCol w="545831"/>
                <a:gridCol w="391843"/>
                <a:gridCol w="552181"/>
                <a:gridCol w="591868"/>
                <a:gridCol w="526781"/>
                <a:gridCol w="628381"/>
                <a:gridCol w="618856"/>
                <a:gridCol w="71886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78.411221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12.772239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12.766408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78.414346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12.764254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78.403831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12.763963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185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96566" cy="29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64221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4941168"/>
          <a:ext cx="7989296" cy="840917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523606"/>
                <a:gridCol w="531544"/>
                <a:gridCol w="545831"/>
                <a:gridCol w="391843"/>
                <a:gridCol w="552181"/>
                <a:gridCol w="591868"/>
                <a:gridCol w="526781"/>
                <a:gridCol w="628381"/>
                <a:gridCol w="618856"/>
                <a:gridCol w="71886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78.411221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12.772239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12.766408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78.414346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12.764254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78.403831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12.763963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185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96566" cy="29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64221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4941168"/>
          <a:ext cx="7989296" cy="840917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523606"/>
                <a:gridCol w="531544"/>
                <a:gridCol w="545831"/>
                <a:gridCol w="391843"/>
                <a:gridCol w="552181"/>
                <a:gridCol w="591868"/>
                <a:gridCol w="526781"/>
                <a:gridCol w="628381"/>
                <a:gridCol w="618856"/>
                <a:gridCol w="71886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78.411221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12.772239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12.766408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78.414346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12.764254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78.403831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12.763963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185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96566" cy="29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90872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4964221" y="90872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4941168"/>
          <a:ext cx="7989296" cy="840917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523606"/>
                <a:gridCol w="531544"/>
                <a:gridCol w="545831"/>
                <a:gridCol w="391843"/>
                <a:gridCol w="552181"/>
                <a:gridCol w="591868"/>
                <a:gridCol w="526781"/>
                <a:gridCol w="628381"/>
                <a:gridCol w="618856"/>
                <a:gridCol w="718869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78.411221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12.772239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78.401266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12.766408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78.414346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12.764254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KUPPUM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78.403831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12.763963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Dasegownur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379837" cy="39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418685" cy="403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5589240"/>
          <a:ext cx="8244883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644256"/>
                <a:gridCol w="644256"/>
                <a:gridCol w="545831"/>
                <a:gridCol w="391843"/>
                <a:gridCol w="545831"/>
                <a:gridCol w="591868"/>
                <a:gridCol w="526781"/>
                <a:gridCol w="628381"/>
                <a:gridCol w="618856"/>
                <a:gridCol w="74744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78.456537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12.785130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78.454192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12.791743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Govindapalle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4868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20205" y="54868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379837" cy="39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418685" cy="403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5589240"/>
          <a:ext cx="8244883" cy="511621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523606"/>
                <a:gridCol w="644256"/>
                <a:gridCol w="644256"/>
                <a:gridCol w="545831"/>
                <a:gridCol w="391843"/>
                <a:gridCol w="545831"/>
                <a:gridCol w="591868"/>
                <a:gridCol w="526781"/>
                <a:gridCol w="628381"/>
                <a:gridCol w="618856"/>
                <a:gridCol w="747444"/>
                <a:gridCol w="628381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78.456537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12.785130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Aniganur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KUPPAM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Kangundi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78.454192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12.791743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Govindapalle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Koundinya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48680"/>
            <a:ext cx="351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Imagery-22-Feb-2018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4820205" y="548680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III Imagery- 13-mar-2019</a:t>
            </a:r>
            <a:endParaRPr lang="en-IN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25180" cy="33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1"/>
            <a:ext cx="3370018" cy="34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1052736"/>
            <a:ext cx="35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Imagery- 6-mar-2018</a:t>
            </a:r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5076056" y="980728"/>
            <a:ext cx="35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IRS R2 LISS IV Imagery- 24-Jan-2019</a:t>
            </a:r>
            <a:endParaRPr lang="en-IN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7504" y="5517232"/>
          <a:ext cx="8990896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949056"/>
                <a:gridCol w="785544"/>
                <a:gridCol w="674419"/>
                <a:gridCol w="883969"/>
                <a:gridCol w="391843"/>
                <a:gridCol w="545831"/>
                <a:gridCol w="591868"/>
                <a:gridCol w="526781"/>
                <a:gridCol w="628381"/>
                <a:gridCol w="618856"/>
                <a:gridCol w="80300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Area</a:t>
                      </a:r>
                      <a:r>
                        <a:rPr lang="en-IN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IN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Ha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SARAKALLU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Gajulapalle Bit I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78.937867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13.345731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Yanadi Colony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7763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924023" cy="260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980728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Imagery- 22-Feb-2018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5004048" y="980728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IRS R2 LISS IV Imagery- 13-Mar-2019</a:t>
            </a:r>
            <a:endParaRPr lang="en-IN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5301208"/>
          <a:ext cx="8814684" cy="489316"/>
        </p:xfrm>
        <a:graphic>
          <a:graphicData uri="http://schemas.openxmlformats.org/drawingml/2006/table">
            <a:tbl>
              <a:tblPr/>
              <a:tblGrid>
                <a:gridCol w="258493"/>
                <a:gridCol w="949056"/>
                <a:gridCol w="877619"/>
                <a:gridCol w="903019"/>
                <a:gridCol w="985569"/>
                <a:gridCol w="825231"/>
                <a:gridCol w="391843"/>
                <a:gridCol w="552181"/>
                <a:gridCol w="591868"/>
                <a:gridCol w="560119"/>
                <a:gridCol w="628381"/>
                <a:gridCol w="618856"/>
                <a:gridCol w="288656"/>
                <a:gridCol w="383793"/>
              </a:tblGrid>
              <a:tr h="182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Division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Section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Beat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Block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Change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Area_Ha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Latitude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VSS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Sanctuary</a:t>
                      </a:r>
                    </a:p>
                  </a:txBody>
                  <a:tcPr marL="4628" marR="4628" marT="4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CHITTOOR WEST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MADANAPALLE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TAMBALAPALLE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RAMAGANIPALLE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Kukkarajypalle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TO NF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9.67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78.558170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13.721681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28" marR="4628" marT="4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4752</Words>
  <Application>Microsoft Office PowerPoint</Application>
  <PresentationFormat>On-screen Show (4:3)</PresentationFormat>
  <Paragraphs>3566</Paragraphs>
  <Slides>88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venu</dc:creator>
  <cp:lastModifiedBy>venu</cp:lastModifiedBy>
  <cp:revision>151</cp:revision>
  <dcterms:created xsi:type="dcterms:W3CDTF">2019-10-29T09:41:37Z</dcterms:created>
  <dcterms:modified xsi:type="dcterms:W3CDTF">2019-11-04T11:55:49Z</dcterms:modified>
</cp:coreProperties>
</file>