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90" r:id="rId3"/>
    <p:sldId id="389" r:id="rId4"/>
    <p:sldId id="363" r:id="rId5"/>
    <p:sldId id="258" r:id="rId6"/>
    <p:sldId id="261" r:id="rId7"/>
    <p:sldId id="262" r:id="rId8"/>
    <p:sldId id="391" r:id="rId9"/>
    <p:sldId id="259" r:id="rId10"/>
    <p:sldId id="260" r:id="rId11"/>
    <p:sldId id="359" r:id="rId12"/>
    <p:sldId id="367" r:id="rId13"/>
    <p:sldId id="366" r:id="rId14"/>
    <p:sldId id="364" r:id="rId15"/>
    <p:sldId id="365" r:id="rId16"/>
    <p:sldId id="263" r:id="rId17"/>
    <p:sldId id="370" r:id="rId18"/>
    <p:sldId id="369" r:id="rId19"/>
    <p:sldId id="264" r:id="rId20"/>
    <p:sldId id="368" r:id="rId21"/>
    <p:sldId id="265" r:id="rId22"/>
    <p:sldId id="375" r:id="rId23"/>
    <p:sldId id="374" r:id="rId24"/>
    <p:sldId id="373" r:id="rId25"/>
    <p:sldId id="372" r:id="rId26"/>
    <p:sldId id="371" r:id="rId27"/>
    <p:sldId id="266" r:id="rId28"/>
    <p:sldId id="377" r:id="rId29"/>
    <p:sldId id="267" r:id="rId30"/>
    <p:sldId id="268" r:id="rId31"/>
    <p:sldId id="376" r:id="rId32"/>
    <p:sldId id="269" r:id="rId33"/>
    <p:sldId id="378" r:id="rId34"/>
    <p:sldId id="271" r:id="rId35"/>
    <p:sldId id="272" r:id="rId36"/>
    <p:sldId id="380" r:id="rId37"/>
    <p:sldId id="379" r:id="rId38"/>
    <p:sldId id="273" r:id="rId39"/>
    <p:sldId id="274" r:id="rId40"/>
    <p:sldId id="275" r:id="rId41"/>
    <p:sldId id="381" r:id="rId42"/>
    <p:sldId id="276" r:id="rId43"/>
    <p:sldId id="383" r:id="rId44"/>
    <p:sldId id="382" r:id="rId45"/>
    <p:sldId id="277" r:id="rId46"/>
    <p:sldId id="385" r:id="rId47"/>
    <p:sldId id="384" r:id="rId48"/>
    <p:sldId id="278" r:id="rId49"/>
    <p:sldId id="386" r:id="rId50"/>
    <p:sldId id="279" r:id="rId51"/>
    <p:sldId id="280" r:id="rId52"/>
    <p:sldId id="281" r:id="rId53"/>
    <p:sldId id="388" r:id="rId54"/>
    <p:sldId id="387" r:id="rId55"/>
    <p:sldId id="282" r:id="rId56"/>
    <p:sldId id="283" r:id="rId57"/>
    <p:sldId id="284" r:id="rId58"/>
    <p:sldId id="285" r:id="rId59"/>
    <p:sldId id="396" r:id="rId60"/>
    <p:sldId id="395" r:id="rId61"/>
    <p:sldId id="394" r:id="rId62"/>
    <p:sldId id="393" r:id="rId63"/>
    <p:sldId id="392" r:id="rId64"/>
    <p:sldId id="286" r:id="rId65"/>
    <p:sldId id="403" r:id="rId66"/>
    <p:sldId id="402" r:id="rId67"/>
    <p:sldId id="401" r:id="rId68"/>
    <p:sldId id="400" r:id="rId69"/>
    <p:sldId id="399" r:id="rId70"/>
    <p:sldId id="398" r:id="rId71"/>
    <p:sldId id="287" r:id="rId72"/>
    <p:sldId id="288" r:id="rId73"/>
    <p:sldId id="289" r:id="rId74"/>
    <p:sldId id="290" r:id="rId75"/>
    <p:sldId id="291" r:id="rId76"/>
    <p:sldId id="292" r:id="rId77"/>
    <p:sldId id="404" r:id="rId78"/>
    <p:sldId id="293" r:id="rId79"/>
    <p:sldId id="294" r:id="rId80"/>
    <p:sldId id="295" r:id="rId81"/>
    <p:sldId id="296" r:id="rId82"/>
    <p:sldId id="297" r:id="rId83"/>
    <p:sldId id="298" r:id="rId84"/>
    <p:sldId id="405" r:id="rId85"/>
    <p:sldId id="299" r:id="rId86"/>
    <p:sldId id="300" r:id="rId87"/>
    <p:sldId id="301" r:id="rId88"/>
    <p:sldId id="302" r:id="rId89"/>
    <p:sldId id="303" r:id="rId90"/>
    <p:sldId id="408" r:id="rId91"/>
    <p:sldId id="407" r:id="rId92"/>
    <p:sldId id="406" r:id="rId93"/>
    <p:sldId id="304" r:id="rId94"/>
    <p:sldId id="305" r:id="rId95"/>
    <p:sldId id="306" r:id="rId96"/>
    <p:sldId id="409" r:id="rId97"/>
    <p:sldId id="307" r:id="rId98"/>
    <p:sldId id="308" r:id="rId99"/>
    <p:sldId id="416" r:id="rId100"/>
    <p:sldId id="412" r:id="rId101"/>
    <p:sldId id="413" r:id="rId102"/>
    <p:sldId id="417" r:id="rId103"/>
    <p:sldId id="310" r:id="rId104"/>
    <p:sldId id="311" r:id="rId105"/>
    <p:sldId id="312" r:id="rId106"/>
    <p:sldId id="414" r:id="rId107"/>
    <p:sldId id="313" r:id="rId108"/>
    <p:sldId id="314" r:id="rId109"/>
    <p:sldId id="315" r:id="rId110"/>
    <p:sldId id="316" r:id="rId111"/>
    <p:sldId id="317" r:id="rId112"/>
    <p:sldId id="318" r:id="rId113"/>
    <p:sldId id="319" r:id="rId114"/>
    <p:sldId id="320" r:id="rId115"/>
    <p:sldId id="321" r:id="rId116"/>
    <p:sldId id="322" r:id="rId117"/>
    <p:sldId id="415" r:id="rId118"/>
    <p:sldId id="323" r:id="rId119"/>
    <p:sldId id="324" r:id="rId120"/>
  </p:sldIdLst>
  <p:sldSz cx="9906000" cy="6858000" type="A4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1BD2-6499-4DE0-B21F-48EC7266DBC6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9FD80-778A-4D42-A94B-64FCF7A2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48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1BD2-6499-4DE0-B21F-48EC7266DBC6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9FD80-778A-4D42-A94B-64FCF7A2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72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1BD2-6499-4DE0-B21F-48EC7266DBC6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9FD80-778A-4D42-A94B-64FCF7A2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00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1BD2-6499-4DE0-B21F-48EC7266DBC6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9FD80-778A-4D42-A94B-64FCF7A2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8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1BD2-6499-4DE0-B21F-48EC7266DBC6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9FD80-778A-4D42-A94B-64FCF7A2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74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1BD2-6499-4DE0-B21F-48EC7266DBC6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9FD80-778A-4D42-A94B-64FCF7A2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7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1BD2-6499-4DE0-B21F-48EC7266DBC6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9FD80-778A-4D42-A94B-64FCF7A2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04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1BD2-6499-4DE0-B21F-48EC7266DBC6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9FD80-778A-4D42-A94B-64FCF7A2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48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1BD2-6499-4DE0-B21F-48EC7266DBC6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9FD80-778A-4D42-A94B-64FCF7A2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8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1BD2-6499-4DE0-B21F-48EC7266DBC6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9FD80-778A-4D42-A94B-64FCF7A2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82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1BD2-6499-4DE0-B21F-48EC7266DBC6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9FD80-778A-4D42-A94B-64FCF7A2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2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D1BD2-6499-4DE0-B21F-48EC7266DBC6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9FD80-778A-4D42-A94B-64FCF7A2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9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e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e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e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e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9.e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2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5.e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e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1.e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7.e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50189" y="338857"/>
            <a:ext cx="353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latin typeface="Calibri" panose="020F0502020204030204" pitchFamily="34" charset="0"/>
              </a:rPr>
              <a:t>IRS </a:t>
            </a:r>
            <a:r>
              <a:rPr lang="en-US" altLang="en-US" b="1" dirty="0">
                <a:latin typeface="Calibri" panose="020F0502020204030204" pitchFamily="34" charset="0"/>
              </a:rPr>
              <a:t>R2 LISS IV Imagery </a:t>
            </a:r>
            <a:r>
              <a:rPr lang="en-US" b="1" dirty="0" smtClean="0"/>
              <a:t>05 </a:t>
            </a:r>
            <a:r>
              <a:rPr lang="en-US" b="1" dirty="0"/>
              <a:t>J</a:t>
            </a:r>
            <a:r>
              <a:rPr lang="en-US" b="1" dirty="0" smtClean="0"/>
              <a:t>an 2019 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5360" y="338857"/>
            <a:ext cx="353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latin typeface="Calibri" panose="020F0502020204030204" pitchFamily="34" charset="0"/>
              </a:rPr>
              <a:t>IRS R2 LISS IV Imagery </a:t>
            </a:r>
            <a:r>
              <a:rPr lang="en-US" b="1" dirty="0" smtClean="0"/>
              <a:t>03 </a:t>
            </a:r>
            <a:r>
              <a:rPr lang="en-US" b="1" dirty="0"/>
              <a:t>F</a:t>
            </a:r>
            <a:r>
              <a:rPr lang="en-US" b="1" dirty="0" smtClean="0"/>
              <a:t>eb 2018 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662" t="19667" r="29778" b="41807"/>
          <a:stretch/>
        </p:blipFill>
        <p:spPr>
          <a:xfrm>
            <a:off x="884254" y="1195755"/>
            <a:ext cx="4170067" cy="3315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7734" t="34379" r="34877" b="29104"/>
          <a:stretch/>
        </p:blipFill>
        <p:spPr>
          <a:xfrm>
            <a:off x="5757705" y="1195755"/>
            <a:ext cx="3979147" cy="33159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1" y="5320919"/>
            <a:ext cx="9705870" cy="6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9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96933" y="601144"/>
            <a:ext cx="353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latin typeface="Calibri" panose="020F0502020204030204" pitchFamily="34" charset="0"/>
              </a:rPr>
              <a:t>IRS </a:t>
            </a:r>
            <a:r>
              <a:rPr lang="en-US" altLang="en-US" b="1" dirty="0">
                <a:latin typeface="Calibri" panose="020F0502020204030204" pitchFamily="34" charset="0"/>
              </a:rPr>
              <a:t>R2 LISS IV Imagery </a:t>
            </a:r>
            <a:r>
              <a:rPr lang="en-US" b="1" dirty="0" smtClean="0"/>
              <a:t>05 </a:t>
            </a:r>
            <a:r>
              <a:rPr lang="en-US" b="1" dirty="0"/>
              <a:t>J</a:t>
            </a:r>
            <a:r>
              <a:rPr lang="en-US" b="1" dirty="0" smtClean="0"/>
              <a:t>an 2019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88641" y="521606"/>
            <a:ext cx="353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latin typeface="Calibri" panose="020F0502020204030204" pitchFamily="34" charset="0"/>
              </a:rPr>
              <a:t>IRS R2 LISS IV Imagery </a:t>
            </a:r>
            <a:r>
              <a:rPr lang="en-US" b="1" dirty="0" smtClean="0"/>
              <a:t>03 </a:t>
            </a:r>
            <a:r>
              <a:rPr lang="en-US" b="1" dirty="0"/>
              <a:t>F</a:t>
            </a:r>
            <a:r>
              <a:rPr lang="en-US" b="1" dirty="0" smtClean="0"/>
              <a:t>eb 2018 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953" t="32431" r="20169" b="31376"/>
          <a:stretch/>
        </p:blipFill>
        <p:spPr>
          <a:xfrm>
            <a:off x="152279" y="1798655"/>
            <a:ext cx="4508875" cy="2130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402" t="31619" r="21691" b="33486"/>
          <a:stretch/>
        </p:blipFill>
        <p:spPr>
          <a:xfrm>
            <a:off x="4831905" y="1798655"/>
            <a:ext cx="4874804" cy="2130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80" y="4728944"/>
            <a:ext cx="9634815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8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998" y="1131115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9463" y="1131115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780" t="34464" r="32711" b="19253"/>
          <a:stretch/>
        </p:blipFill>
        <p:spPr>
          <a:xfrm>
            <a:off x="517809" y="1757748"/>
            <a:ext cx="3755836" cy="2821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331" t="37129" r="48556" b="33609"/>
          <a:stretch/>
        </p:blipFill>
        <p:spPr>
          <a:xfrm>
            <a:off x="5424321" y="1757748"/>
            <a:ext cx="3650641" cy="3019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41" y="5480586"/>
            <a:ext cx="9477286" cy="4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3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998" y="1131115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9463" y="1131115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2806" t="48986" r="44413" b="33974"/>
          <a:stretch/>
        </p:blipFill>
        <p:spPr>
          <a:xfrm>
            <a:off x="562706" y="1617784"/>
            <a:ext cx="3436536" cy="2863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4531" t="49148" r="46441" b="35271"/>
          <a:stretch/>
        </p:blipFill>
        <p:spPr>
          <a:xfrm>
            <a:off x="6026810" y="1617784"/>
            <a:ext cx="2654965" cy="2863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3" y="5382087"/>
            <a:ext cx="9626321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9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998" y="1131115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9463" y="1131115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780" t="34464" r="32711" b="19253"/>
          <a:stretch/>
        </p:blipFill>
        <p:spPr>
          <a:xfrm>
            <a:off x="517809" y="1757748"/>
            <a:ext cx="3755836" cy="2821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331" t="37129" r="48556" b="33609"/>
          <a:stretch/>
        </p:blipFill>
        <p:spPr>
          <a:xfrm>
            <a:off x="5424321" y="1757748"/>
            <a:ext cx="3650641" cy="3019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41" y="5480586"/>
            <a:ext cx="9477286" cy="4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6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460" t="42980" r="40558" b="24560"/>
          <a:stretch/>
        </p:blipFill>
        <p:spPr>
          <a:xfrm>
            <a:off x="301450" y="1406768"/>
            <a:ext cx="4129573" cy="31049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5097" t="42656" r="39341" b="23586"/>
          <a:stretch/>
        </p:blipFill>
        <p:spPr>
          <a:xfrm>
            <a:off x="5606980" y="1406768"/>
            <a:ext cx="3717889" cy="3068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2998" y="759326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9463" y="759326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97" y="5562740"/>
            <a:ext cx="9525835" cy="36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8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083" t="49148" r="55266" b="35920"/>
          <a:stretch/>
        </p:blipFill>
        <p:spPr>
          <a:xfrm>
            <a:off x="502417" y="1788606"/>
            <a:ext cx="3142289" cy="2753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2663" t="47200" r="52730" b="34136"/>
          <a:stretch/>
        </p:blipFill>
        <p:spPr>
          <a:xfrm>
            <a:off x="5365820" y="1845164"/>
            <a:ext cx="3305908" cy="26401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2998" y="759326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9463" y="759326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80" y="5372038"/>
            <a:ext cx="9606224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8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998" y="759326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9463" y="759326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955" t="40718" r="30726" b="18702"/>
          <a:stretch/>
        </p:blipFill>
        <p:spPr>
          <a:xfrm>
            <a:off x="314404" y="1572424"/>
            <a:ext cx="3854054" cy="2691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641" t="44444" r="29001" b="18426"/>
          <a:stretch/>
        </p:blipFill>
        <p:spPr>
          <a:xfrm>
            <a:off x="4708306" y="1572425"/>
            <a:ext cx="4912606" cy="26914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41" y="5352399"/>
            <a:ext cx="9614019" cy="4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7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998" y="759326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9463" y="759326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2955" t="40718" r="30726" b="18702"/>
          <a:stretch/>
        </p:blipFill>
        <p:spPr>
          <a:xfrm>
            <a:off x="314404" y="1572424"/>
            <a:ext cx="3854054" cy="2691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8641" t="44444" r="29001" b="18426"/>
          <a:stretch/>
        </p:blipFill>
        <p:spPr>
          <a:xfrm>
            <a:off x="4708306" y="1572425"/>
            <a:ext cx="4912606" cy="2691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41" y="5352399"/>
            <a:ext cx="9614019" cy="4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5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547" t="47849" r="52426" b="28455"/>
          <a:stretch/>
        </p:blipFill>
        <p:spPr>
          <a:xfrm>
            <a:off x="592852" y="1748411"/>
            <a:ext cx="2783810" cy="25723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474" t="49311" r="53440" b="29753"/>
          <a:stretch/>
        </p:blipFill>
        <p:spPr>
          <a:xfrm>
            <a:off x="5446206" y="1748411"/>
            <a:ext cx="2572379" cy="25723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2176" y="889954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770" y="949690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70" y="5372039"/>
            <a:ext cx="9334919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6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490" t="45739" r="42484" b="24074"/>
          <a:stretch/>
        </p:blipFill>
        <p:spPr>
          <a:xfrm>
            <a:off x="725349" y="1897333"/>
            <a:ext cx="3352673" cy="27471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2563" y="1045187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8157" y="1104923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5" y="5761295"/>
            <a:ext cx="9631111" cy="394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2024" t="53140" r="46809" b="23947"/>
          <a:stretch/>
        </p:blipFill>
        <p:spPr>
          <a:xfrm>
            <a:off x="5338157" y="1957155"/>
            <a:ext cx="3863474" cy="261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3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2272" t="47205" r="42631" b="34437"/>
          <a:stretch/>
        </p:blipFill>
        <p:spPr>
          <a:xfrm>
            <a:off x="359684" y="1845893"/>
            <a:ext cx="3426102" cy="2603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1114" y="1104923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8157" y="1104923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5033" t="44306" r="41509" b="31677"/>
          <a:stretch/>
        </p:blipFill>
        <p:spPr>
          <a:xfrm>
            <a:off x="6118788" y="1926091"/>
            <a:ext cx="2341548" cy="2611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78" y="5257093"/>
            <a:ext cx="9383283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42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5698" y="729179"/>
            <a:ext cx="351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10</a:t>
            </a:r>
            <a:r>
              <a:rPr lang="en-US" b="1" dirty="0" smtClean="0">
                <a:solidFill>
                  <a:prstClr val="black"/>
                </a:solidFill>
              </a:rPr>
              <a:t> Jan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54654" y="729179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11</a:t>
            </a:r>
            <a:r>
              <a:rPr lang="en-US" b="1" dirty="0" smtClean="0">
                <a:solidFill>
                  <a:prstClr val="black"/>
                </a:solidFill>
              </a:rPr>
              <a:t> Feb 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417" t="34054" r="32341" b="32512"/>
          <a:stretch/>
        </p:blipFill>
        <p:spPr>
          <a:xfrm>
            <a:off x="5236938" y="1720165"/>
            <a:ext cx="4163174" cy="22748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838" t="35028" r="32646" b="33648"/>
          <a:stretch/>
        </p:blipFill>
        <p:spPr>
          <a:xfrm>
            <a:off x="773409" y="1720165"/>
            <a:ext cx="4359311" cy="2274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23" y="4616657"/>
            <a:ext cx="9555978" cy="92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5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837" t="50794" r="41424" b="18425"/>
          <a:stretch/>
        </p:blipFill>
        <p:spPr>
          <a:xfrm>
            <a:off x="675118" y="1974081"/>
            <a:ext cx="2964738" cy="2623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805" t="55487" r="45995" b="21600"/>
          <a:stretch/>
        </p:blipFill>
        <p:spPr>
          <a:xfrm>
            <a:off x="6640080" y="1871531"/>
            <a:ext cx="2418101" cy="2623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24" y="5692929"/>
            <a:ext cx="9511469" cy="394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7120" y="1000485"/>
            <a:ext cx="36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04</a:t>
            </a:r>
            <a:r>
              <a:rPr lang="en-US" b="1" dirty="0" smtClean="0">
                <a:solidFill>
                  <a:prstClr val="black"/>
                </a:solidFill>
              </a:rPr>
              <a:t> Mar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8866" y="1000485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1</a:t>
            </a:r>
            <a:r>
              <a:rPr lang="en-US" altLang="en-US" b="1" dirty="0" smtClean="0">
                <a:solidFill>
                  <a:prstClr val="black"/>
                </a:solidFill>
              </a:rPr>
              <a:t>5 Feb 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0802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5808" t="39613" r="39095" b="40787"/>
          <a:stretch/>
        </p:blipFill>
        <p:spPr>
          <a:xfrm>
            <a:off x="6477712" y="1820254"/>
            <a:ext cx="2828658" cy="22952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5982" t="39751" r="39525" b="40096"/>
          <a:stretch/>
        </p:blipFill>
        <p:spPr>
          <a:xfrm>
            <a:off x="803303" y="1820254"/>
            <a:ext cx="2709017" cy="23542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7120" y="1000485"/>
            <a:ext cx="36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04</a:t>
            </a:r>
            <a:r>
              <a:rPr lang="en-US" b="1" dirty="0" smtClean="0">
                <a:solidFill>
                  <a:prstClr val="black"/>
                </a:solidFill>
              </a:rPr>
              <a:t> Mar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866" y="1000485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1</a:t>
            </a:r>
            <a:r>
              <a:rPr lang="en-US" altLang="en-US" b="1" dirty="0" smtClean="0">
                <a:solidFill>
                  <a:prstClr val="black"/>
                </a:solidFill>
              </a:rPr>
              <a:t>5 Feb 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78" y="5325460"/>
            <a:ext cx="9562744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4247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7120" y="1000485"/>
            <a:ext cx="36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04</a:t>
            </a:r>
            <a:r>
              <a:rPr lang="en-US" b="1" dirty="0" smtClean="0">
                <a:solidFill>
                  <a:prstClr val="black"/>
                </a:solidFill>
              </a:rPr>
              <a:t> Mar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866" y="1000485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1</a:t>
            </a:r>
            <a:r>
              <a:rPr lang="en-US" altLang="en-US" b="1" dirty="0" smtClean="0">
                <a:solidFill>
                  <a:prstClr val="black"/>
                </a:solidFill>
              </a:rPr>
              <a:t>5 Feb 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830" t="41407" r="31071" b="20358"/>
          <a:stretch/>
        </p:blipFill>
        <p:spPr>
          <a:xfrm>
            <a:off x="-44912" y="1897167"/>
            <a:ext cx="4170348" cy="23671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830" t="40718" r="30467" b="21462"/>
          <a:stretch/>
        </p:blipFill>
        <p:spPr>
          <a:xfrm>
            <a:off x="4999289" y="1897167"/>
            <a:ext cx="4183855" cy="2315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9" y="5383277"/>
            <a:ext cx="9704462" cy="36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173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7120" y="1000485"/>
            <a:ext cx="36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04</a:t>
            </a:r>
            <a:r>
              <a:rPr lang="en-US" b="1" dirty="0" smtClean="0">
                <a:solidFill>
                  <a:prstClr val="black"/>
                </a:solidFill>
              </a:rPr>
              <a:t> Mar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866" y="1000485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1</a:t>
            </a:r>
            <a:r>
              <a:rPr lang="en-US" altLang="en-US" b="1" dirty="0" smtClean="0">
                <a:solidFill>
                  <a:prstClr val="black"/>
                </a:solidFill>
              </a:rPr>
              <a:t>5 Feb 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2696" t="31331" r="36029" b="31125"/>
          <a:stretch/>
        </p:blipFill>
        <p:spPr>
          <a:xfrm>
            <a:off x="5339792" y="1629972"/>
            <a:ext cx="3932639" cy="2950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4335" t="29399" r="29518" b="23809"/>
          <a:stretch/>
        </p:blipFill>
        <p:spPr>
          <a:xfrm>
            <a:off x="333287" y="1629972"/>
            <a:ext cx="3646873" cy="2950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24" y="5460190"/>
            <a:ext cx="9477286" cy="36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086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5895" t="43754" r="42027" b="41615"/>
          <a:stretch/>
        </p:blipFill>
        <p:spPr>
          <a:xfrm>
            <a:off x="888762" y="1905712"/>
            <a:ext cx="3990887" cy="3021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7103" t="45549" r="42545" b="40372"/>
          <a:stretch/>
        </p:blipFill>
        <p:spPr>
          <a:xfrm>
            <a:off x="5142508" y="1905712"/>
            <a:ext cx="3599839" cy="30598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7120" y="1000485"/>
            <a:ext cx="36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04</a:t>
            </a:r>
            <a:r>
              <a:rPr lang="en-US" b="1" dirty="0" smtClean="0">
                <a:solidFill>
                  <a:prstClr val="black"/>
                </a:solidFill>
              </a:rPr>
              <a:t> Mar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866" y="1000485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1</a:t>
            </a:r>
            <a:r>
              <a:rPr lang="en-US" altLang="en-US" b="1" dirty="0" smtClean="0">
                <a:solidFill>
                  <a:prstClr val="black"/>
                </a:solidFill>
              </a:rPr>
              <a:t>5 Feb 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31" y="5291277"/>
            <a:ext cx="9579836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4242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5192" t="45630" r="42915" b="35552"/>
          <a:stretch/>
        </p:blipFill>
        <p:spPr>
          <a:xfrm>
            <a:off x="905855" y="1655796"/>
            <a:ext cx="4119071" cy="3447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2617" t="44444" r="42372" b="32091"/>
          <a:stretch/>
        </p:blipFill>
        <p:spPr>
          <a:xfrm>
            <a:off x="5289847" y="1685808"/>
            <a:ext cx="3623418" cy="35401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7120" y="1000485"/>
            <a:ext cx="36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04</a:t>
            </a:r>
            <a:r>
              <a:rPr lang="en-US" b="1" dirty="0" smtClean="0">
                <a:solidFill>
                  <a:prstClr val="black"/>
                </a:solidFill>
              </a:rPr>
              <a:t> Mar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866" y="1000485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1</a:t>
            </a:r>
            <a:r>
              <a:rPr lang="en-US" altLang="en-US" b="1" dirty="0" smtClean="0">
                <a:solidFill>
                  <a:prstClr val="black"/>
                </a:solidFill>
              </a:rPr>
              <a:t>5 Feb 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41" y="5633109"/>
            <a:ext cx="9357645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8138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07120" y="1000485"/>
            <a:ext cx="36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04</a:t>
            </a:r>
            <a:r>
              <a:rPr lang="en-US" b="1" dirty="0" smtClean="0">
                <a:solidFill>
                  <a:prstClr val="black"/>
                </a:solidFill>
              </a:rPr>
              <a:t> Mar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98866" y="1000485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1</a:t>
            </a:r>
            <a:r>
              <a:rPr lang="en-US" altLang="en-US" b="1" dirty="0" smtClean="0">
                <a:solidFill>
                  <a:prstClr val="black"/>
                </a:solidFill>
              </a:rPr>
              <a:t>5 Feb 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28" y="5403674"/>
            <a:ext cx="9391828" cy="494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677" t="24016" r="32020" b="20911"/>
          <a:stretch/>
        </p:blipFill>
        <p:spPr>
          <a:xfrm>
            <a:off x="610831" y="1580970"/>
            <a:ext cx="3794333" cy="3409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9763" t="20841" r="29518" b="24499"/>
          <a:stretch/>
        </p:blipFill>
        <p:spPr>
          <a:xfrm>
            <a:off x="5289847" y="1606608"/>
            <a:ext cx="4033616" cy="338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2838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07120" y="1000485"/>
            <a:ext cx="36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04</a:t>
            </a:r>
            <a:r>
              <a:rPr lang="en-US" b="1" dirty="0" smtClean="0">
                <a:solidFill>
                  <a:prstClr val="black"/>
                </a:solidFill>
              </a:rPr>
              <a:t> Mar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93027" y="1000485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1</a:t>
            </a:r>
            <a:r>
              <a:rPr lang="en-US" altLang="en-US" b="1" dirty="0" smtClean="0">
                <a:solidFill>
                  <a:prstClr val="black"/>
                </a:solidFill>
              </a:rPr>
              <a:t>5 Feb 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28" y="5403674"/>
            <a:ext cx="9391828" cy="494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9677" t="24016" r="32020" b="20911"/>
          <a:stretch/>
        </p:blipFill>
        <p:spPr>
          <a:xfrm>
            <a:off x="610831" y="1580970"/>
            <a:ext cx="3794333" cy="34097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9763" t="20841" r="29518" b="24499"/>
          <a:stretch/>
        </p:blipFill>
        <p:spPr>
          <a:xfrm>
            <a:off x="5289847" y="1606608"/>
            <a:ext cx="4033616" cy="338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0525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371" t="49412" r="43148" b="19254"/>
          <a:stretch/>
        </p:blipFill>
        <p:spPr>
          <a:xfrm>
            <a:off x="1017529" y="1589518"/>
            <a:ext cx="2980937" cy="27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4508" t="48309" r="45046" b="21048"/>
          <a:stretch/>
        </p:blipFill>
        <p:spPr>
          <a:xfrm>
            <a:off x="5843777" y="1589518"/>
            <a:ext cx="2872932" cy="26911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7120" y="1000485"/>
            <a:ext cx="36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04</a:t>
            </a:r>
            <a:r>
              <a:rPr lang="en-US" b="1" dirty="0" smtClean="0">
                <a:solidFill>
                  <a:prstClr val="black"/>
                </a:solidFill>
              </a:rPr>
              <a:t> Mar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8488" y="1009658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1</a:t>
            </a:r>
            <a:r>
              <a:rPr lang="en-US" altLang="en-US" b="1" dirty="0" smtClean="0">
                <a:solidFill>
                  <a:prstClr val="black"/>
                </a:solidFill>
              </a:rPr>
              <a:t>5 Feb 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50" y="5145998"/>
            <a:ext cx="9545652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8342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613" t="48999" r="43494" b="21325"/>
          <a:stretch/>
        </p:blipFill>
        <p:spPr>
          <a:xfrm>
            <a:off x="6067513" y="1991168"/>
            <a:ext cx="2409915" cy="23658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6405" t="48171" r="43408" b="19944"/>
          <a:stretch/>
        </p:blipFill>
        <p:spPr>
          <a:xfrm>
            <a:off x="1192610" y="1991169"/>
            <a:ext cx="2396624" cy="23658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7813" y="949690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6693" y="1018056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62" y="5089035"/>
            <a:ext cx="9434556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94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417" t="34054" r="32341" b="32512"/>
          <a:stretch/>
        </p:blipFill>
        <p:spPr>
          <a:xfrm>
            <a:off x="5480766" y="1720165"/>
            <a:ext cx="4163174" cy="22748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838" t="35028" r="32646" b="33648"/>
          <a:stretch/>
        </p:blipFill>
        <p:spPr>
          <a:xfrm>
            <a:off x="609601" y="1720165"/>
            <a:ext cx="4359311" cy="2274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23" y="4616657"/>
            <a:ext cx="9555978" cy="9205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5698" y="729179"/>
            <a:ext cx="351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10</a:t>
            </a:r>
            <a:r>
              <a:rPr lang="en-US" b="1" dirty="0" smtClean="0">
                <a:solidFill>
                  <a:prstClr val="black"/>
                </a:solidFill>
              </a:rPr>
              <a:t> Jan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4654" y="729179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11</a:t>
            </a:r>
            <a:r>
              <a:rPr lang="en-US" b="1" dirty="0" smtClean="0">
                <a:solidFill>
                  <a:prstClr val="black"/>
                </a:solidFill>
              </a:rPr>
              <a:t> Feb 2019 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63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417" t="34054" r="32341" b="32512"/>
          <a:stretch/>
        </p:blipFill>
        <p:spPr>
          <a:xfrm>
            <a:off x="5315060" y="1709951"/>
            <a:ext cx="4163174" cy="22748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838" t="35028" r="32646" b="33648"/>
          <a:stretch/>
        </p:blipFill>
        <p:spPr>
          <a:xfrm>
            <a:off x="415241" y="1701405"/>
            <a:ext cx="4359311" cy="2274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23" y="4616657"/>
            <a:ext cx="9555978" cy="9205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5698" y="729179"/>
            <a:ext cx="351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10</a:t>
            </a:r>
            <a:r>
              <a:rPr lang="en-US" b="1" dirty="0" smtClean="0">
                <a:solidFill>
                  <a:prstClr val="black"/>
                </a:solidFill>
              </a:rPr>
              <a:t> Jan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4654" y="729179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11</a:t>
            </a:r>
            <a:r>
              <a:rPr lang="en-US" b="1" dirty="0" smtClean="0">
                <a:solidFill>
                  <a:prstClr val="black"/>
                </a:solidFill>
              </a:rPr>
              <a:t> Feb 2019 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85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417" t="34054" r="32341" b="32512"/>
          <a:stretch/>
        </p:blipFill>
        <p:spPr>
          <a:xfrm>
            <a:off x="5446994" y="2038030"/>
            <a:ext cx="4163174" cy="22748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838" t="35028" r="32646" b="33648"/>
          <a:stretch/>
        </p:blipFill>
        <p:spPr>
          <a:xfrm>
            <a:off x="459593" y="2038030"/>
            <a:ext cx="4359311" cy="2274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23" y="4616657"/>
            <a:ext cx="9555978" cy="9205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5698" y="729179"/>
            <a:ext cx="351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10</a:t>
            </a:r>
            <a:r>
              <a:rPr lang="en-US" b="1" dirty="0" smtClean="0">
                <a:solidFill>
                  <a:prstClr val="black"/>
                </a:solidFill>
              </a:rPr>
              <a:t> Jan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4654" y="729179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11</a:t>
            </a:r>
            <a:r>
              <a:rPr lang="en-US" b="1" dirty="0" smtClean="0">
                <a:solidFill>
                  <a:prstClr val="black"/>
                </a:solidFill>
              </a:rPr>
              <a:t> Feb 2019 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4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417" t="34054" r="32341" b="32512"/>
          <a:stretch/>
        </p:blipFill>
        <p:spPr>
          <a:xfrm>
            <a:off x="5067621" y="1832932"/>
            <a:ext cx="4163174" cy="22748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838" t="35028" r="32646" b="33648"/>
          <a:stretch/>
        </p:blipFill>
        <p:spPr>
          <a:xfrm>
            <a:off x="415241" y="1832932"/>
            <a:ext cx="4359311" cy="2274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42" y="4616657"/>
            <a:ext cx="9715077" cy="9205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5698" y="729179"/>
            <a:ext cx="351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10</a:t>
            </a:r>
            <a:r>
              <a:rPr lang="en-US" b="1" dirty="0" smtClean="0">
                <a:solidFill>
                  <a:prstClr val="black"/>
                </a:solidFill>
              </a:rPr>
              <a:t> Jan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4654" y="729179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11</a:t>
            </a:r>
            <a:r>
              <a:rPr lang="en-US" b="1" dirty="0" smtClean="0">
                <a:solidFill>
                  <a:prstClr val="black"/>
                </a:solidFill>
              </a:rPr>
              <a:t> Feb 2019 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7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822" t="32107" r="30212" b="26832"/>
          <a:stretch/>
        </p:blipFill>
        <p:spPr>
          <a:xfrm>
            <a:off x="5241000" y="1436915"/>
            <a:ext cx="4365909" cy="28034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5698" y="729179"/>
            <a:ext cx="351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10</a:t>
            </a:r>
            <a:r>
              <a:rPr lang="en-US" b="1" dirty="0" smtClean="0">
                <a:solidFill>
                  <a:prstClr val="black"/>
                </a:solidFill>
              </a:rPr>
              <a:t> Jan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54654" y="729179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11</a:t>
            </a:r>
            <a:r>
              <a:rPr lang="en-US" b="1" dirty="0" smtClean="0">
                <a:solidFill>
                  <a:prstClr val="black"/>
                </a:solidFill>
              </a:rPr>
              <a:t> Feb 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500" t="35211" r="30819" b="28560"/>
          <a:stretch/>
        </p:blipFill>
        <p:spPr>
          <a:xfrm>
            <a:off x="280670" y="1436915"/>
            <a:ext cx="4320399" cy="2803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8" y="5059907"/>
            <a:ext cx="9521451" cy="75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3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822" t="32107" r="30212" b="26832"/>
          <a:stretch/>
        </p:blipFill>
        <p:spPr>
          <a:xfrm>
            <a:off x="5241000" y="1436915"/>
            <a:ext cx="4365909" cy="28034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5698" y="729179"/>
            <a:ext cx="351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10</a:t>
            </a:r>
            <a:r>
              <a:rPr lang="en-US" b="1" dirty="0" smtClean="0">
                <a:solidFill>
                  <a:prstClr val="black"/>
                </a:solidFill>
              </a:rPr>
              <a:t> Jan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54654" y="729179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11</a:t>
            </a:r>
            <a:r>
              <a:rPr lang="en-US" b="1" dirty="0" smtClean="0">
                <a:solidFill>
                  <a:prstClr val="black"/>
                </a:solidFill>
              </a:rPr>
              <a:t> Feb 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500" t="35211" r="30819" b="28560"/>
          <a:stretch/>
        </p:blipFill>
        <p:spPr>
          <a:xfrm>
            <a:off x="280670" y="1436915"/>
            <a:ext cx="4320399" cy="280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4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822" t="32107" r="30212" b="26832"/>
          <a:stretch/>
        </p:blipFill>
        <p:spPr>
          <a:xfrm>
            <a:off x="5241000" y="1436915"/>
            <a:ext cx="4365909" cy="28034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5698" y="729179"/>
            <a:ext cx="351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10</a:t>
            </a:r>
            <a:r>
              <a:rPr lang="en-US" b="1" dirty="0" smtClean="0">
                <a:solidFill>
                  <a:prstClr val="black"/>
                </a:solidFill>
              </a:rPr>
              <a:t> Jan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54654" y="729179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11</a:t>
            </a:r>
            <a:r>
              <a:rPr lang="en-US" b="1" dirty="0" smtClean="0">
                <a:solidFill>
                  <a:prstClr val="black"/>
                </a:solidFill>
              </a:rPr>
              <a:t> Feb 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500" t="35211" r="30819" b="28560"/>
          <a:stretch/>
        </p:blipFill>
        <p:spPr>
          <a:xfrm>
            <a:off x="280670" y="1436915"/>
            <a:ext cx="4320399" cy="280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9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938" t="42494" r="39999" b="25047"/>
          <a:stretch/>
        </p:blipFill>
        <p:spPr>
          <a:xfrm>
            <a:off x="5504385" y="1647930"/>
            <a:ext cx="3752346" cy="3450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5698" y="729179"/>
            <a:ext cx="351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10</a:t>
            </a:r>
            <a:r>
              <a:rPr lang="en-US" b="1" dirty="0" smtClean="0">
                <a:solidFill>
                  <a:prstClr val="black"/>
                </a:solidFill>
              </a:rPr>
              <a:t> Jan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54654" y="729179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11</a:t>
            </a:r>
            <a:r>
              <a:rPr lang="en-US" b="1" dirty="0" smtClean="0">
                <a:solidFill>
                  <a:prstClr val="black"/>
                </a:solidFill>
              </a:rPr>
              <a:t> Feb 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8850" t="39086" r="35892" b="24235"/>
          <a:stretch/>
        </p:blipFill>
        <p:spPr>
          <a:xfrm>
            <a:off x="552659" y="1647929"/>
            <a:ext cx="3801438" cy="3450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30" y="5647647"/>
            <a:ext cx="9636369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4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50189" y="338857"/>
            <a:ext cx="353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latin typeface="Calibri" panose="020F0502020204030204" pitchFamily="34" charset="0"/>
              </a:rPr>
              <a:t>IRS </a:t>
            </a:r>
            <a:r>
              <a:rPr lang="en-US" altLang="en-US" b="1" dirty="0">
                <a:latin typeface="Calibri" panose="020F0502020204030204" pitchFamily="34" charset="0"/>
              </a:rPr>
              <a:t>R2 LISS IV Imagery </a:t>
            </a:r>
            <a:r>
              <a:rPr lang="en-US" b="1" dirty="0" smtClean="0"/>
              <a:t>05 </a:t>
            </a:r>
            <a:r>
              <a:rPr lang="en-US" b="1" dirty="0"/>
              <a:t>J</a:t>
            </a:r>
            <a:r>
              <a:rPr lang="en-US" b="1" dirty="0" smtClean="0"/>
              <a:t>an 2019 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5360" y="338857"/>
            <a:ext cx="353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latin typeface="Calibri" panose="020F0502020204030204" pitchFamily="34" charset="0"/>
              </a:rPr>
              <a:t>IRS R2 LISS IV Imagery </a:t>
            </a:r>
            <a:r>
              <a:rPr lang="en-US" b="1" dirty="0" smtClean="0"/>
              <a:t>03 </a:t>
            </a:r>
            <a:r>
              <a:rPr lang="en-US" b="1" dirty="0"/>
              <a:t>F</a:t>
            </a:r>
            <a:r>
              <a:rPr lang="en-US" b="1" dirty="0" smtClean="0"/>
              <a:t>eb 2018 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662" t="19667" r="29778" b="41807"/>
          <a:stretch/>
        </p:blipFill>
        <p:spPr>
          <a:xfrm>
            <a:off x="884254" y="1195755"/>
            <a:ext cx="4170067" cy="3315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7734" t="34379" r="34877" b="29104"/>
          <a:stretch/>
        </p:blipFill>
        <p:spPr>
          <a:xfrm>
            <a:off x="5757705" y="1195755"/>
            <a:ext cx="3979147" cy="33159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1" y="5320919"/>
            <a:ext cx="9705870" cy="6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7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822" t="32107" r="30212" b="26832"/>
          <a:stretch/>
        </p:blipFill>
        <p:spPr>
          <a:xfrm>
            <a:off x="5241000" y="1436915"/>
            <a:ext cx="4365909" cy="28034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5698" y="729179"/>
            <a:ext cx="351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10</a:t>
            </a:r>
            <a:r>
              <a:rPr lang="en-US" b="1" dirty="0" smtClean="0">
                <a:solidFill>
                  <a:prstClr val="black"/>
                </a:solidFill>
              </a:rPr>
              <a:t> Jan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54654" y="729179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11</a:t>
            </a:r>
            <a:r>
              <a:rPr lang="en-US" b="1" dirty="0" smtClean="0">
                <a:solidFill>
                  <a:prstClr val="black"/>
                </a:solidFill>
              </a:rPr>
              <a:t> Feb 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500" t="35211" r="30819" b="28560"/>
          <a:stretch/>
        </p:blipFill>
        <p:spPr>
          <a:xfrm>
            <a:off x="280670" y="1436915"/>
            <a:ext cx="4320399" cy="280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316" t="23504" r="21995" b="11576"/>
          <a:stretch/>
        </p:blipFill>
        <p:spPr>
          <a:xfrm>
            <a:off x="492368" y="1065127"/>
            <a:ext cx="4360986" cy="31774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5263" y="407632"/>
            <a:ext cx="351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10</a:t>
            </a:r>
            <a:r>
              <a:rPr lang="en-US" b="1" dirty="0" smtClean="0">
                <a:solidFill>
                  <a:prstClr val="black"/>
                </a:solidFill>
              </a:rPr>
              <a:t> Jan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64219" y="407632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11</a:t>
            </a:r>
            <a:r>
              <a:rPr lang="en-US" b="1" dirty="0" smtClean="0">
                <a:solidFill>
                  <a:prstClr val="black"/>
                </a:solidFill>
              </a:rPr>
              <a:t> Feb 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331" t="23668" r="20575" b="14820"/>
          <a:stretch/>
        </p:blipFill>
        <p:spPr>
          <a:xfrm>
            <a:off x="5080597" y="1065127"/>
            <a:ext cx="4636158" cy="3177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5" y="5349307"/>
            <a:ext cx="9589158" cy="118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0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316" t="23504" r="21995" b="11576"/>
          <a:stretch/>
        </p:blipFill>
        <p:spPr>
          <a:xfrm>
            <a:off x="492368" y="1065127"/>
            <a:ext cx="4360986" cy="31774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5263" y="407632"/>
            <a:ext cx="351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10</a:t>
            </a:r>
            <a:r>
              <a:rPr lang="en-US" b="1" dirty="0" smtClean="0">
                <a:solidFill>
                  <a:prstClr val="black"/>
                </a:solidFill>
              </a:rPr>
              <a:t> Jan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64219" y="407632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11</a:t>
            </a:r>
            <a:r>
              <a:rPr lang="en-US" b="1" dirty="0" smtClean="0">
                <a:solidFill>
                  <a:prstClr val="black"/>
                </a:solidFill>
              </a:rPr>
              <a:t> Feb 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331" t="23668" r="20575" b="14820"/>
          <a:stretch/>
        </p:blipFill>
        <p:spPr>
          <a:xfrm>
            <a:off x="5080597" y="1065127"/>
            <a:ext cx="4636158" cy="3177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5" y="5349307"/>
            <a:ext cx="9589158" cy="118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3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316" t="23504" r="21995" b="11576"/>
          <a:stretch/>
        </p:blipFill>
        <p:spPr>
          <a:xfrm>
            <a:off x="492368" y="1065127"/>
            <a:ext cx="4360986" cy="31774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5263" y="407632"/>
            <a:ext cx="351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10</a:t>
            </a:r>
            <a:r>
              <a:rPr lang="en-US" b="1" dirty="0" smtClean="0">
                <a:solidFill>
                  <a:prstClr val="black"/>
                </a:solidFill>
              </a:rPr>
              <a:t> Jan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64219" y="407632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11</a:t>
            </a:r>
            <a:r>
              <a:rPr lang="en-US" b="1" dirty="0" smtClean="0">
                <a:solidFill>
                  <a:prstClr val="black"/>
                </a:solidFill>
              </a:rPr>
              <a:t> Feb 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331" t="23668" r="20575" b="14820"/>
          <a:stretch/>
        </p:blipFill>
        <p:spPr>
          <a:xfrm>
            <a:off x="5080597" y="1065127"/>
            <a:ext cx="4636158" cy="3177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5" y="5349307"/>
            <a:ext cx="9589158" cy="118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4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316" t="23504" r="21995" b="11576"/>
          <a:stretch/>
        </p:blipFill>
        <p:spPr>
          <a:xfrm>
            <a:off x="492368" y="1065127"/>
            <a:ext cx="4360986" cy="31774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5263" y="407632"/>
            <a:ext cx="351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10</a:t>
            </a:r>
            <a:r>
              <a:rPr lang="en-US" b="1" dirty="0" smtClean="0">
                <a:solidFill>
                  <a:prstClr val="black"/>
                </a:solidFill>
              </a:rPr>
              <a:t> Jan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64219" y="407632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11</a:t>
            </a:r>
            <a:r>
              <a:rPr lang="en-US" b="1" dirty="0" smtClean="0">
                <a:solidFill>
                  <a:prstClr val="black"/>
                </a:solidFill>
              </a:rPr>
              <a:t> Feb 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331" t="23668" r="20575" b="14820"/>
          <a:stretch/>
        </p:blipFill>
        <p:spPr>
          <a:xfrm>
            <a:off x="5080597" y="1065127"/>
            <a:ext cx="4636158" cy="3177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5" y="5349307"/>
            <a:ext cx="9589158" cy="118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5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316" t="23504" r="21995" b="11576"/>
          <a:stretch/>
        </p:blipFill>
        <p:spPr>
          <a:xfrm>
            <a:off x="492368" y="1065127"/>
            <a:ext cx="4360986" cy="31774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5263" y="407632"/>
            <a:ext cx="351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10</a:t>
            </a:r>
            <a:r>
              <a:rPr lang="en-US" b="1" dirty="0" smtClean="0">
                <a:solidFill>
                  <a:prstClr val="black"/>
                </a:solidFill>
              </a:rPr>
              <a:t> Jan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64219" y="407632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11</a:t>
            </a:r>
            <a:r>
              <a:rPr lang="en-US" b="1" dirty="0" smtClean="0">
                <a:solidFill>
                  <a:prstClr val="black"/>
                </a:solidFill>
              </a:rPr>
              <a:t> Feb 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331" t="23668" r="20575" b="14820"/>
          <a:stretch/>
        </p:blipFill>
        <p:spPr>
          <a:xfrm>
            <a:off x="5080597" y="1065127"/>
            <a:ext cx="4636158" cy="3177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5" y="5349307"/>
            <a:ext cx="9589158" cy="118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8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316" t="23504" r="21995" b="11576"/>
          <a:stretch/>
        </p:blipFill>
        <p:spPr>
          <a:xfrm>
            <a:off x="492368" y="1065127"/>
            <a:ext cx="4360986" cy="31774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5263" y="407632"/>
            <a:ext cx="351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10</a:t>
            </a:r>
            <a:r>
              <a:rPr lang="en-US" b="1" dirty="0" smtClean="0">
                <a:solidFill>
                  <a:prstClr val="black"/>
                </a:solidFill>
              </a:rPr>
              <a:t> Jan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64219" y="407632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11</a:t>
            </a:r>
            <a:r>
              <a:rPr lang="en-US" b="1" dirty="0" smtClean="0">
                <a:solidFill>
                  <a:prstClr val="black"/>
                </a:solidFill>
              </a:rPr>
              <a:t> Feb 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331" t="23668" r="20575" b="14820"/>
          <a:stretch/>
        </p:blipFill>
        <p:spPr>
          <a:xfrm>
            <a:off x="5080597" y="1065127"/>
            <a:ext cx="4636158" cy="3177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5" y="5349307"/>
            <a:ext cx="9589158" cy="118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4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344" t="15389" r="42283" b="44036"/>
          <a:stretch/>
        </p:blipFill>
        <p:spPr>
          <a:xfrm>
            <a:off x="361739" y="1446964"/>
            <a:ext cx="4285420" cy="3256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969" t="17338" r="48470" b="44685"/>
          <a:stretch/>
        </p:blipFill>
        <p:spPr>
          <a:xfrm>
            <a:off x="5179311" y="1446964"/>
            <a:ext cx="4467107" cy="3256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5263" y="407632"/>
            <a:ext cx="351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10</a:t>
            </a:r>
            <a:r>
              <a:rPr lang="en-US" b="1" dirty="0" smtClean="0">
                <a:solidFill>
                  <a:prstClr val="black"/>
                </a:solidFill>
              </a:rPr>
              <a:t> Jan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4219" y="407632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11</a:t>
            </a:r>
            <a:r>
              <a:rPr lang="en-US" b="1" dirty="0" smtClean="0">
                <a:solidFill>
                  <a:prstClr val="black"/>
                </a:solidFill>
              </a:rPr>
              <a:t> Feb 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7" y="5477549"/>
            <a:ext cx="9666514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8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344" t="15389" r="42283" b="44036"/>
          <a:stretch/>
        </p:blipFill>
        <p:spPr>
          <a:xfrm>
            <a:off x="361739" y="1446964"/>
            <a:ext cx="4285420" cy="3256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969" t="17338" r="48470" b="44685"/>
          <a:stretch/>
        </p:blipFill>
        <p:spPr>
          <a:xfrm>
            <a:off x="5179311" y="1446964"/>
            <a:ext cx="4467107" cy="3256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5263" y="407632"/>
            <a:ext cx="351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10</a:t>
            </a:r>
            <a:r>
              <a:rPr lang="en-US" b="1" dirty="0" smtClean="0">
                <a:solidFill>
                  <a:prstClr val="black"/>
                </a:solidFill>
              </a:rPr>
              <a:t> Jan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4219" y="407632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11</a:t>
            </a:r>
            <a:r>
              <a:rPr lang="en-US" b="1" dirty="0" smtClean="0">
                <a:solidFill>
                  <a:prstClr val="black"/>
                </a:solidFill>
              </a:rPr>
              <a:t> Feb 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7" y="5477549"/>
            <a:ext cx="9666514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9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735" t="17824" r="21386" b="31863"/>
          <a:stretch/>
        </p:blipFill>
        <p:spPr>
          <a:xfrm>
            <a:off x="482325" y="1557495"/>
            <a:ext cx="4049486" cy="3114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025" t="22044" r="25038" b="35271"/>
          <a:stretch/>
        </p:blipFill>
        <p:spPr>
          <a:xfrm>
            <a:off x="5225132" y="1557496"/>
            <a:ext cx="4329657" cy="30446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5263" y="407632"/>
            <a:ext cx="351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10</a:t>
            </a:r>
            <a:r>
              <a:rPr lang="en-US" b="1" dirty="0" smtClean="0">
                <a:solidFill>
                  <a:prstClr val="black"/>
                </a:solidFill>
              </a:rPr>
              <a:t> Jan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4219" y="407632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11</a:t>
            </a:r>
            <a:r>
              <a:rPr lang="en-US" b="1" dirty="0" smtClean="0">
                <a:solidFill>
                  <a:prstClr val="black"/>
                </a:solidFill>
              </a:rPr>
              <a:t> Feb 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19" y="5382680"/>
            <a:ext cx="9515789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3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50189" y="338857"/>
            <a:ext cx="353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latin typeface="Calibri" panose="020F0502020204030204" pitchFamily="34" charset="0"/>
              </a:rPr>
              <a:t>IRS </a:t>
            </a:r>
            <a:r>
              <a:rPr lang="en-US" altLang="en-US" b="1" dirty="0">
                <a:latin typeface="Calibri" panose="020F0502020204030204" pitchFamily="34" charset="0"/>
              </a:rPr>
              <a:t>R2 LISS IV Imagery </a:t>
            </a:r>
            <a:r>
              <a:rPr lang="en-US" b="1" dirty="0" smtClean="0"/>
              <a:t>05 </a:t>
            </a:r>
            <a:r>
              <a:rPr lang="en-US" b="1" dirty="0"/>
              <a:t>J</a:t>
            </a:r>
            <a:r>
              <a:rPr lang="en-US" b="1" dirty="0" smtClean="0"/>
              <a:t>an 2019 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5360" y="338857"/>
            <a:ext cx="353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latin typeface="Calibri" panose="020F0502020204030204" pitchFamily="34" charset="0"/>
              </a:rPr>
              <a:t>IRS R2 LISS IV Imagery </a:t>
            </a:r>
            <a:r>
              <a:rPr lang="en-US" b="1" dirty="0" smtClean="0"/>
              <a:t>03 </a:t>
            </a:r>
            <a:r>
              <a:rPr lang="en-US" b="1" dirty="0"/>
              <a:t>F</a:t>
            </a:r>
            <a:r>
              <a:rPr lang="en-US" b="1" dirty="0" smtClean="0"/>
              <a:t>eb 2018 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662" t="19667" r="29778" b="41807"/>
          <a:stretch/>
        </p:blipFill>
        <p:spPr>
          <a:xfrm>
            <a:off x="884254" y="1195755"/>
            <a:ext cx="4170067" cy="3315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7734" t="34379" r="34877" b="29104"/>
          <a:stretch/>
        </p:blipFill>
        <p:spPr>
          <a:xfrm>
            <a:off x="5757705" y="1195755"/>
            <a:ext cx="3979147" cy="33159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1" y="5320919"/>
            <a:ext cx="9705870" cy="6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6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952" t="34217" r="41359" b="30311"/>
          <a:stretch/>
        </p:blipFill>
        <p:spPr>
          <a:xfrm>
            <a:off x="359138" y="1497204"/>
            <a:ext cx="4290647" cy="2823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5263" y="377487"/>
            <a:ext cx="351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10</a:t>
            </a:r>
            <a:r>
              <a:rPr lang="en-US" b="1" dirty="0" smtClean="0">
                <a:solidFill>
                  <a:prstClr val="black"/>
                </a:solidFill>
              </a:rPr>
              <a:t> Jan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64219" y="377487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11</a:t>
            </a:r>
            <a:r>
              <a:rPr lang="en-US" b="1" dirty="0" smtClean="0">
                <a:solidFill>
                  <a:prstClr val="black"/>
                </a:solidFill>
              </a:rPr>
              <a:t> Feb 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533" t="26751" r="41369" b="39654"/>
          <a:stretch/>
        </p:blipFill>
        <p:spPr>
          <a:xfrm>
            <a:off x="5004079" y="1497204"/>
            <a:ext cx="4719617" cy="2823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8" y="5309670"/>
            <a:ext cx="9723696" cy="4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2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408" t="23822" r="24959" b="32408"/>
          <a:stretch/>
        </p:blipFill>
        <p:spPr>
          <a:xfrm>
            <a:off x="130635" y="1708219"/>
            <a:ext cx="4602139" cy="2353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953" t="29023" r="26053" b="35271"/>
          <a:stretch/>
        </p:blipFill>
        <p:spPr>
          <a:xfrm>
            <a:off x="4813160" y="1738365"/>
            <a:ext cx="5014127" cy="22838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2410" y="678938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4896" y="678938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35" y="5125415"/>
            <a:ext cx="9616266" cy="52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7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8" y="5309670"/>
            <a:ext cx="9723696" cy="494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952" t="34217" r="41359" b="30311"/>
          <a:stretch/>
        </p:blipFill>
        <p:spPr>
          <a:xfrm>
            <a:off x="359138" y="1497204"/>
            <a:ext cx="4290647" cy="2823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533" t="26751" r="41369" b="39654"/>
          <a:stretch/>
        </p:blipFill>
        <p:spPr>
          <a:xfrm>
            <a:off x="5004079" y="1497204"/>
            <a:ext cx="4719617" cy="28235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5263" y="633433"/>
            <a:ext cx="351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10</a:t>
            </a:r>
            <a:r>
              <a:rPr lang="en-US" b="1" dirty="0" smtClean="0">
                <a:solidFill>
                  <a:prstClr val="black"/>
                </a:solidFill>
              </a:rPr>
              <a:t> Jan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4219" y="633433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11</a:t>
            </a:r>
            <a:r>
              <a:rPr lang="en-US" b="1" dirty="0" smtClean="0">
                <a:solidFill>
                  <a:prstClr val="black"/>
                </a:solidFill>
              </a:rPr>
              <a:t> Feb 2019 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59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408" t="23822" r="24959" b="32408"/>
          <a:stretch/>
        </p:blipFill>
        <p:spPr>
          <a:xfrm>
            <a:off x="130635" y="1708219"/>
            <a:ext cx="4602139" cy="2353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953" t="29023" r="26053" b="35271"/>
          <a:stretch/>
        </p:blipFill>
        <p:spPr>
          <a:xfrm>
            <a:off x="4813160" y="1738365"/>
            <a:ext cx="5014127" cy="22838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2410" y="678938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4896" y="678938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35" y="5125415"/>
            <a:ext cx="9616266" cy="52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7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837" t="34865" r="37515" b="23423"/>
          <a:stretch/>
        </p:blipFill>
        <p:spPr>
          <a:xfrm>
            <a:off x="5571721" y="1629974"/>
            <a:ext cx="3974215" cy="26807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446" t="30321" r="37921" b="30402"/>
          <a:stretch/>
        </p:blipFill>
        <p:spPr>
          <a:xfrm>
            <a:off x="522514" y="1629974"/>
            <a:ext cx="4109776" cy="2680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2410" y="678938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4896" y="678938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80" y="5100733"/>
            <a:ext cx="9656466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4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126" t="27563" r="28487" b="24072"/>
          <a:stretch/>
        </p:blipFill>
        <p:spPr>
          <a:xfrm>
            <a:off x="221062" y="1316335"/>
            <a:ext cx="4230357" cy="3718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228" t="29995" r="26255" b="24560"/>
          <a:stretch/>
        </p:blipFill>
        <p:spPr>
          <a:xfrm>
            <a:off x="4982547" y="1316334"/>
            <a:ext cx="4781214" cy="37187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2410" y="678938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4896" y="678938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4" y="5702756"/>
            <a:ext cx="9663277" cy="6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0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126" t="27563" r="28487" b="24072"/>
          <a:stretch/>
        </p:blipFill>
        <p:spPr>
          <a:xfrm>
            <a:off x="221062" y="1316335"/>
            <a:ext cx="4230357" cy="3718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228" t="29995" r="26255" b="24560"/>
          <a:stretch/>
        </p:blipFill>
        <p:spPr>
          <a:xfrm>
            <a:off x="4982547" y="1316334"/>
            <a:ext cx="4781214" cy="37187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2410" y="678938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4896" y="678938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4" y="5702756"/>
            <a:ext cx="9663277" cy="6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4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126" t="27563" r="28487" b="24072"/>
          <a:stretch/>
        </p:blipFill>
        <p:spPr>
          <a:xfrm>
            <a:off x="221062" y="1316335"/>
            <a:ext cx="4230357" cy="3718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228" t="29995" r="26255" b="24560"/>
          <a:stretch/>
        </p:blipFill>
        <p:spPr>
          <a:xfrm>
            <a:off x="4982547" y="1316334"/>
            <a:ext cx="4781214" cy="37187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2410" y="678938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4896" y="678938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4" y="5702756"/>
            <a:ext cx="9663277" cy="6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0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417" t="34054" r="39543" b="26345"/>
          <a:stretch/>
        </p:blipFill>
        <p:spPr>
          <a:xfrm>
            <a:off x="170821" y="1336430"/>
            <a:ext cx="4491613" cy="35815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431" t="33892" r="39036" b="27318"/>
          <a:stretch/>
        </p:blipFill>
        <p:spPr>
          <a:xfrm>
            <a:off x="5144754" y="1336430"/>
            <a:ext cx="4391300" cy="34867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2410" y="678938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4896" y="678938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21" y="5552909"/>
            <a:ext cx="9596177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8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242" t="28374" r="36805" b="32188"/>
          <a:stretch/>
        </p:blipFill>
        <p:spPr>
          <a:xfrm>
            <a:off x="251208" y="1326382"/>
            <a:ext cx="4391130" cy="3387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519" t="30321" r="38630" b="26669"/>
          <a:stretch/>
        </p:blipFill>
        <p:spPr>
          <a:xfrm>
            <a:off x="4994030" y="1326382"/>
            <a:ext cx="4750586" cy="32869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2410" y="678938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4896" y="678938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80" y="5482570"/>
            <a:ext cx="9624036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1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2604" t="25939" r="46137" b="55072"/>
          <a:stretch/>
        </p:blipFill>
        <p:spPr>
          <a:xfrm>
            <a:off x="6240028" y="1567543"/>
            <a:ext cx="3058928" cy="32242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503" t="25939" r="46847" b="55234"/>
          <a:stretch/>
        </p:blipFill>
        <p:spPr>
          <a:xfrm>
            <a:off x="578299" y="1567543"/>
            <a:ext cx="2918527" cy="32242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50189" y="509679"/>
            <a:ext cx="353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latin typeface="Calibri" panose="020F0502020204030204" pitchFamily="34" charset="0"/>
              </a:rPr>
              <a:t>IRS </a:t>
            </a:r>
            <a:r>
              <a:rPr lang="en-US" altLang="en-US" b="1" dirty="0">
                <a:latin typeface="Calibri" panose="020F0502020204030204" pitchFamily="34" charset="0"/>
              </a:rPr>
              <a:t>R2 LISS IV Imagery </a:t>
            </a:r>
            <a:r>
              <a:rPr lang="en-US" b="1" dirty="0" smtClean="0"/>
              <a:t>05 </a:t>
            </a:r>
            <a:r>
              <a:rPr lang="en-US" b="1" dirty="0"/>
              <a:t>J</a:t>
            </a:r>
            <a:r>
              <a:rPr lang="en-US" b="1" dirty="0" smtClean="0"/>
              <a:t>an 2019 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94393" y="656444"/>
            <a:ext cx="353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latin typeface="Calibri" panose="020F0502020204030204" pitchFamily="34" charset="0"/>
              </a:rPr>
              <a:t>IRS R2 LISS IV Imagery </a:t>
            </a:r>
            <a:r>
              <a:rPr lang="en-US" b="1" dirty="0" smtClean="0"/>
              <a:t>03 </a:t>
            </a:r>
            <a:r>
              <a:rPr lang="en-US" b="1" dirty="0"/>
              <a:t>F</a:t>
            </a:r>
            <a:r>
              <a:rPr lang="en-US" b="1" dirty="0" smtClean="0"/>
              <a:t>eb 2018 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12" y="5480350"/>
            <a:ext cx="9505741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4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634" t="31296" r="30313" b="22774"/>
          <a:stretch/>
        </p:blipFill>
        <p:spPr>
          <a:xfrm>
            <a:off x="622997" y="1678074"/>
            <a:ext cx="3868616" cy="28436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837" t="30321" r="30617" b="25695"/>
          <a:stretch/>
        </p:blipFill>
        <p:spPr>
          <a:xfrm>
            <a:off x="5456254" y="1607736"/>
            <a:ext cx="3987454" cy="28436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2410" y="678938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4896" y="678938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4" y="5010886"/>
            <a:ext cx="9555982" cy="52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5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634" t="31296" r="30313" b="22774"/>
          <a:stretch/>
        </p:blipFill>
        <p:spPr>
          <a:xfrm>
            <a:off x="622997" y="1678074"/>
            <a:ext cx="3868616" cy="28436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837" t="30321" r="30617" b="25695"/>
          <a:stretch/>
        </p:blipFill>
        <p:spPr>
          <a:xfrm>
            <a:off x="5456254" y="1607736"/>
            <a:ext cx="3987454" cy="28436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2410" y="678938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4896" y="678938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4" y="5010886"/>
            <a:ext cx="9555982" cy="52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3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765" t="25777" r="20169" b="25533"/>
          <a:stretch/>
        </p:blipFill>
        <p:spPr>
          <a:xfrm>
            <a:off x="211018" y="1336432"/>
            <a:ext cx="4371033" cy="21782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592" t="28698" r="20777" b="26832"/>
          <a:stretch/>
        </p:blipFill>
        <p:spPr>
          <a:xfrm>
            <a:off x="5154806" y="1330373"/>
            <a:ext cx="4610519" cy="21856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2410" y="678938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4896" y="678938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18" y="5130000"/>
            <a:ext cx="9334916" cy="6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8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765" t="25777" r="20169" b="25533"/>
          <a:stretch/>
        </p:blipFill>
        <p:spPr>
          <a:xfrm>
            <a:off x="211018" y="1336432"/>
            <a:ext cx="4371033" cy="21782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592" t="28698" r="20777" b="26832"/>
          <a:stretch/>
        </p:blipFill>
        <p:spPr>
          <a:xfrm>
            <a:off x="5154806" y="1330373"/>
            <a:ext cx="4610519" cy="21856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2410" y="678938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4896" y="678938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18" y="5130000"/>
            <a:ext cx="9334916" cy="6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4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765" t="25777" r="20169" b="25533"/>
          <a:stretch/>
        </p:blipFill>
        <p:spPr>
          <a:xfrm>
            <a:off x="211018" y="1336431"/>
            <a:ext cx="4577156" cy="2280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592" t="28698" r="20777" b="26832"/>
          <a:stretch/>
        </p:blipFill>
        <p:spPr>
          <a:xfrm>
            <a:off x="4940854" y="1330373"/>
            <a:ext cx="4824472" cy="22870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2410" y="678938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4896" y="678938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18" y="5130000"/>
            <a:ext cx="9334916" cy="6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1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127" t="23667" r="41166" b="31052"/>
          <a:stretch/>
        </p:blipFill>
        <p:spPr>
          <a:xfrm>
            <a:off x="663191" y="1394057"/>
            <a:ext cx="3366198" cy="33186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605" t="22044" r="41268" b="36407"/>
          <a:stretch/>
        </p:blipFill>
        <p:spPr>
          <a:xfrm>
            <a:off x="5480085" y="1394056"/>
            <a:ext cx="3850118" cy="33186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2217" y="538261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4703" y="538261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4" y="5199138"/>
            <a:ext cx="9576079" cy="6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5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127" t="23667" r="41166" b="31052"/>
          <a:stretch/>
        </p:blipFill>
        <p:spPr>
          <a:xfrm>
            <a:off x="663191" y="1394057"/>
            <a:ext cx="3366198" cy="33186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605" t="22044" r="41268" b="36407"/>
          <a:stretch/>
        </p:blipFill>
        <p:spPr>
          <a:xfrm>
            <a:off x="5480085" y="1394056"/>
            <a:ext cx="3850118" cy="33186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2217" y="538261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4703" y="538261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4" y="5199138"/>
            <a:ext cx="9576079" cy="6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2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127" t="23667" r="41166" b="31052"/>
          <a:stretch/>
        </p:blipFill>
        <p:spPr>
          <a:xfrm>
            <a:off x="663191" y="1394057"/>
            <a:ext cx="3366198" cy="33186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605" t="22044" r="41268" b="36407"/>
          <a:stretch/>
        </p:blipFill>
        <p:spPr>
          <a:xfrm>
            <a:off x="5480085" y="1394056"/>
            <a:ext cx="3850118" cy="33186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2217" y="538261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4703" y="538261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4" y="5199138"/>
            <a:ext cx="9576079" cy="6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0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373" t="25614" r="28588" b="29753"/>
          <a:stretch/>
        </p:blipFill>
        <p:spPr>
          <a:xfrm>
            <a:off x="5241367" y="1416817"/>
            <a:ext cx="4575035" cy="28336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258" t="28860" r="35384" b="34297"/>
          <a:stretch/>
        </p:blipFill>
        <p:spPr>
          <a:xfrm>
            <a:off x="160774" y="1416817"/>
            <a:ext cx="4843394" cy="28336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2217" y="538261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4703" y="538261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74" y="5195755"/>
            <a:ext cx="9555982" cy="52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2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373" t="25614" r="28588" b="29753"/>
          <a:stretch/>
        </p:blipFill>
        <p:spPr>
          <a:xfrm>
            <a:off x="5241367" y="1416817"/>
            <a:ext cx="4575035" cy="28336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258" t="28860" r="35384" b="34297"/>
          <a:stretch/>
        </p:blipFill>
        <p:spPr>
          <a:xfrm>
            <a:off x="160774" y="1416817"/>
            <a:ext cx="4843394" cy="28336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2217" y="538261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4703" y="538261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74" y="5195755"/>
            <a:ext cx="9555982" cy="52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4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96366" y="236308"/>
            <a:ext cx="353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latin typeface="Calibri" panose="020F0502020204030204" pitchFamily="34" charset="0"/>
              </a:rPr>
              <a:t>IRS </a:t>
            </a:r>
            <a:r>
              <a:rPr lang="en-US" altLang="en-US" b="1" dirty="0">
                <a:latin typeface="Calibri" panose="020F0502020204030204" pitchFamily="34" charset="0"/>
              </a:rPr>
              <a:t>R2 LISS IV Imagery </a:t>
            </a:r>
            <a:r>
              <a:rPr lang="en-US" b="1" dirty="0" smtClean="0"/>
              <a:t>05 </a:t>
            </a:r>
            <a:r>
              <a:rPr lang="en-US" b="1" dirty="0"/>
              <a:t>J</a:t>
            </a:r>
            <a:r>
              <a:rPr lang="en-US" b="1" dirty="0" smtClean="0"/>
              <a:t>an 2019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44424" y="236308"/>
            <a:ext cx="353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latin typeface="Calibri" panose="020F0502020204030204" pitchFamily="34" charset="0"/>
              </a:rPr>
              <a:t>IRS R2 LISS IV Imagery </a:t>
            </a:r>
            <a:r>
              <a:rPr lang="en-US" b="1" dirty="0" smtClean="0"/>
              <a:t>03 </a:t>
            </a:r>
            <a:r>
              <a:rPr lang="en-US" b="1" dirty="0"/>
              <a:t>F</a:t>
            </a:r>
            <a:r>
              <a:rPr lang="en-US" b="1" dirty="0" smtClean="0"/>
              <a:t>eb 2018 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42921" t="44228" r="47731" b="41890"/>
          <a:stretch/>
        </p:blipFill>
        <p:spPr>
          <a:xfrm>
            <a:off x="1014882" y="1736459"/>
            <a:ext cx="3022391" cy="28053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41976" t="42346" r="47456" b="39799"/>
          <a:stretch/>
        </p:blipFill>
        <p:spPr>
          <a:xfrm>
            <a:off x="6456669" y="1566611"/>
            <a:ext cx="2817960" cy="29752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8" y="5305566"/>
            <a:ext cx="9566031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7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373" t="20259" r="38935" b="27805"/>
          <a:stretch/>
        </p:blipFill>
        <p:spPr>
          <a:xfrm>
            <a:off x="532563" y="1054137"/>
            <a:ext cx="3910066" cy="3658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721" t="19933" r="39949" b="27481"/>
          <a:stretch/>
        </p:blipFill>
        <p:spPr>
          <a:xfrm>
            <a:off x="6029011" y="983798"/>
            <a:ext cx="3376246" cy="36585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2217" y="538261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4703" y="538261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31" y="5341894"/>
            <a:ext cx="9646417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7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170" t="32269" r="38427" b="29591"/>
          <a:stretch/>
        </p:blipFill>
        <p:spPr>
          <a:xfrm>
            <a:off x="462223" y="1436914"/>
            <a:ext cx="3495972" cy="2934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5604" t="29185" r="33965" b="30077"/>
          <a:stretch/>
        </p:blipFill>
        <p:spPr>
          <a:xfrm>
            <a:off x="6089300" y="1436914"/>
            <a:ext cx="3506917" cy="29341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2217" y="538261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4703" y="538261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35" y="5140927"/>
            <a:ext cx="9736853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4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735" t="24965" r="40456" b="32025"/>
          <a:stretch/>
        </p:blipFill>
        <p:spPr>
          <a:xfrm>
            <a:off x="472272" y="1065125"/>
            <a:ext cx="3687746" cy="3441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040" t="27887" r="40963" b="29915"/>
          <a:stretch/>
        </p:blipFill>
        <p:spPr>
          <a:xfrm>
            <a:off x="5807947" y="1065125"/>
            <a:ext cx="3690680" cy="34767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2217" y="538261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4703" y="538261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21" y="5280725"/>
            <a:ext cx="9616273" cy="6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735" t="24965" r="40456" b="32025"/>
          <a:stretch/>
        </p:blipFill>
        <p:spPr>
          <a:xfrm>
            <a:off x="472272" y="1065125"/>
            <a:ext cx="3687746" cy="3441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040" t="27887" r="40963" b="29915"/>
          <a:stretch/>
        </p:blipFill>
        <p:spPr>
          <a:xfrm>
            <a:off x="5807947" y="1065125"/>
            <a:ext cx="3690680" cy="34767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2217" y="538261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4703" y="538261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21" y="5280725"/>
            <a:ext cx="9616273" cy="6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2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735" t="24965" r="40456" b="32025"/>
          <a:stretch/>
        </p:blipFill>
        <p:spPr>
          <a:xfrm>
            <a:off x="472272" y="1065125"/>
            <a:ext cx="3687746" cy="3441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040" t="27887" r="40963" b="29915"/>
          <a:stretch/>
        </p:blipFill>
        <p:spPr>
          <a:xfrm>
            <a:off x="5807947" y="1065125"/>
            <a:ext cx="3690680" cy="34767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5461" y="538261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7947" y="538261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21" y="5280725"/>
            <a:ext cx="9616273" cy="6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5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272" t="29835" r="50499" b="39166"/>
          <a:stretch/>
        </p:blipFill>
        <p:spPr>
          <a:xfrm>
            <a:off x="5213411" y="1135464"/>
            <a:ext cx="4359058" cy="3635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195" t="29996" r="43912" b="39099"/>
          <a:stretch/>
        </p:blipFill>
        <p:spPr>
          <a:xfrm>
            <a:off x="775461" y="1135463"/>
            <a:ext cx="4309005" cy="36357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5461" y="538261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7947" y="538261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25" y="5105194"/>
            <a:ext cx="9636370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0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618" t="42494" r="40152" b="33973"/>
          <a:stretch/>
        </p:blipFill>
        <p:spPr>
          <a:xfrm>
            <a:off x="492369" y="1396720"/>
            <a:ext cx="3015892" cy="2733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2603" t="41845" r="39645" b="33161"/>
          <a:stretch/>
        </p:blipFill>
        <p:spPr>
          <a:xfrm>
            <a:off x="6029010" y="1396720"/>
            <a:ext cx="3105855" cy="27331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5461" y="538261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7947" y="538261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7" y="5412232"/>
            <a:ext cx="9706708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0981" t="42169" r="42587" b="33324"/>
          <a:stretch/>
        </p:blipFill>
        <p:spPr>
          <a:xfrm>
            <a:off x="462224" y="1808703"/>
            <a:ext cx="3137083" cy="29240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561" t="39734" r="39949" b="30889"/>
          <a:stretch/>
        </p:blipFill>
        <p:spPr>
          <a:xfrm>
            <a:off x="5888333" y="1808703"/>
            <a:ext cx="3263327" cy="29240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026" y="789470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8624" y="789470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25" y="5613199"/>
            <a:ext cx="9586128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6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518" t="35839" r="35993" b="24885"/>
          <a:stretch/>
        </p:blipFill>
        <p:spPr>
          <a:xfrm>
            <a:off x="5556738" y="2009671"/>
            <a:ext cx="4094081" cy="29140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286" t="39735" r="35486" b="22774"/>
          <a:stretch/>
        </p:blipFill>
        <p:spPr>
          <a:xfrm>
            <a:off x="482321" y="2009671"/>
            <a:ext cx="4629636" cy="29140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268" y="1000485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866" y="1000485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17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518" t="35839" r="35993" b="24885"/>
          <a:stretch/>
        </p:blipFill>
        <p:spPr>
          <a:xfrm>
            <a:off x="5556738" y="2009671"/>
            <a:ext cx="4094081" cy="29140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286" t="39735" r="35486" b="22774"/>
          <a:stretch/>
        </p:blipFill>
        <p:spPr>
          <a:xfrm>
            <a:off x="482321" y="2009671"/>
            <a:ext cx="4629636" cy="29140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268" y="1000485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866" y="1000485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2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7024" t="23342" r="46644" b="52637"/>
          <a:stretch/>
        </p:blipFill>
        <p:spPr>
          <a:xfrm>
            <a:off x="5838093" y="1778557"/>
            <a:ext cx="3235570" cy="29743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37630" y="567903"/>
            <a:ext cx="353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latin typeface="Calibri" panose="020F0502020204030204" pitchFamily="34" charset="0"/>
              </a:rPr>
              <a:t>IRS </a:t>
            </a:r>
            <a:r>
              <a:rPr lang="en-US" altLang="en-US" b="1" dirty="0">
                <a:latin typeface="Calibri" panose="020F0502020204030204" pitchFamily="34" charset="0"/>
              </a:rPr>
              <a:t>R2 LISS IV Imagery </a:t>
            </a:r>
            <a:r>
              <a:rPr lang="en-US" b="1" dirty="0" smtClean="0"/>
              <a:t>05 </a:t>
            </a:r>
            <a:r>
              <a:rPr lang="en-US" b="1" dirty="0"/>
              <a:t>J</a:t>
            </a:r>
            <a:r>
              <a:rPr lang="en-US" b="1" dirty="0" smtClean="0"/>
              <a:t>an 2019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85688" y="567903"/>
            <a:ext cx="353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latin typeface="Calibri" panose="020F0502020204030204" pitchFamily="34" charset="0"/>
              </a:rPr>
              <a:t>IRS R2 LISS IV Imagery </a:t>
            </a:r>
            <a:r>
              <a:rPr lang="en-US" b="1" dirty="0" smtClean="0"/>
              <a:t>03 </a:t>
            </a:r>
            <a:r>
              <a:rPr lang="en-US" b="1" dirty="0"/>
              <a:t>F</a:t>
            </a:r>
            <a:r>
              <a:rPr lang="en-US" b="1" dirty="0" smtClean="0"/>
              <a:t>eb 2018 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32561" t="32918" r="54455" b="47768"/>
          <a:stretch/>
        </p:blipFill>
        <p:spPr>
          <a:xfrm>
            <a:off x="964641" y="1778557"/>
            <a:ext cx="3199262" cy="29743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0" y="5594191"/>
            <a:ext cx="9777046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2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518" t="35839" r="35993" b="24885"/>
          <a:stretch/>
        </p:blipFill>
        <p:spPr>
          <a:xfrm>
            <a:off x="5556738" y="2009671"/>
            <a:ext cx="4094081" cy="29140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286" t="39735" r="35486" b="22774"/>
          <a:stretch/>
        </p:blipFill>
        <p:spPr>
          <a:xfrm>
            <a:off x="482321" y="2009671"/>
            <a:ext cx="4629636" cy="29140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268" y="1000485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866" y="1000485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5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518" t="35839" r="35993" b="24885"/>
          <a:stretch/>
        </p:blipFill>
        <p:spPr>
          <a:xfrm>
            <a:off x="5556738" y="2009671"/>
            <a:ext cx="4094081" cy="29140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286" t="39735" r="35486" b="22774"/>
          <a:stretch/>
        </p:blipFill>
        <p:spPr>
          <a:xfrm>
            <a:off x="482321" y="2009671"/>
            <a:ext cx="4629636" cy="29140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268" y="1000485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866" y="1000485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1" y="5563547"/>
            <a:ext cx="9590998" cy="4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6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518" t="35839" r="35993" b="24885"/>
          <a:stretch/>
        </p:blipFill>
        <p:spPr>
          <a:xfrm>
            <a:off x="5556738" y="2009671"/>
            <a:ext cx="4094081" cy="29140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286" t="39735" r="35486" b="22774"/>
          <a:stretch/>
        </p:blipFill>
        <p:spPr>
          <a:xfrm>
            <a:off x="482321" y="2009671"/>
            <a:ext cx="4629636" cy="29140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268" y="1000485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866" y="1000485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1" y="5563547"/>
            <a:ext cx="9590998" cy="4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518" t="35839" r="35993" b="24885"/>
          <a:stretch/>
        </p:blipFill>
        <p:spPr>
          <a:xfrm>
            <a:off x="5556738" y="2009671"/>
            <a:ext cx="4094081" cy="29140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286" t="39735" r="35486" b="22774"/>
          <a:stretch/>
        </p:blipFill>
        <p:spPr>
          <a:xfrm>
            <a:off x="482321" y="2009671"/>
            <a:ext cx="4629636" cy="29140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268" y="1000485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866" y="1000485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9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838" t="34054" r="32645" b="15146"/>
          <a:stretch/>
        </p:blipFill>
        <p:spPr>
          <a:xfrm>
            <a:off x="582803" y="1828800"/>
            <a:ext cx="3617407" cy="3145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677" t="39410" r="37515" b="16120"/>
          <a:stretch/>
        </p:blipFill>
        <p:spPr>
          <a:xfrm>
            <a:off x="5978769" y="1881380"/>
            <a:ext cx="3205423" cy="30925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268" y="1000485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866" y="1000485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70" y="5299252"/>
            <a:ext cx="9545934" cy="120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7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838" t="34054" r="32645" b="15146"/>
          <a:stretch/>
        </p:blipFill>
        <p:spPr>
          <a:xfrm>
            <a:off x="582803" y="1828800"/>
            <a:ext cx="3617407" cy="3145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677" t="39410" r="37515" b="16120"/>
          <a:stretch/>
        </p:blipFill>
        <p:spPr>
          <a:xfrm>
            <a:off x="5978769" y="1881380"/>
            <a:ext cx="3205423" cy="30925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268" y="1000485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866" y="1000485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70" y="5299252"/>
            <a:ext cx="9545934" cy="120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8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838" t="34054" r="32645" b="15146"/>
          <a:stretch/>
        </p:blipFill>
        <p:spPr>
          <a:xfrm>
            <a:off x="582803" y="1828800"/>
            <a:ext cx="3617407" cy="3145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677" t="39410" r="37515" b="16120"/>
          <a:stretch/>
        </p:blipFill>
        <p:spPr>
          <a:xfrm>
            <a:off x="5978769" y="1881380"/>
            <a:ext cx="3205423" cy="30925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268" y="1000485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866" y="1000485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70" y="5299252"/>
            <a:ext cx="9545934" cy="120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7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838" t="34054" r="32645" b="15146"/>
          <a:stretch/>
        </p:blipFill>
        <p:spPr>
          <a:xfrm>
            <a:off x="582803" y="1828800"/>
            <a:ext cx="3617407" cy="3145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677" t="39410" r="37515" b="16120"/>
          <a:stretch/>
        </p:blipFill>
        <p:spPr>
          <a:xfrm>
            <a:off x="5978769" y="1881380"/>
            <a:ext cx="3205423" cy="30925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268" y="1000485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866" y="1000485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70" y="5299252"/>
            <a:ext cx="9545934" cy="120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3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838" t="34054" r="32645" b="15146"/>
          <a:stretch/>
        </p:blipFill>
        <p:spPr>
          <a:xfrm>
            <a:off x="582803" y="1828800"/>
            <a:ext cx="3617407" cy="3145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677" t="39410" r="37515" b="16120"/>
          <a:stretch/>
        </p:blipFill>
        <p:spPr>
          <a:xfrm>
            <a:off x="5978769" y="1881380"/>
            <a:ext cx="3205423" cy="30925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268" y="1000485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866" y="1000485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70" y="5299252"/>
            <a:ext cx="9545934" cy="120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9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838" t="34054" r="32645" b="15146"/>
          <a:stretch/>
        </p:blipFill>
        <p:spPr>
          <a:xfrm>
            <a:off x="582803" y="1828800"/>
            <a:ext cx="3617407" cy="3145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677" t="39410" r="37515" b="16120"/>
          <a:stretch/>
        </p:blipFill>
        <p:spPr>
          <a:xfrm>
            <a:off x="5978769" y="1881380"/>
            <a:ext cx="3205423" cy="30925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268" y="1000485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866" y="1000485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70" y="5299252"/>
            <a:ext cx="9545934" cy="120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675" t="35750" r="40629" b="34858"/>
          <a:stretch/>
        </p:blipFill>
        <p:spPr>
          <a:xfrm>
            <a:off x="1266093" y="1954403"/>
            <a:ext cx="2441750" cy="3052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5117" t="34816" r="40957" b="38319"/>
          <a:stretch/>
        </p:blipFill>
        <p:spPr>
          <a:xfrm>
            <a:off x="5998866" y="2123214"/>
            <a:ext cx="2391508" cy="2883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0419" y="1193437"/>
            <a:ext cx="353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b="1" dirty="0" smtClean="0">
                <a:solidFill>
                  <a:prstClr val="black"/>
                </a:solidFill>
              </a:rPr>
              <a:t>03 </a:t>
            </a:r>
            <a:r>
              <a:rPr lang="en-US" b="1" dirty="0">
                <a:solidFill>
                  <a:prstClr val="black"/>
                </a:solidFill>
              </a:rPr>
              <a:t>F</a:t>
            </a:r>
            <a:r>
              <a:rPr lang="en-US" b="1" dirty="0" smtClean="0">
                <a:solidFill>
                  <a:prstClr val="black"/>
                </a:solidFill>
              </a:rPr>
              <a:t>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4194" y="1193437"/>
            <a:ext cx="353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b="1" dirty="0" smtClean="0">
                <a:solidFill>
                  <a:prstClr val="black"/>
                </a:solidFill>
              </a:rPr>
              <a:t>05 </a:t>
            </a:r>
            <a:r>
              <a:rPr lang="en-US" b="1" dirty="0">
                <a:solidFill>
                  <a:prstClr val="black"/>
                </a:solidFill>
              </a:rPr>
              <a:t>J</a:t>
            </a:r>
            <a:r>
              <a:rPr lang="en-US" b="1" dirty="0" smtClean="0">
                <a:solidFill>
                  <a:prstClr val="black"/>
                </a:solidFill>
              </a:rPr>
              <a:t>an 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60" y="5733300"/>
            <a:ext cx="9516803" cy="50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0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838" t="34054" r="32645" b="15146"/>
          <a:stretch/>
        </p:blipFill>
        <p:spPr>
          <a:xfrm>
            <a:off x="582803" y="1828800"/>
            <a:ext cx="3617407" cy="3145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677" t="39410" r="37515" b="16120"/>
          <a:stretch/>
        </p:blipFill>
        <p:spPr>
          <a:xfrm>
            <a:off x="5978769" y="1881380"/>
            <a:ext cx="3205423" cy="30925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268" y="1000485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866" y="1000485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70" y="5299252"/>
            <a:ext cx="9545934" cy="120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7120" y="1000485"/>
            <a:ext cx="36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04</a:t>
            </a:r>
            <a:r>
              <a:rPr lang="en-US" b="1" dirty="0" smtClean="0">
                <a:solidFill>
                  <a:prstClr val="black"/>
                </a:solidFill>
              </a:rPr>
              <a:t> Mar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866" y="1000485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1</a:t>
            </a:r>
            <a:r>
              <a:rPr lang="en-US" altLang="en-US" b="1" dirty="0" smtClean="0">
                <a:solidFill>
                  <a:prstClr val="black"/>
                </a:solidFill>
              </a:rPr>
              <a:t>5 Feb 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19" y="5573005"/>
            <a:ext cx="9606224" cy="394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620" t="40059" r="46339" b="25047"/>
          <a:stretch/>
        </p:blipFill>
        <p:spPr>
          <a:xfrm>
            <a:off x="735268" y="1718266"/>
            <a:ext cx="3426488" cy="3108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1446" t="44117" r="49383" b="28941"/>
          <a:stretch/>
        </p:blipFill>
        <p:spPr>
          <a:xfrm>
            <a:off x="5925263" y="1718266"/>
            <a:ext cx="3539104" cy="310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7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199" t="39572" r="45021" b="34622"/>
          <a:stretch/>
        </p:blipFill>
        <p:spPr>
          <a:xfrm>
            <a:off x="301450" y="1245995"/>
            <a:ext cx="3577214" cy="29168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6009" t="37787" r="45530" b="34136"/>
          <a:stretch/>
        </p:blipFill>
        <p:spPr>
          <a:xfrm>
            <a:off x="5617028" y="1245995"/>
            <a:ext cx="3068544" cy="29168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5863" y="645551"/>
            <a:ext cx="36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04</a:t>
            </a:r>
            <a:r>
              <a:rPr lang="en-US" b="1" dirty="0" smtClean="0">
                <a:solidFill>
                  <a:prstClr val="black"/>
                </a:solidFill>
              </a:rPr>
              <a:t> Mar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37609" y="645551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1</a:t>
            </a:r>
            <a:r>
              <a:rPr lang="en-US" altLang="en-US" b="1" dirty="0" smtClean="0">
                <a:solidFill>
                  <a:prstClr val="black"/>
                </a:solidFill>
              </a:rPr>
              <a:t>5 Feb 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26" y="5171072"/>
            <a:ext cx="9616272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6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111" t="37950" r="48064" b="34459"/>
          <a:stretch/>
        </p:blipFill>
        <p:spPr>
          <a:xfrm>
            <a:off x="422030" y="1657976"/>
            <a:ext cx="2491992" cy="27156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996" t="33892" r="45630" b="32837"/>
          <a:stretch/>
        </p:blipFill>
        <p:spPr>
          <a:xfrm>
            <a:off x="6320413" y="1657976"/>
            <a:ext cx="2462242" cy="2642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268" y="1000485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866" y="1000485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77" y="5130878"/>
            <a:ext cx="9616272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9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011" t="40384" r="45021" b="32675"/>
          <a:stretch/>
        </p:blipFill>
        <p:spPr>
          <a:xfrm>
            <a:off x="452175" y="1386673"/>
            <a:ext cx="3327940" cy="2954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851" t="41845" r="47455" b="31376"/>
          <a:stretch/>
        </p:blipFill>
        <p:spPr>
          <a:xfrm>
            <a:off x="6199832" y="1381089"/>
            <a:ext cx="2421653" cy="29597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736" y="809567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88334" y="809567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32" y="5432329"/>
            <a:ext cx="9606224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2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0981" t="45090" r="45122" b="26020"/>
          <a:stretch/>
        </p:blipFill>
        <p:spPr>
          <a:xfrm>
            <a:off x="522514" y="1567542"/>
            <a:ext cx="2522136" cy="32769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676" t="45577" r="45833" b="29429"/>
          <a:stretch/>
        </p:blipFill>
        <p:spPr>
          <a:xfrm>
            <a:off x="5335673" y="1567542"/>
            <a:ext cx="2830083" cy="32769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3865" y="829663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07463" y="829663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35" y="5753876"/>
            <a:ext cx="9636369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0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7120" y="1000485"/>
            <a:ext cx="36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04</a:t>
            </a:r>
            <a:r>
              <a:rPr lang="en-US" b="1" dirty="0" smtClean="0">
                <a:solidFill>
                  <a:prstClr val="black"/>
                </a:solidFill>
              </a:rPr>
              <a:t> Mar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866" y="1000485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1</a:t>
            </a:r>
            <a:r>
              <a:rPr lang="en-US" altLang="en-US" b="1" dirty="0" smtClean="0">
                <a:solidFill>
                  <a:prstClr val="black"/>
                </a:solidFill>
              </a:rPr>
              <a:t>5 Feb 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6830" t="31469" r="34694" b="30434"/>
          <a:stretch/>
        </p:blipFill>
        <p:spPr>
          <a:xfrm>
            <a:off x="602286" y="2059536"/>
            <a:ext cx="3811424" cy="23586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6657" t="27881" r="35902" b="30296"/>
          <a:stretch/>
        </p:blipFill>
        <p:spPr>
          <a:xfrm>
            <a:off x="5489955" y="2043585"/>
            <a:ext cx="3401226" cy="23745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05" y="5437856"/>
            <a:ext cx="9690931" cy="4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7120" y="1000485"/>
            <a:ext cx="36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04</a:t>
            </a:r>
            <a:r>
              <a:rPr lang="en-US" b="1" dirty="0" smtClean="0">
                <a:solidFill>
                  <a:prstClr val="black"/>
                </a:solidFill>
              </a:rPr>
              <a:t> Mar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866" y="1000485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1</a:t>
            </a:r>
            <a:r>
              <a:rPr lang="en-US" altLang="en-US" b="1" dirty="0" smtClean="0">
                <a:solidFill>
                  <a:prstClr val="black"/>
                </a:solidFill>
              </a:rPr>
              <a:t>5 Feb 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6830" t="31469" r="34694" b="30434"/>
          <a:stretch/>
        </p:blipFill>
        <p:spPr>
          <a:xfrm>
            <a:off x="602286" y="2059536"/>
            <a:ext cx="3811424" cy="23586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6657" t="27881" r="35902" b="30296"/>
          <a:stretch/>
        </p:blipFill>
        <p:spPr>
          <a:xfrm>
            <a:off x="5489955" y="2043585"/>
            <a:ext cx="3401226" cy="2374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05" y="5437856"/>
            <a:ext cx="9690931" cy="4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6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7120" y="1000485"/>
            <a:ext cx="36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04</a:t>
            </a:r>
            <a:r>
              <a:rPr lang="en-US" b="1" dirty="0" smtClean="0">
                <a:solidFill>
                  <a:prstClr val="black"/>
                </a:solidFill>
              </a:rPr>
              <a:t> Mar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5723" y="1000485"/>
            <a:ext cx="35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1</a:t>
            </a:r>
            <a:r>
              <a:rPr lang="en-US" altLang="en-US" b="1" dirty="0" smtClean="0">
                <a:solidFill>
                  <a:prstClr val="black"/>
                </a:solidFill>
              </a:rPr>
              <a:t>5 Feb 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8986" t="34368" r="39094" b="31677"/>
          <a:stretch/>
        </p:blipFill>
        <p:spPr>
          <a:xfrm>
            <a:off x="529966" y="1880075"/>
            <a:ext cx="3778910" cy="25124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4594" t="37957" r="38921" b="32505"/>
          <a:stretch/>
        </p:blipFill>
        <p:spPr>
          <a:xfrm>
            <a:off x="5204389" y="1880074"/>
            <a:ext cx="3604327" cy="2512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95" y="5084175"/>
            <a:ext cx="9622565" cy="36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8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459" t="45090" r="44717" b="36246"/>
          <a:stretch/>
        </p:blipFill>
        <p:spPr>
          <a:xfrm>
            <a:off x="281353" y="1567542"/>
            <a:ext cx="3564839" cy="2627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053" t="42494" r="44819" b="30403"/>
          <a:stretch/>
        </p:blipFill>
        <p:spPr>
          <a:xfrm>
            <a:off x="6129496" y="1567543"/>
            <a:ext cx="2502038" cy="2627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354" y="859809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4952" y="859809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1797"/>
            <a:ext cx="9696659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6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675" t="35750" r="40629" b="34858"/>
          <a:stretch/>
        </p:blipFill>
        <p:spPr>
          <a:xfrm>
            <a:off x="1266093" y="1954403"/>
            <a:ext cx="2441750" cy="3052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5117" t="34816" r="40957" b="38319"/>
          <a:stretch/>
        </p:blipFill>
        <p:spPr>
          <a:xfrm>
            <a:off x="5998866" y="2123214"/>
            <a:ext cx="2391508" cy="2883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0419" y="1193437"/>
            <a:ext cx="353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b="1" dirty="0" smtClean="0">
                <a:solidFill>
                  <a:prstClr val="black"/>
                </a:solidFill>
              </a:rPr>
              <a:t>03 </a:t>
            </a:r>
            <a:r>
              <a:rPr lang="en-US" b="1" dirty="0">
                <a:solidFill>
                  <a:prstClr val="black"/>
                </a:solidFill>
              </a:rPr>
              <a:t>F</a:t>
            </a:r>
            <a:r>
              <a:rPr lang="en-US" b="1" dirty="0" smtClean="0">
                <a:solidFill>
                  <a:prstClr val="black"/>
                </a:solidFill>
              </a:rPr>
              <a:t>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4194" y="1193437"/>
            <a:ext cx="353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b="1" dirty="0" smtClean="0">
                <a:solidFill>
                  <a:prstClr val="black"/>
                </a:solidFill>
              </a:rPr>
              <a:t>05 </a:t>
            </a:r>
            <a:r>
              <a:rPr lang="en-US" b="1" dirty="0">
                <a:solidFill>
                  <a:prstClr val="black"/>
                </a:solidFill>
              </a:rPr>
              <a:t>J</a:t>
            </a:r>
            <a:r>
              <a:rPr lang="en-US" b="1" dirty="0" smtClean="0">
                <a:solidFill>
                  <a:prstClr val="black"/>
                </a:solidFill>
              </a:rPr>
              <a:t>an 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60" y="5733300"/>
            <a:ext cx="9516803" cy="50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0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662" t="39734" r="44919" b="35758"/>
          <a:stretch/>
        </p:blipFill>
        <p:spPr>
          <a:xfrm>
            <a:off x="1165607" y="1487154"/>
            <a:ext cx="2639991" cy="2622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2197" t="37300" r="46746" b="36732"/>
          <a:stretch/>
        </p:blipFill>
        <p:spPr>
          <a:xfrm>
            <a:off x="6109396" y="1487153"/>
            <a:ext cx="2034745" cy="29867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354" y="859809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4952" y="859809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73" y="4939959"/>
            <a:ext cx="9576080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3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2827" y="1044475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1506" y="1044475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590" t="44859" r="38490" b="23808"/>
          <a:stretch/>
        </p:blipFill>
        <p:spPr>
          <a:xfrm>
            <a:off x="376015" y="1871529"/>
            <a:ext cx="3614872" cy="2217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6492" t="46239" r="37800" b="29468"/>
          <a:stretch/>
        </p:blipFill>
        <p:spPr>
          <a:xfrm>
            <a:off x="5446856" y="1868541"/>
            <a:ext cx="3760150" cy="2220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04" y="5058538"/>
            <a:ext cx="9545652" cy="36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4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3529" y="829664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06570" y="829664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402" t="32436" r="29604" b="22290"/>
          <a:stretch/>
        </p:blipFill>
        <p:spPr>
          <a:xfrm>
            <a:off x="494246" y="1572426"/>
            <a:ext cx="3862700" cy="28030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2264" t="27053" r="30640" b="30848"/>
          <a:stretch/>
        </p:blipFill>
        <p:spPr>
          <a:xfrm>
            <a:off x="5554766" y="1572426"/>
            <a:ext cx="3951799" cy="2803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79" y="5178179"/>
            <a:ext cx="9502923" cy="36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0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923" t="37300" r="47253" b="31538"/>
          <a:stretch/>
        </p:blipFill>
        <p:spPr>
          <a:xfrm>
            <a:off x="1487156" y="1366574"/>
            <a:ext cx="2622620" cy="32278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647" t="39410" r="47354" b="31538"/>
          <a:stretch/>
        </p:blipFill>
        <p:spPr>
          <a:xfrm>
            <a:off x="6343996" y="1366574"/>
            <a:ext cx="2488505" cy="32278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3529" y="829664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7127" y="829664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29" y="5426866"/>
            <a:ext cx="9515789" cy="52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2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923" t="37300" r="47253" b="31538"/>
          <a:stretch/>
        </p:blipFill>
        <p:spPr>
          <a:xfrm>
            <a:off x="1487156" y="1366574"/>
            <a:ext cx="2622620" cy="32278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647" t="39410" r="47354" b="31538"/>
          <a:stretch/>
        </p:blipFill>
        <p:spPr>
          <a:xfrm>
            <a:off x="6343996" y="1366574"/>
            <a:ext cx="2488505" cy="32278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3529" y="829664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7127" y="829664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29" y="5426866"/>
            <a:ext cx="9515789" cy="52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0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430" t="43630" r="46340" b="38679"/>
          <a:stretch/>
        </p:blipFill>
        <p:spPr>
          <a:xfrm>
            <a:off x="482320" y="1467057"/>
            <a:ext cx="3982462" cy="2713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6213" t="37462" r="40964" b="34136"/>
          <a:stretch/>
        </p:blipFill>
        <p:spPr>
          <a:xfrm>
            <a:off x="5566787" y="1487155"/>
            <a:ext cx="3528407" cy="27443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3529" y="829664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7127" y="829664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36" y="4909815"/>
            <a:ext cx="9666513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1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937" t="34866" r="45022" b="31700"/>
          <a:stretch/>
        </p:blipFill>
        <p:spPr>
          <a:xfrm>
            <a:off x="1014884" y="1637880"/>
            <a:ext cx="2612570" cy="32035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952" t="38112" r="45122" b="32999"/>
          <a:stretch/>
        </p:blipFill>
        <p:spPr>
          <a:xfrm>
            <a:off x="6008914" y="1637880"/>
            <a:ext cx="2825566" cy="32035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3529" y="829664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7127" y="829664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33" y="5482571"/>
            <a:ext cx="9746901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4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5241" t="43792" r="39036" b="28293"/>
          <a:stretch/>
        </p:blipFill>
        <p:spPr>
          <a:xfrm>
            <a:off x="6204694" y="1698171"/>
            <a:ext cx="3270901" cy="36296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5038" t="42169" r="41471" b="32350"/>
          <a:stretch/>
        </p:blipFill>
        <p:spPr>
          <a:xfrm>
            <a:off x="854110" y="1698171"/>
            <a:ext cx="3074796" cy="36296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3529" y="829664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7127" y="829664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70" y="5947300"/>
            <a:ext cx="9408920" cy="36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9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0168" t="42007" r="42181" b="31376"/>
          <a:stretch/>
        </p:blipFill>
        <p:spPr>
          <a:xfrm>
            <a:off x="1095271" y="1939332"/>
            <a:ext cx="2718570" cy="25623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379" t="37666" r="45109" b="32049"/>
          <a:stretch/>
        </p:blipFill>
        <p:spPr>
          <a:xfrm>
            <a:off x="5828044" y="1939332"/>
            <a:ext cx="2235445" cy="25918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2369" y="1040679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55967" y="1040679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7" y="5452425"/>
            <a:ext cx="9566031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3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082" t="37461" r="42993" b="25047"/>
          <a:stretch/>
        </p:blipFill>
        <p:spPr>
          <a:xfrm>
            <a:off x="884254" y="1537397"/>
            <a:ext cx="3315956" cy="3389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648" t="37138" r="42790" b="29104"/>
          <a:stretch/>
        </p:blipFill>
        <p:spPr>
          <a:xfrm>
            <a:off x="5536641" y="1414734"/>
            <a:ext cx="3999244" cy="33009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9502" y="739229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55967" y="739229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7" y="5546568"/>
            <a:ext cx="9706708" cy="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1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85270" y="313220"/>
            <a:ext cx="353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latin typeface="Calibri" panose="020F0502020204030204" pitchFamily="34" charset="0"/>
              </a:rPr>
              <a:t>IRS </a:t>
            </a:r>
            <a:r>
              <a:rPr lang="en-US" altLang="en-US" b="1" dirty="0">
                <a:latin typeface="Calibri" panose="020F0502020204030204" pitchFamily="34" charset="0"/>
              </a:rPr>
              <a:t>R2 LISS IV Imagery </a:t>
            </a:r>
            <a:r>
              <a:rPr lang="en-US" b="1" dirty="0" smtClean="0"/>
              <a:t>05 </a:t>
            </a:r>
            <a:r>
              <a:rPr lang="en-US" b="1" dirty="0"/>
              <a:t>J</a:t>
            </a:r>
            <a:r>
              <a:rPr lang="en-US" b="1" dirty="0" smtClean="0"/>
              <a:t>an 2019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33328" y="313220"/>
            <a:ext cx="353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latin typeface="Calibri" panose="020F0502020204030204" pitchFamily="34" charset="0"/>
              </a:rPr>
              <a:t>IRS R2 LISS IV Imagery </a:t>
            </a:r>
            <a:r>
              <a:rPr lang="en-US" b="1" dirty="0" smtClean="0"/>
              <a:t>03 </a:t>
            </a:r>
            <a:r>
              <a:rPr lang="en-US" b="1" dirty="0"/>
              <a:t>F</a:t>
            </a:r>
            <a:r>
              <a:rPr lang="en-US" b="1" dirty="0" smtClean="0"/>
              <a:t>eb 2018 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760" t="37528" r="41651" b="37130"/>
          <a:stretch/>
        </p:blipFill>
        <p:spPr>
          <a:xfrm>
            <a:off x="813916" y="1306286"/>
            <a:ext cx="3219651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1352" t="42291" r="46071" b="39403"/>
          <a:stretch/>
        </p:blipFill>
        <p:spPr>
          <a:xfrm>
            <a:off x="5578671" y="1308798"/>
            <a:ext cx="3012667" cy="2740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50" y="5043448"/>
            <a:ext cx="9648201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1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082" t="37461" r="42993" b="25047"/>
          <a:stretch/>
        </p:blipFill>
        <p:spPr>
          <a:xfrm>
            <a:off x="884254" y="1537397"/>
            <a:ext cx="3315956" cy="3389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648" t="37138" r="42790" b="29104"/>
          <a:stretch/>
        </p:blipFill>
        <p:spPr>
          <a:xfrm>
            <a:off x="5536641" y="1414734"/>
            <a:ext cx="3999244" cy="33009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9502" y="739229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55967" y="739229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7" y="5546568"/>
            <a:ext cx="9706708" cy="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1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082" t="37461" r="42993" b="25047"/>
          <a:stretch/>
        </p:blipFill>
        <p:spPr>
          <a:xfrm>
            <a:off x="884254" y="1537397"/>
            <a:ext cx="3315956" cy="3389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648" t="37138" r="42790" b="29104"/>
          <a:stretch/>
        </p:blipFill>
        <p:spPr>
          <a:xfrm>
            <a:off x="5536641" y="1414734"/>
            <a:ext cx="3999244" cy="33009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9502" y="739229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55967" y="739229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7" y="5546568"/>
            <a:ext cx="9706708" cy="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8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082" t="37461" r="42993" b="25047"/>
          <a:stretch/>
        </p:blipFill>
        <p:spPr>
          <a:xfrm>
            <a:off x="884254" y="1537397"/>
            <a:ext cx="3315956" cy="3389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648" t="37138" r="42790" b="29104"/>
          <a:stretch/>
        </p:blipFill>
        <p:spPr>
          <a:xfrm>
            <a:off x="5536641" y="1414734"/>
            <a:ext cx="3999244" cy="33009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9502" y="739229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55967" y="739229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7" y="5546568"/>
            <a:ext cx="9706708" cy="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3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2096" t="51745" r="45224" b="30889"/>
          <a:stretch/>
        </p:blipFill>
        <p:spPr>
          <a:xfrm>
            <a:off x="653142" y="1899138"/>
            <a:ext cx="3075546" cy="2632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1386" t="49472" r="47760" b="31701"/>
          <a:stretch/>
        </p:blipFill>
        <p:spPr>
          <a:xfrm>
            <a:off x="6390750" y="1899137"/>
            <a:ext cx="2431703" cy="26362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9937" y="1100970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6402" y="1100970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80" y="5402184"/>
            <a:ext cx="9676563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0778" t="51584" r="45934" b="30727"/>
          <a:stretch/>
        </p:blipFill>
        <p:spPr>
          <a:xfrm>
            <a:off x="5796546" y="1868993"/>
            <a:ext cx="3358237" cy="27942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2096" t="48499" r="44920" b="28455"/>
          <a:stretch/>
        </p:blipFill>
        <p:spPr>
          <a:xfrm>
            <a:off x="1115369" y="1788607"/>
            <a:ext cx="2843682" cy="27942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9937" y="1100970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6402" y="1100970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64" y="5573006"/>
            <a:ext cx="9596176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184" t="50446" r="42688" b="28779"/>
          <a:stretch/>
        </p:blipFill>
        <p:spPr>
          <a:xfrm>
            <a:off x="622998" y="1938010"/>
            <a:ext cx="3818374" cy="3073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676" t="49310" r="43297" b="32188"/>
          <a:stretch/>
        </p:blipFill>
        <p:spPr>
          <a:xfrm>
            <a:off x="5104730" y="1938010"/>
            <a:ext cx="4260335" cy="30739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2998" y="1131115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9463" y="1131115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30" y="5748414"/>
            <a:ext cx="9474591" cy="52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3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184" t="50446" r="42688" b="28779"/>
          <a:stretch/>
        </p:blipFill>
        <p:spPr>
          <a:xfrm>
            <a:off x="622998" y="1938010"/>
            <a:ext cx="3818374" cy="3073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676" t="49310" r="43297" b="32188"/>
          <a:stretch/>
        </p:blipFill>
        <p:spPr>
          <a:xfrm>
            <a:off x="5104730" y="1938010"/>
            <a:ext cx="4260335" cy="30739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2998" y="1131115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9463" y="1131115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30" y="5748414"/>
            <a:ext cx="9474591" cy="52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9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850" t="43468" r="40457" b="24397"/>
          <a:stretch/>
        </p:blipFill>
        <p:spPr>
          <a:xfrm>
            <a:off x="582804" y="1758461"/>
            <a:ext cx="3240439" cy="31451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575" t="44603" r="43804" b="29267"/>
          <a:stretch/>
        </p:blipFill>
        <p:spPr>
          <a:xfrm>
            <a:off x="6109397" y="1758461"/>
            <a:ext cx="2843683" cy="2972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2998" y="1131115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9463" y="1131115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32" y="5532812"/>
            <a:ext cx="9656466" cy="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2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998" y="1131115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9463" y="1131115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273" t="32685" r="44357" b="27314"/>
          <a:stretch/>
        </p:blipFill>
        <p:spPr>
          <a:xfrm>
            <a:off x="495654" y="1828799"/>
            <a:ext cx="3435411" cy="27239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705" t="35196" r="45047" b="25051"/>
          <a:stretch/>
        </p:blipFill>
        <p:spPr>
          <a:xfrm>
            <a:off x="5725682" y="1824968"/>
            <a:ext cx="3760151" cy="2727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91" y="5395128"/>
            <a:ext cx="9579835" cy="4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8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998" y="1131115"/>
            <a:ext cx="35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>
                <a:solidFill>
                  <a:prstClr val="black"/>
                </a:solidFill>
              </a:rPr>
              <a:t>IRS 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03</a:t>
            </a:r>
            <a:r>
              <a:rPr lang="en-US" b="1" dirty="0" smtClean="0">
                <a:solidFill>
                  <a:prstClr val="black"/>
                </a:solidFill>
              </a:rPr>
              <a:t> Feb 2018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9463" y="1131115"/>
            <a:ext cx="346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IRS </a:t>
            </a:r>
            <a:r>
              <a:rPr lang="en-US" altLang="en-US" b="1" dirty="0">
                <a:solidFill>
                  <a:prstClr val="black"/>
                </a:solidFill>
              </a:rPr>
              <a:t>R2 LISS IV Imagery </a:t>
            </a:r>
            <a:r>
              <a:rPr lang="en-US" altLang="en-US" b="1" dirty="0" smtClean="0">
                <a:solidFill>
                  <a:prstClr val="black"/>
                </a:solidFill>
              </a:rPr>
              <a:t>05 Jan</a:t>
            </a:r>
            <a:r>
              <a:rPr lang="en-US" b="1" dirty="0" smtClean="0">
                <a:solidFill>
                  <a:prstClr val="black"/>
                </a:solidFill>
              </a:rPr>
              <a:t>2019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273" t="32685" r="44357" b="27314"/>
          <a:stretch/>
        </p:blipFill>
        <p:spPr>
          <a:xfrm>
            <a:off x="495654" y="1828799"/>
            <a:ext cx="3435411" cy="27239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705" t="35196" r="45047" b="25051"/>
          <a:stretch/>
        </p:blipFill>
        <p:spPr>
          <a:xfrm>
            <a:off x="5725682" y="1824968"/>
            <a:ext cx="3760151" cy="2727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91" y="5395128"/>
            <a:ext cx="9579835" cy="4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7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1022</TotalTime>
  <Words>1830</Words>
  <Application>Microsoft Office PowerPoint</Application>
  <PresentationFormat>A4 Paper (210x297 mm)</PresentationFormat>
  <Paragraphs>238</Paragraphs>
  <Slides>119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Harsha</dc:creator>
  <cp:lastModifiedBy>Harsha</cp:lastModifiedBy>
  <cp:revision>130</cp:revision>
  <dcterms:created xsi:type="dcterms:W3CDTF">2019-05-27T05:01:35Z</dcterms:created>
  <dcterms:modified xsi:type="dcterms:W3CDTF">2019-05-30T07:05:57Z</dcterms:modified>
</cp:coreProperties>
</file>