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slides/slide295.xml" ContentType="application/vnd.openxmlformats-officedocument.presentationml.slide+xml"/>
  <Override PartName="/ppt/slides/slide296.xml" ContentType="application/vnd.openxmlformats-officedocument.presentationml.slide+xml"/>
  <Override PartName="/ppt/slides/slide297.xml" ContentType="application/vnd.openxmlformats-officedocument.presentationml.slide+xml"/>
  <Override PartName="/ppt/slides/slide298.xml" ContentType="application/vnd.openxmlformats-officedocument.presentationml.slide+xml"/>
  <Override PartName="/ppt/slides/slide299.xml" ContentType="application/vnd.openxmlformats-officedocument.presentationml.slide+xml"/>
  <Override PartName="/ppt/slides/slide300.xml" ContentType="application/vnd.openxmlformats-officedocument.presentationml.slide+xml"/>
  <Override PartName="/ppt/slides/slide301.xml" ContentType="application/vnd.openxmlformats-officedocument.presentationml.slide+xml"/>
  <Override PartName="/ppt/slides/slide302.xml" ContentType="application/vnd.openxmlformats-officedocument.presentationml.slide+xml"/>
  <Override PartName="/ppt/slides/slide303.xml" ContentType="application/vnd.openxmlformats-officedocument.presentationml.slide+xml"/>
  <Override PartName="/ppt/slides/slide304.xml" ContentType="application/vnd.openxmlformats-officedocument.presentationml.slide+xml"/>
  <Override PartName="/ppt/slides/slide305.xml" ContentType="application/vnd.openxmlformats-officedocument.presentationml.slide+xml"/>
  <Override PartName="/ppt/slides/slide306.xml" ContentType="application/vnd.openxmlformats-officedocument.presentationml.slide+xml"/>
  <Override PartName="/ppt/slides/slide307.xml" ContentType="application/vnd.openxmlformats-officedocument.presentationml.slide+xml"/>
  <Override PartName="/ppt/slides/slide308.xml" ContentType="application/vnd.openxmlformats-officedocument.presentationml.slide+xml"/>
  <Override PartName="/ppt/slides/slide309.xml" ContentType="application/vnd.openxmlformats-officedocument.presentationml.slide+xml"/>
  <Override PartName="/ppt/slides/slide310.xml" ContentType="application/vnd.openxmlformats-officedocument.presentationml.slide+xml"/>
  <Override PartName="/ppt/slides/slide311.xml" ContentType="application/vnd.openxmlformats-officedocument.presentationml.slide+xml"/>
  <Override PartName="/ppt/slides/slide312.xml" ContentType="application/vnd.openxmlformats-officedocument.presentationml.slide+xml"/>
  <Override PartName="/ppt/slides/slide313.xml" ContentType="application/vnd.openxmlformats-officedocument.presentationml.slide+xml"/>
  <Override PartName="/ppt/slides/slide314.xml" ContentType="application/vnd.openxmlformats-officedocument.presentationml.slide+xml"/>
  <Override PartName="/ppt/slides/slide315.xml" ContentType="application/vnd.openxmlformats-officedocument.presentationml.slide+xml"/>
  <Override PartName="/ppt/slides/slide316.xml" ContentType="application/vnd.openxmlformats-officedocument.presentationml.slide+xml"/>
  <Override PartName="/ppt/slides/slide317.xml" ContentType="application/vnd.openxmlformats-officedocument.presentationml.slide+xml"/>
  <Override PartName="/ppt/slides/slide318.xml" ContentType="application/vnd.openxmlformats-officedocument.presentationml.slide+xml"/>
  <Override PartName="/ppt/slides/slide319.xml" ContentType="application/vnd.openxmlformats-officedocument.presentationml.slide+xml"/>
  <Override PartName="/ppt/slides/slide320.xml" ContentType="application/vnd.openxmlformats-officedocument.presentationml.slide+xml"/>
  <Override PartName="/ppt/slides/slide321.xml" ContentType="application/vnd.openxmlformats-officedocument.presentationml.slide+xml"/>
  <Override PartName="/ppt/slides/slide322.xml" ContentType="application/vnd.openxmlformats-officedocument.presentationml.slide+xml"/>
  <Override PartName="/ppt/slides/slide323.xml" ContentType="application/vnd.openxmlformats-officedocument.presentationml.slide+xml"/>
  <Override PartName="/ppt/slides/slide324.xml" ContentType="application/vnd.openxmlformats-officedocument.presentationml.slide+xml"/>
  <Override PartName="/ppt/slides/slide325.xml" ContentType="application/vnd.openxmlformats-officedocument.presentationml.slide+xml"/>
  <Override PartName="/ppt/slides/slide326.xml" ContentType="application/vnd.openxmlformats-officedocument.presentationml.slide+xml"/>
  <Override PartName="/ppt/slides/slide327.xml" ContentType="application/vnd.openxmlformats-officedocument.presentationml.slide+xml"/>
  <Override PartName="/ppt/slides/slide328.xml" ContentType="application/vnd.openxmlformats-officedocument.presentationml.slide+xml"/>
  <Override PartName="/ppt/slides/slide329.xml" ContentType="application/vnd.openxmlformats-officedocument.presentationml.slide+xml"/>
  <Override PartName="/ppt/slides/slide330.xml" ContentType="application/vnd.openxmlformats-officedocument.presentationml.slide+xml"/>
  <Override PartName="/ppt/slides/slide331.xml" ContentType="application/vnd.openxmlformats-officedocument.presentationml.slide+xml"/>
  <Override PartName="/ppt/slides/slide332.xml" ContentType="application/vnd.openxmlformats-officedocument.presentationml.slide+xml"/>
  <Override PartName="/ppt/slides/slide333.xml" ContentType="application/vnd.openxmlformats-officedocument.presentationml.slide+xml"/>
  <Override PartName="/ppt/slides/slide334.xml" ContentType="application/vnd.openxmlformats-officedocument.presentationml.slide+xml"/>
  <Override PartName="/ppt/slides/slide335.xml" ContentType="application/vnd.openxmlformats-officedocument.presentationml.slide+xml"/>
  <Override PartName="/ppt/slides/slide336.xml" ContentType="application/vnd.openxmlformats-officedocument.presentationml.slide+xml"/>
  <Override PartName="/ppt/slides/slide337.xml" ContentType="application/vnd.openxmlformats-officedocument.presentationml.slide+xml"/>
  <Override PartName="/ppt/slides/slide338.xml" ContentType="application/vnd.openxmlformats-officedocument.presentationml.slide+xml"/>
  <Override PartName="/ppt/slides/slide339.xml" ContentType="application/vnd.openxmlformats-officedocument.presentationml.slide+xml"/>
  <Override PartName="/ppt/slides/slide340.xml" ContentType="application/vnd.openxmlformats-officedocument.presentationml.slide+xml"/>
  <Override PartName="/ppt/slides/slide341.xml" ContentType="application/vnd.openxmlformats-officedocument.presentationml.slide+xml"/>
  <Override PartName="/ppt/slides/slide342.xml" ContentType="application/vnd.openxmlformats-officedocument.presentationml.slide+xml"/>
  <Override PartName="/ppt/slides/slide343.xml" ContentType="application/vnd.openxmlformats-officedocument.presentationml.slide+xml"/>
  <Override PartName="/ppt/slides/slide344.xml" ContentType="application/vnd.openxmlformats-officedocument.presentationml.slide+xml"/>
  <Override PartName="/ppt/slides/slide345.xml" ContentType="application/vnd.openxmlformats-officedocument.presentationml.slide+xml"/>
  <Override PartName="/ppt/slides/slide346.xml" ContentType="application/vnd.openxmlformats-officedocument.presentationml.slide+xml"/>
  <Override PartName="/ppt/slides/slide347.xml" ContentType="application/vnd.openxmlformats-officedocument.presentationml.slide+xml"/>
  <Override PartName="/ppt/slides/slide348.xml" ContentType="application/vnd.openxmlformats-officedocument.presentationml.slide+xml"/>
  <Override PartName="/ppt/slides/slide349.xml" ContentType="application/vnd.openxmlformats-officedocument.presentationml.slide+xml"/>
  <Override PartName="/ppt/slides/slide350.xml" ContentType="application/vnd.openxmlformats-officedocument.presentationml.slide+xml"/>
  <Override PartName="/ppt/slides/slide351.xml" ContentType="application/vnd.openxmlformats-officedocument.presentationml.slide+xml"/>
  <Override PartName="/ppt/slides/slide352.xml" ContentType="application/vnd.openxmlformats-officedocument.presentationml.slide+xml"/>
  <Override PartName="/ppt/slides/slide353.xml" ContentType="application/vnd.openxmlformats-officedocument.presentationml.slide+xml"/>
  <Override PartName="/ppt/slides/slide354.xml" ContentType="application/vnd.openxmlformats-officedocument.presentationml.slide+xml"/>
  <Override PartName="/ppt/slides/slide355.xml" ContentType="application/vnd.openxmlformats-officedocument.presentationml.slide+xml"/>
  <Override PartName="/ppt/slides/slide356.xml" ContentType="application/vnd.openxmlformats-officedocument.presentationml.slide+xml"/>
  <Override PartName="/ppt/slides/slide357.xml" ContentType="application/vnd.openxmlformats-officedocument.presentationml.slide+xml"/>
  <Override PartName="/ppt/slides/slide358.xml" ContentType="application/vnd.openxmlformats-officedocument.presentationml.slide+xml"/>
  <Override PartName="/ppt/slides/slide359.xml" ContentType="application/vnd.openxmlformats-officedocument.presentationml.slide+xml"/>
  <Override PartName="/ppt/slides/slide360.xml" ContentType="application/vnd.openxmlformats-officedocument.presentationml.slide+xml"/>
  <Override PartName="/ppt/slides/slide361.xml" ContentType="application/vnd.openxmlformats-officedocument.presentationml.slide+xml"/>
  <Override PartName="/ppt/slides/slide362.xml" ContentType="application/vnd.openxmlformats-officedocument.presentationml.slide+xml"/>
  <Override PartName="/ppt/slides/slide363.xml" ContentType="application/vnd.openxmlformats-officedocument.presentationml.slide+xml"/>
  <Override PartName="/ppt/slides/slide364.xml" ContentType="application/vnd.openxmlformats-officedocument.presentationml.slide+xml"/>
  <Override PartName="/ppt/slides/slide365.xml" ContentType="application/vnd.openxmlformats-officedocument.presentationml.slide+xml"/>
  <Override PartName="/ppt/slides/slide366.xml" ContentType="application/vnd.openxmlformats-officedocument.presentationml.slide+xml"/>
  <Override PartName="/ppt/slides/slide367.xml" ContentType="application/vnd.openxmlformats-officedocument.presentationml.slide+xml"/>
  <Override PartName="/ppt/slides/slide368.xml" ContentType="application/vnd.openxmlformats-officedocument.presentationml.slide+xml"/>
  <Override PartName="/ppt/slides/slide369.xml" ContentType="application/vnd.openxmlformats-officedocument.presentationml.slide+xml"/>
  <Override PartName="/ppt/slides/slide370.xml" ContentType="application/vnd.openxmlformats-officedocument.presentationml.slide+xml"/>
  <Override PartName="/ppt/slides/slide371.xml" ContentType="application/vnd.openxmlformats-officedocument.presentationml.slide+xml"/>
  <Override PartName="/ppt/slides/slide372.xml" ContentType="application/vnd.openxmlformats-officedocument.presentationml.slide+xml"/>
  <Override PartName="/ppt/slides/slide373.xml" ContentType="application/vnd.openxmlformats-officedocument.presentationml.slide+xml"/>
  <Override PartName="/ppt/slides/slide374.xml" ContentType="application/vnd.openxmlformats-officedocument.presentationml.slide+xml"/>
  <Override PartName="/ppt/slides/slide375.xml" ContentType="application/vnd.openxmlformats-officedocument.presentationml.slide+xml"/>
  <Override PartName="/ppt/slides/slide376.xml" ContentType="application/vnd.openxmlformats-officedocument.presentationml.slide+xml"/>
  <Override PartName="/ppt/slides/slide377.xml" ContentType="application/vnd.openxmlformats-officedocument.presentationml.slide+xml"/>
  <Override PartName="/ppt/slides/slide378.xml" ContentType="application/vnd.openxmlformats-officedocument.presentationml.slide+xml"/>
  <Override PartName="/ppt/slides/slide379.xml" ContentType="application/vnd.openxmlformats-officedocument.presentationml.slide+xml"/>
  <Override PartName="/ppt/slides/slide380.xml" ContentType="application/vnd.openxmlformats-officedocument.presentationml.slide+xml"/>
  <Override PartName="/ppt/slides/slide381.xml" ContentType="application/vnd.openxmlformats-officedocument.presentationml.slide+xml"/>
  <Override PartName="/ppt/slides/slide382.xml" ContentType="application/vnd.openxmlformats-officedocument.presentationml.slide+xml"/>
  <Override PartName="/ppt/slides/slide383.xml" ContentType="application/vnd.openxmlformats-officedocument.presentationml.slide+xml"/>
  <Override PartName="/ppt/slides/slide384.xml" ContentType="application/vnd.openxmlformats-officedocument.presentationml.slide+xml"/>
  <Override PartName="/ppt/slides/slide385.xml" ContentType="application/vnd.openxmlformats-officedocument.presentationml.slide+xml"/>
  <Override PartName="/ppt/slides/slide386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sldIdLst>
    <p:sldId id="256" r:id="rId2"/>
    <p:sldId id="774" r:id="rId3"/>
    <p:sldId id="775" r:id="rId4"/>
    <p:sldId id="389" r:id="rId5"/>
    <p:sldId id="391" r:id="rId6"/>
    <p:sldId id="872" r:id="rId7"/>
    <p:sldId id="392" r:id="rId8"/>
    <p:sldId id="776" r:id="rId9"/>
    <p:sldId id="777" r:id="rId10"/>
    <p:sldId id="873" r:id="rId11"/>
    <p:sldId id="778" r:id="rId12"/>
    <p:sldId id="779" r:id="rId13"/>
    <p:sldId id="780" r:id="rId14"/>
    <p:sldId id="781" r:id="rId15"/>
    <p:sldId id="782" r:id="rId16"/>
    <p:sldId id="783" r:id="rId17"/>
    <p:sldId id="784" r:id="rId18"/>
    <p:sldId id="874" r:id="rId19"/>
    <p:sldId id="785" r:id="rId20"/>
    <p:sldId id="875" r:id="rId21"/>
    <p:sldId id="786" r:id="rId22"/>
    <p:sldId id="787" r:id="rId23"/>
    <p:sldId id="788" r:id="rId24"/>
    <p:sldId id="789" r:id="rId25"/>
    <p:sldId id="790" r:id="rId26"/>
    <p:sldId id="791" r:id="rId27"/>
    <p:sldId id="792" r:id="rId28"/>
    <p:sldId id="793" r:id="rId29"/>
    <p:sldId id="794" r:id="rId30"/>
    <p:sldId id="877" r:id="rId31"/>
    <p:sldId id="795" r:id="rId32"/>
    <p:sldId id="878" r:id="rId33"/>
    <p:sldId id="796" r:id="rId34"/>
    <p:sldId id="797" r:id="rId35"/>
    <p:sldId id="879" r:id="rId36"/>
    <p:sldId id="798" r:id="rId37"/>
    <p:sldId id="881" r:id="rId38"/>
    <p:sldId id="799" r:id="rId39"/>
    <p:sldId id="883" r:id="rId40"/>
    <p:sldId id="880" r:id="rId41"/>
    <p:sldId id="882" r:id="rId42"/>
    <p:sldId id="885" r:id="rId43"/>
    <p:sldId id="800" r:id="rId44"/>
    <p:sldId id="884" r:id="rId45"/>
    <p:sldId id="801" r:id="rId46"/>
    <p:sldId id="886" r:id="rId47"/>
    <p:sldId id="802" r:id="rId48"/>
    <p:sldId id="803" r:id="rId49"/>
    <p:sldId id="804" r:id="rId50"/>
    <p:sldId id="889" r:id="rId51"/>
    <p:sldId id="887" r:id="rId52"/>
    <p:sldId id="888" r:id="rId53"/>
    <p:sldId id="805" r:id="rId54"/>
    <p:sldId id="806" r:id="rId55"/>
    <p:sldId id="890" r:id="rId56"/>
    <p:sldId id="807" r:id="rId57"/>
    <p:sldId id="808" r:id="rId58"/>
    <p:sldId id="809" r:id="rId59"/>
    <p:sldId id="810" r:id="rId60"/>
    <p:sldId id="891" r:id="rId61"/>
    <p:sldId id="811" r:id="rId62"/>
    <p:sldId id="812" r:id="rId63"/>
    <p:sldId id="813" r:id="rId64"/>
    <p:sldId id="814" r:id="rId65"/>
    <p:sldId id="815" r:id="rId66"/>
    <p:sldId id="816" r:id="rId67"/>
    <p:sldId id="817" r:id="rId68"/>
    <p:sldId id="818" r:id="rId69"/>
    <p:sldId id="819" r:id="rId70"/>
    <p:sldId id="892" r:id="rId71"/>
    <p:sldId id="820" r:id="rId72"/>
    <p:sldId id="893" r:id="rId73"/>
    <p:sldId id="821" r:id="rId74"/>
    <p:sldId id="894" r:id="rId75"/>
    <p:sldId id="895" r:id="rId76"/>
    <p:sldId id="896" r:id="rId77"/>
    <p:sldId id="822" r:id="rId78"/>
    <p:sldId id="823" r:id="rId79"/>
    <p:sldId id="897" r:id="rId80"/>
    <p:sldId id="824" r:id="rId81"/>
    <p:sldId id="825" r:id="rId82"/>
    <p:sldId id="826" r:id="rId83"/>
    <p:sldId id="898" r:id="rId84"/>
    <p:sldId id="827" r:id="rId85"/>
    <p:sldId id="828" r:id="rId86"/>
    <p:sldId id="829" r:id="rId87"/>
    <p:sldId id="830" r:id="rId88"/>
    <p:sldId id="902" r:id="rId89"/>
    <p:sldId id="831" r:id="rId90"/>
    <p:sldId id="909" r:id="rId91"/>
    <p:sldId id="910" r:id="rId92"/>
    <p:sldId id="911" r:id="rId93"/>
    <p:sldId id="832" r:id="rId94"/>
    <p:sldId id="916" r:id="rId95"/>
    <p:sldId id="917" r:id="rId96"/>
    <p:sldId id="918" r:id="rId97"/>
    <p:sldId id="919" r:id="rId98"/>
    <p:sldId id="920" r:id="rId99"/>
    <p:sldId id="921" r:id="rId100"/>
    <p:sldId id="926" r:id="rId101"/>
    <p:sldId id="929" r:id="rId102"/>
    <p:sldId id="834" r:id="rId103"/>
    <p:sldId id="928" r:id="rId104"/>
    <p:sldId id="931" r:id="rId105"/>
    <p:sldId id="932" r:id="rId106"/>
    <p:sldId id="933" r:id="rId107"/>
    <p:sldId id="915" r:id="rId108"/>
    <p:sldId id="924" r:id="rId109"/>
    <p:sldId id="934" r:id="rId110"/>
    <p:sldId id="922" r:id="rId111"/>
    <p:sldId id="913" r:id="rId112"/>
    <p:sldId id="912" r:id="rId113"/>
    <p:sldId id="936" r:id="rId114"/>
    <p:sldId id="925" r:id="rId115"/>
    <p:sldId id="833" r:id="rId116"/>
    <p:sldId id="937" r:id="rId117"/>
    <p:sldId id="927" r:id="rId118"/>
    <p:sldId id="835" r:id="rId119"/>
    <p:sldId id="836" r:id="rId120"/>
    <p:sldId id="938" r:id="rId121"/>
    <p:sldId id="837" r:id="rId122"/>
    <p:sldId id="838" r:id="rId123"/>
    <p:sldId id="939" r:id="rId124"/>
    <p:sldId id="940" r:id="rId125"/>
    <p:sldId id="941" r:id="rId126"/>
    <p:sldId id="923" r:id="rId127"/>
    <p:sldId id="839" r:id="rId128"/>
    <p:sldId id="840" r:id="rId129"/>
    <p:sldId id="942" r:id="rId130"/>
    <p:sldId id="841" r:id="rId131"/>
    <p:sldId id="943" r:id="rId132"/>
    <p:sldId id="944" r:id="rId133"/>
    <p:sldId id="945" r:id="rId134"/>
    <p:sldId id="842" r:id="rId135"/>
    <p:sldId id="946" r:id="rId136"/>
    <p:sldId id="843" r:id="rId137"/>
    <p:sldId id="947" r:id="rId138"/>
    <p:sldId id="844" r:id="rId139"/>
    <p:sldId id="845" r:id="rId140"/>
    <p:sldId id="846" r:id="rId141"/>
    <p:sldId id="953" r:id="rId142"/>
    <p:sldId id="954" r:id="rId143"/>
    <p:sldId id="956" r:id="rId144"/>
    <p:sldId id="957" r:id="rId145"/>
    <p:sldId id="958" r:id="rId146"/>
    <p:sldId id="959" r:id="rId147"/>
    <p:sldId id="960" r:id="rId148"/>
    <p:sldId id="955" r:id="rId149"/>
    <p:sldId id="847" r:id="rId150"/>
    <p:sldId id="961" r:id="rId151"/>
    <p:sldId id="848" r:id="rId152"/>
    <p:sldId id="951" r:id="rId153"/>
    <p:sldId id="970" r:id="rId154"/>
    <p:sldId id="971" r:id="rId155"/>
    <p:sldId id="973" r:id="rId156"/>
    <p:sldId id="972" r:id="rId157"/>
    <p:sldId id="962" r:id="rId158"/>
    <p:sldId id="963" r:id="rId159"/>
    <p:sldId id="964" r:id="rId160"/>
    <p:sldId id="965" r:id="rId161"/>
    <p:sldId id="849" r:id="rId162"/>
    <p:sldId id="850" r:id="rId163"/>
    <p:sldId id="851" r:id="rId164"/>
    <p:sldId id="984" r:id="rId165"/>
    <p:sldId id="976" r:id="rId166"/>
    <p:sldId id="986" r:id="rId167"/>
    <p:sldId id="987" r:id="rId168"/>
    <p:sldId id="985" r:id="rId169"/>
    <p:sldId id="989" r:id="rId170"/>
    <p:sldId id="975" r:id="rId171"/>
    <p:sldId id="994" r:id="rId172"/>
    <p:sldId id="995" r:id="rId173"/>
    <p:sldId id="991" r:id="rId174"/>
    <p:sldId id="992" r:id="rId175"/>
    <p:sldId id="993" r:id="rId176"/>
    <p:sldId id="977" r:id="rId177"/>
    <p:sldId id="978" r:id="rId178"/>
    <p:sldId id="990" r:id="rId179"/>
    <p:sldId id="988" r:id="rId180"/>
    <p:sldId id="852" r:id="rId181"/>
    <p:sldId id="996" r:id="rId182"/>
    <p:sldId id="997" r:id="rId183"/>
    <p:sldId id="853" r:id="rId184"/>
    <p:sldId id="999" r:id="rId185"/>
    <p:sldId id="1000" r:id="rId186"/>
    <p:sldId id="854" r:id="rId187"/>
    <p:sldId id="855" r:id="rId188"/>
    <p:sldId id="1003" r:id="rId189"/>
    <p:sldId id="998" r:id="rId190"/>
    <p:sldId id="1001" r:id="rId191"/>
    <p:sldId id="1002" r:id="rId192"/>
    <p:sldId id="856" r:id="rId193"/>
    <p:sldId id="857" r:id="rId194"/>
    <p:sldId id="1185" r:id="rId195"/>
    <p:sldId id="1189" r:id="rId196"/>
    <p:sldId id="1186" r:id="rId197"/>
    <p:sldId id="1190" r:id="rId198"/>
    <p:sldId id="1187" r:id="rId199"/>
    <p:sldId id="858" r:id="rId200"/>
    <p:sldId id="1191" r:id="rId201"/>
    <p:sldId id="859" r:id="rId202"/>
    <p:sldId id="1192" r:id="rId203"/>
    <p:sldId id="1193" r:id="rId204"/>
    <p:sldId id="860" r:id="rId205"/>
    <p:sldId id="1194" r:id="rId206"/>
    <p:sldId id="1195" r:id="rId207"/>
    <p:sldId id="861" r:id="rId208"/>
    <p:sldId id="1196" r:id="rId209"/>
    <p:sldId id="1197" r:id="rId210"/>
    <p:sldId id="1198" r:id="rId211"/>
    <p:sldId id="1199" r:id="rId212"/>
    <p:sldId id="1200" r:id="rId213"/>
    <p:sldId id="1201" r:id="rId214"/>
    <p:sldId id="1202" r:id="rId215"/>
    <p:sldId id="1203" r:id="rId216"/>
    <p:sldId id="1204" r:id="rId217"/>
    <p:sldId id="1205" r:id="rId218"/>
    <p:sldId id="862" r:id="rId219"/>
    <p:sldId id="863" r:id="rId220"/>
    <p:sldId id="1223" r:id="rId221"/>
    <p:sldId id="1206" r:id="rId222"/>
    <p:sldId id="864" r:id="rId223"/>
    <p:sldId id="1227" r:id="rId224"/>
    <p:sldId id="1207" r:id="rId225"/>
    <p:sldId id="1208" r:id="rId226"/>
    <p:sldId id="1224" r:id="rId227"/>
    <p:sldId id="1225" r:id="rId228"/>
    <p:sldId id="865" r:id="rId229"/>
    <p:sldId id="1228" r:id="rId230"/>
    <p:sldId id="867" r:id="rId231"/>
    <p:sldId id="1213" r:id="rId232"/>
    <p:sldId id="1214" r:id="rId233"/>
    <p:sldId id="1222" r:id="rId234"/>
    <p:sldId id="1216" r:id="rId235"/>
    <p:sldId id="1226" r:id="rId236"/>
    <p:sldId id="1219" r:id="rId237"/>
    <p:sldId id="1217" r:id="rId238"/>
    <p:sldId id="1220" r:id="rId239"/>
    <p:sldId id="1229" r:id="rId240"/>
    <p:sldId id="866" r:id="rId241"/>
    <p:sldId id="974" r:id="rId242"/>
    <p:sldId id="1230" r:id="rId243"/>
    <p:sldId id="868" r:id="rId244"/>
    <p:sldId id="1231" r:id="rId245"/>
    <p:sldId id="1232" r:id="rId246"/>
    <p:sldId id="869" r:id="rId247"/>
    <p:sldId id="870" r:id="rId248"/>
    <p:sldId id="1233" r:id="rId249"/>
    <p:sldId id="1234" r:id="rId250"/>
    <p:sldId id="871" r:id="rId251"/>
    <p:sldId id="1004" r:id="rId252"/>
    <p:sldId id="1238" r:id="rId253"/>
    <p:sldId id="1239" r:id="rId254"/>
    <p:sldId id="1005" r:id="rId255"/>
    <p:sldId id="1241" r:id="rId256"/>
    <p:sldId id="1242" r:id="rId257"/>
    <p:sldId id="1243" r:id="rId258"/>
    <p:sldId id="1244" r:id="rId259"/>
    <p:sldId id="1245" r:id="rId260"/>
    <p:sldId id="1006" r:id="rId261"/>
    <p:sldId id="1248" r:id="rId262"/>
    <p:sldId id="1236" r:id="rId263"/>
    <p:sldId id="1237" r:id="rId264"/>
    <p:sldId id="1235" r:id="rId265"/>
    <p:sldId id="1240" r:id="rId266"/>
    <p:sldId id="1246" r:id="rId267"/>
    <p:sldId id="1247" r:id="rId268"/>
    <p:sldId id="1249" r:id="rId269"/>
    <p:sldId id="1007" r:id="rId270"/>
    <p:sldId id="1009" r:id="rId271"/>
    <p:sldId id="1260" r:id="rId272"/>
    <p:sldId id="1010" r:id="rId273"/>
    <p:sldId id="1261" r:id="rId274"/>
    <p:sldId id="1262" r:id="rId275"/>
    <p:sldId id="1008" r:id="rId276"/>
    <p:sldId id="1254" r:id="rId277"/>
    <p:sldId id="1253" r:id="rId278"/>
    <p:sldId id="1011" r:id="rId279"/>
    <p:sldId id="1012" r:id="rId280"/>
    <p:sldId id="1263" r:id="rId281"/>
    <p:sldId id="1264" r:id="rId282"/>
    <p:sldId id="1255" r:id="rId283"/>
    <p:sldId id="1269" r:id="rId284"/>
    <p:sldId id="1014" r:id="rId285"/>
    <p:sldId id="1015" r:id="rId286"/>
    <p:sldId id="1270" r:id="rId287"/>
    <p:sldId id="1271" r:id="rId288"/>
    <p:sldId id="1272" r:id="rId289"/>
    <p:sldId id="1256" r:id="rId290"/>
    <p:sldId id="1257" r:id="rId291"/>
    <p:sldId id="1267" r:id="rId292"/>
    <p:sldId id="1268" r:id="rId293"/>
    <p:sldId id="1258" r:id="rId294"/>
    <p:sldId id="1016" r:id="rId295"/>
    <p:sldId id="1273" r:id="rId296"/>
    <p:sldId id="1274" r:id="rId297"/>
    <p:sldId id="1017" r:id="rId298"/>
    <p:sldId id="1018" r:id="rId299"/>
    <p:sldId id="1019" r:id="rId300"/>
    <p:sldId id="1020" r:id="rId301"/>
    <p:sldId id="1275" r:id="rId302"/>
    <p:sldId id="1021" r:id="rId303"/>
    <p:sldId id="1277" r:id="rId304"/>
    <p:sldId id="1022" r:id="rId305"/>
    <p:sldId id="1278" r:id="rId306"/>
    <p:sldId id="1279" r:id="rId307"/>
    <p:sldId id="1280" r:id="rId308"/>
    <p:sldId id="1281" r:id="rId309"/>
    <p:sldId id="1282" r:id="rId310"/>
    <p:sldId id="1283" r:id="rId311"/>
    <p:sldId id="1284" r:id="rId312"/>
    <p:sldId id="1024" r:id="rId313"/>
    <p:sldId id="1285" r:id="rId314"/>
    <p:sldId id="1286" r:id="rId315"/>
    <p:sldId id="1025" r:id="rId316"/>
    <p:sldId id="1287" r:id="rId317"/>
    <p:sldId id="1026" r:id="rId318"/>
    <p:sldId id="1027" r:id="rId319"/>
    <p:sldId id="1290" r:id="rId320"/>
    <p:sldId id="1028" r:id="rId321"/>
    <p:sldId id="1292" r:id="rId322"/>
    <p:sldId id="1293" r:id="rId323"/>
    <p:sldId id="1288" r:id="rId324"/>
    <p:sldId id="1029" r:id="rId325"/>
    <p:sldId id="1294" r:id="rId326"/>
    <p:sldId id="1295" r:id="rId327"/>
    <p:sldId id="1296" r:id="rId328"/>
    <p:sldId id="1297" r:id="rId329"/>
    <p:sldId id="1030" r:id="rId330"/>
    <p:sldId id="1298" r:id="rId331"/>
    <p:sldId id="1299" r:id="rId332"/>
    <p:sldId id="1031" r:id="rId333"/>
    <p:sldId id="1032" r:id="rId334"/>
    <p:sldId id="1300" r:id="rId335"/>
    <p:sldId id="1301" r:id="rId336"/>
    <p:sldId id="1289" r:id="rId337"/>
    <p:sldId id="1033" r:id="rId338"/>
    <p:sldId id="1034" r:id="rId339"/>
    <p:sldId id="1035" r:id="rId340"/>
    <p:sldId id="1036" r:id="rId341"/>
    <p:sldId id="1037" r:id="rId342"/>
    <p:sldId id="1038" r:id="rId343"/>
    <p:sldId id="1309" r:id="rId344"/>
    <p:sldId id="1310" r:id="rId345"/>
    <p:sldId id="1311" r:id="rId346"/>
    <p:sldId id="1312" r:id="rId347"/>
    <p:sldId id="1313" r:id="rId348"/>
    <p:sldId id="1314" r:id="rId349"/>
    <p:sldId id="1315" r:id="rId350"/>
    <p:sldId id="1039" r:id="rId351"/>
    <p:sldId id="1304" r:id="rId352"/>
    <p:sldId id="1305" r:id="rId353"/>
    <p:sldId id="1306" r:id="rId354"/>
    <p:sldId id="1307" r:id="rId355"/>
    <p:sldId id="1040" r:id="rId356"/>
    <p:sldId id="1302" r:id="rId357"/>
    <p:sldId id="1317" r:id="rId358"/>
    <p:sldId id="1318" r:id="rId359"/>
    <p:sldId id="1319" r:id="rId360"/>
    <p:sldId id="1320" r:id="rId361"/>
    <p:sldId id="1316" r:id="rId362"/>
    <p:sldId id="1322" r:id="rId363"/>
    <p:sldId id="1323" r:id="rId364"/>
    <p:sldId id="1041" r:id="rId365"/>
    <p:sldId id="1042" r:id="rId366"/>
    <p:sldId id="1324" r:id="rId367"/>
    <p:sldId id="1043" r:id="rId368"/>
    <p:sldId id="1329" r:id="rId369"/>
    <p:sldId id="1325" r:id="rId370"/>
    <p:sldId id="1330" r:id="rId371"/>
    <p:sldId id="1044" r:id="rId372"/>
    <p:sldId id="1333" r:id="rId373"/>
    <p:sldId id="1334" r:id="rId374"/>
    <p:sldId id="1335" r:id="rId375"/>
    <p:sldId id="1326" r:id="rId376"/>
    <p:sldId id="1327" r:id="rId377"/>
    <p:sldId id="1331" r:id="rId378"/>
    <p:sldId id="1332" r:id="rId379"/>
    <p:sldId id="1045" r:id="rId380"/>
    <p:sldId id="1046" r:id="rId381"/>
    <p:sldId id="1047" r:id="rId382"/>
    <p:sldId id="1048" r:id="rId383"/>
    <p:sldId id="1049" r:id="rId384"/>
    <p:sldId id="1050" r:id="rId385"/>
    <p:sldId id="1336" r:id="rId386"/>
    <p:sldId id="1337" r:id="rId387"/>
  </p:sldIdLst>
  <p:sldSz cx="9906000" cy="6858000" type="A4"/>
  <p:notesSz cx="9144000" cy="6858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7981" autoAdjust="0"/>
    <p:restoredTop sz="94660"/>
  </p:normalViewPr>
  <p:slideViewPr>
    <p:cSldViewPr snapToGrid="0">
      <p:cViewPr varScale="1">
        <p:scale>
          <a:sx n="105" d="100"/>
          <a:sy n="105" d="100"/>
        </p:scale>
        <p:origin x="120" y="27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99" Type="http://schemas.openxmlformats.org/officeDocument/2006/relationships/slide" Target="slides/slide298.xml"/><Relationship Id="rId21" Type="http://schemas.openxmlformats.org/officeDocument/2006/relationships/slide" Target="slides/slide20.xml"/><Relationship Id="rId63" Type="http://schemas.openxmlformats.org/officeDocument/2006/relationships/slide" Target="slides/slide62.xml"/><Relationship Id="rId159" Type="http://schemas.openxmlformats.org/officeDocument/2006/relationships/slide" Target="slides/slide158.xml"/><Relationship Id="rId324" Type="http://schemas.openxmlformats.org/officeDocument/2006/relationships/slide" Target="slides/slide323.xml"/><Relationship Id="rId366" Type="http://schemas.openxmlformats.org/officeDocument/2006/relationships/slide" Target="slides/slide365.xml"/><Relationship Id="rId170" Type="http://schemas.openxmlformats.org/officeDocument/2006/relationships/slide" Target="slides/slide169.xml"/><Relationship Id="rId226" Type="http://schemas.openxmlformats.org/officeDocument/2006/relationships/slide" Target="slides/slide225.xml"/><Relationship Id="rId268" Type="http://schemas.openxmlformats.org/officeDocument/2006/relationships/slide" Target="slides/slide267.xml"/><Relationship Id="rId32" Type="http://schemas.openxmlformats.org/officeDocument/2006/relationships/slide" Target="slides/slide31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335" Type="http://schemas.openxmlformats.org/officeDocument/2006/relationships/slide" Target="slides/slide334.xml"/><Relationship Id="rId377" Type="http://schemas.openxmlformats.org/officeDocument/2006/relationships/slide" Target="slides/slide376.xml"/><Relationship Id="rId5" Type="http://schemas.openxmlformats.org/officeDocument/2006/relationships/slide" Target="slides/slide4.xml"/><Relationship Id="rId181" Type="http://schemas.openxmlformats.org/officeDocument/2006/relationships/slide" Target="slides/slide180.xml"/><Relationship Id="rId237" Type="http://schemas.openxmlformats.org/officeDocument/2006/relationships/slide" Target="slides/slide236.xml"/><Relationship Id="rId279" Type="http://schemas.openxmlformats.org/officeDocument/2006/relationships/slide" Target="slides/slide278.xml"/><Relationship Id="rId43" Type="http://schemas.openxmlformats.org/officeDocument/2006/relationships/slide" Target="slides/slide42.xml"/><Relationship Id="rId139" Type="http://schemas.openxmlformats.org/officeDocument/2006/relationships/slide" Target="slides/slide138.xml"/><Relationship Id="rId290" Type="http://schemas.openxmlformats.org/officeDocument/2006/relationships/slide" Target="slides/slide289.xml"/><Relationship Id="rId304" Type="http://schemas.openxmlformats.org/officeDocument/2006/relationships/slide" Target="slides/slide303.xml"/><Relationship Id="rId346" Type="http://schemas.openxmlformats.org/officeDocument/2006/relationships/slide" Target="slides/slide345.xml"/><Relationship Id="rId388" Type="http://schemas.openxmlformats.org/officeDocument/2006/relationships/presProps" Target="presProps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92" Type="http://schemas.openxmlformats.org/officeDocument/2006/relationships/slide" Target="slides/slide191.xml"/><Relationship Id="rId206" Type="http://schemas.openxmlformats.org/officeDocument/2006/relationships/slide" Target="slides/slide205.xml"/><Relationship Id="rId248" Type="http://schemas.openxmlformats.org/officeDocument/2006/relationships/slide" Target="slides/slide247.xml"/><Relationship Id="rId12" Type="http://schemas.openxmlformats.org/officeDocument/2006/relationships/slide" Target="slides/slide11.xml"/><Relationship Id="rId108" Type="http://schemas.openxmlformats.org/officeDocument/2006/relationships/slide" Target="slides/slide107.xml"/><Relationship Id="rId315" Type="http://schemas.openxmlformats.org/officeDocument/2006/relationships/slide" Target="slides/slide314.xml"/><Relationship Id="rId357" Type="http://schemas.openxmlformats.org/officeDocument/2006/relationships/slide" Target="slides/slide356.xml"/><Relationship Id="rId54" Type="http://schemas.openxmlformats.org/officeDocument/2006/relationships/slide" Target="slides/slide53.xml"/><Relationship Id="rId96" Type="http://schemas.openxmlformats.org/officeDocument/2006/relationships/slide" Target="slides/slide95.xml"/><Relationship Id="rId161" Type="http://schemas.openxmlformats.org/officeDocument/2006/relationships/slide" Target="slides/slide160.xml"/><Relationship Id="rId217" Type="http://schemas.openxmlformats.org/officeDocument/2006/relationships/slide" Target="slides/slide216.xml"/><Relationship Id="rId259" Type="http://schemas.openxmlformats.org/officeDocument/2006/relationships/slide" Target="slides/slide258.xml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270" Type="http://schemas.openxmlformats.org/officeDocument/2006/relationships/slide" Target="slides/slide269.xml"/><Relationship Id="rId326" Type="http://schemas.openxmlformats.org/officeDocument/2006/relationships/slide" Target="slides/slide325.xml"/><Relationship Id="rId65" Type="http://schemas.openxmlformats.org/officeDocument/2006/relationships/slide" Target="slides/slide64.xml"/><Relationship Id="rId130" Type="http://schemas.openxmlformats.org/officeDocument/2006/relationships/slide" Target="slides/slide129.xml"/><Relationship Id="rId368" Type="http://schemas.openxmlformats.org/officeDocument/2006/relationships/slide" Target="slides/slide367.xml"/><Relationship Id="rId172" Type="http://schemas.openxmlformats.org/officeDocument/2006/relationships/slide" Target="slides/slide171.xml"/><Relationship Id="rId228" Type="http://schemas.openxmlformats.org/officeDocument/2006/relationships/slide" Target="slides/slide227.xml"/><Relationship Id="rId281" Type="http://schemas.openxmlformats.org/officeDocument/2006/relationships/slide" Target="slides/slide280.xml"/><Relationship Id="rId337" Type="http://schemas.openxmlformats.org/officeDocument/2006/relationships/slide" Target="slides/slide336.xml"/><Relationship Id="rId34" Type="http://schemas.openxmlformats.org/officeDocument/2006/relationships/slide" Target="slides/slide33.xml"/><Relationship Id="rId76" Type="http://schemas.openxmlformats.org/officeDocument/2006/relationships/slide" Target="slides/slide75.xml"/><Relationship Id="rId141" Type="http://schemas.openxmlformats.org/officeDocument/2006/relationships/slide" Target="slides/slide140.xml"/><Relationship Id="rId379" Type="http://schemas.openxmlformats.org/officeDocument/2006/relationships/slide" Target="slides/slide378.xml"/><Relationship Id="rId7" Type="http://schemas.openxmlformats.org/officeDocument/2006/relationships/slide" Target="slides/slide6.xml"/><Relationship Id="rId183" Type="http://schemas.openxmlformats.org/officeDocument/2006/relationships/slide" Target="slides/slide182.xml"/><Relationship Id="rId239" Type="http://schemas.openxmlformats.org/officeDocument/2006/relationships/slide" Target="slides/slide238.xml"/><Relationship Id="rId390" Type="http://schemas.openxmlformats.org/officeDocument/2006/relationships/theme" Target="theme/theme1.xml"/><Relationship Id="rId250" Type="http://schemas.openxmlformats.org/officeDocument/2006/relationships/slide" Target="slides/slide249.xml"/><Relationship Id="rId292" Type="http://schemas.openxmlformats.org/officeDocument/2006/relationships/slide" Target="slides/slide291.xml"/><Relationship Id="rId306" Type="http://schemas.openxmlformats.org/officeDocument/2006/relationships/slide" Target="slides/slide305.xml"/><Relationship Id="rId45" Type="http://schemas.openxmlformats.org/officeDocument/2006/relationships/slide" Target="slides/slide44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348" Type="http://schemas.openxmlformats.org/officeDocument/2006/relationships/slide" Target="slides/slide347.xml"/><Relationship Id="rId152" Type="http://schemas.openxmlformats.org/officeDocument/2006/relationships/slide" Target="slides/slide151.xml"/><Relationship Id="rId194" Type="http://schemas.openxmlformats.org/officeDocument/2006/relationships/slide" Target="slides/slide193.xml"/><Relationship Id="rId208" Type="http://schemas.openxmlformats.org/officeDocument/2006/relationships/slide" Target="slides/slide207.xml"/><Relationship Id="rId261" Type="http://schemas.openxmlformats.org/officeDocument/2006/relationships/slide" Target="slides/slide260.xml"/><Relationship Id="rId14" Type="http://schemas.openxmlformats.org/officeDocument/2006/relationships/slide" Target="slides/slide13.xml"/><Relationship Id="rId56" Type="http://schemas.openxmlformats.org/officeDocument/2006/relationships/slide" Target="slides/slide55.xml"/><Relationship Id="rId317" Type="http://schemas.openxmlformats.org/officeDocument/2006/relationships/slide" Target="slides/slide316.xml"/><Relationship Id="rId359" Type="http://schemas.openxmlformats.org/officeDocument/2006/relationships/slide" Target="slides/slide358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63" Type="http://schemas.openxmlformats.org/officeDocument/2006/relationships/slide" Target="slides/slide162.xml"/><Relationship Id="rId219" Type="http://schemas.openxmlformats.org/officeDocument/2006/relationships/slide" Target="slides/slide218.xml"/><Relationship Id="rId370" Type="http://schemas.openxmlformats.org/officeDocument/2006/relationships/slide" Target="slides/slide369.xml"/><Relationship Id="rId230" Type="http://schemas.openxmlformats.org/officeDocument/2006/relationships/slide" Target="slides/slide229.xml"/><Relationship Id="rId25" Type="http://schemas.openxmlformats.org/officeDocument/2006/relationships/slide" Target="slides/slide24.xml"/><Relationship Id="rId67" Type="http://schemas.openxmlformats.org/officeDocument/2006/relationships/slide" Target="slides/slide66.xml"/><Relationship Id="rId272" Type="http://schemas.openxmlformats.org/officeDocument/2006/relationships/slide" Target="slides/slide271.xml"/><Relationship Id="rId328" Type="http://schemas.openxmlformats.org/officeDocument/2006/relationships/slide" Target="slides/slide327.xml"/><Relationship Id="rId132" Type="http://schemas.openxmlformats.org/officeDocument/2006/relationships/slide" Target="slides/slide131.xml"/><Relationship Id="rId174" Type="http://schemas.openxmlformats.org/officeDocument/2006/relationships/slide" Target="slides/slide173.xml"/><Relationship Id="rId381" Type="http://schemas.openxmlformats.org/officeDocument/2006/relationships/slide" Target="slides/slide380.xml"/><Relationship Id="rId241" Type="http://schemas.openxmlformats.org/officeDocument/2006/relationships/slide" Target="slides/slide240.xml"/><Relationship Id="rId36" Type="http://schemas.openxmlformats.org/officeDocument/2006/relationships/slide" Target="slides/slide35.xml"/><Relationship Id="rId283" Type="http://schemas.openxmlformats.org/officeDocument/2006/relationships/slide" Target="slides/slide282.xml"/><Relationship Id="rId339" Type="http://schemas.openxmlformats.org/officeDocument/2006/relationships/slide" Target="slides/slide338.xml"/><Relationship Id="rId78" Type="http://schemas.openxmlformats.org/officeDocument/2006/relationships/slide" Target="slides/slide77.xml"/><Relationship Id="rId101" Type="http://schemas.openxmlformats.org/officeDocument/2006/relationships/slide" Target="slides/slide100.xml"/><Relationship Id="rId143" Type="http://schemas.openxmlformats.org/officeDocument/2006/relationships/slide" Target="slides/slide142.xml"/><Relationship Id="rId185" Type="http://schemas.openxmlformats.org/officeDocument/2006/relationships/slide" Target="slides/slide184.xml"/><Relationship Id="rId350" Type="http://schemas.openxmlformats.org/officeDocument/2006/relationships/slide" Target="slides/slide349.xml"/><Relationship Id="rId9" Type="http://schemas.openxmlformats.org/officeDocument/2006/relationships/slide" Target="slides/slide8.xml"/><Relationship Id="rId210" Type="http://schemas.openxmlformats.org/officeDocument/2006/relationships/slide" Target="slides/slide209.xml"/><Relationship Id="rId252" Type="http://schemas.openxmlformats.org/officeDocument/2006/relationships/slide" Target="slides/slide251.xml"/><Relationship Id="rId294" Type="http://schemas.openxmlformats.org/officeDocument/2006/relationships/slide" Target="slides/slide293.xml"/><Relationship Id="rId308" Type="http://schemas.openxmlformats.org/officeDocument/2006/relationships/slide" Target="slides/slide307.xml"/><Relationship Id="rId47" Type="http://schemas.openxmlformats.org/officeDocument/2006/relationships/slide" Target="slides/slide46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54" Type="http://schemas.openxmlformats.org/officeDocument/2006/relationships/slide" Target="slides/slide153.xml"/><Relationship Id="rId361" Type="http://schemas.openxmlformats.org/officeDocument/2006/relationships/slide" Target="slides/slide360.xml"/><Relationship Id="rId196" Type="http://schemas.openxmlformats.org/officeDocument/2006/relationships/slide" Target="slides/slide195.xml"/><Relationship Id="rId200" Type="http://schemas.openxmlformats.org/officeDocument/2006/relationships/slide" Target="slides/slide199.xml"/><Relationship Id="rId382" Type="http://schemas.openxmlformats.org/officeDocument/2006/relationships/slide" Target="slides/slide381.xml"/><Relationship Id="rId16" Type="http://schemas.openxmlformats.org/officeDocument/2006/relationships/slide" Target="slides/slide15.xml"/><Relationship Id="rId221" Type="http://schemas.openxmlformats.org/officeDocument/2006/relationships/slide" Target="slides/slide220.xml"/><Relationship Id="rId242" Type="http://schemas.openxmlformats.org/officeDocument/2006/relationships/slide" Target="slides/slide241.xml"/><Relationship Id="rId263" Type="http://schemas.openxmlformats.org/officeDocument/2006/relationships/slide" Target="slides/slide262.xml"/><Relationship Id="rId284" Type="http://schemas.openxmlformats.org/officeDocument/2006/relationships/slide" Target="slides/slide283.xml"/><Relationship Id="rId319" Type="http://schemas.openxmlformats.org/officeDocument/2006/relationships/slide" Target="slides/slide318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330" Type="http://schemas.openxmlformats.org/officeDocument/2006/relationships/slide" Target="slides/slide329.xml"/><Relationship Id="rId90" Type="http://schemas.openxmlformats.org/officeDocument/2006/relationships/slide" Target="slides/slide89.xml"/><Relationship Id="rId165" Type="http://schemas.openxmlformats.org/officeDocument/2006/relationships/slide" Target="slides/slide164.xml"/><Relationship Id="rId186" Type="http://schemas.openxmlformats.org/officeDocument/2006/relationships/slide" Target="slides/slide185.xml"/><Relationship Id="rId351" Type="http://schemas.openxmlformats.org/officeDocument/2006/relationships/slide" Target="slides/slide350.xml"/><Relationship Id="rId372" Type="http://schemas.openxmlformats.org/officeDocument/2006/relationships/slide" Target="slides/slide371.xml"/><Relationship Id="rId211" Type="http://schemas.openxmlformats.org/officeDocument/2006/relationships/slide" Target="slides/slide210.xml"/><Relationship Id="rId232" Type="http://schemas.openxmlformats.org/officeDocument/2006/relationships/slide" Target="slides/slide231.xml"/><Relationship Id="rId253" Type="http://schemas.openxmlformats.org/officeDocument/2006/relationships/slide" Target="slides/slide252.xml"/><Relationship Id="rId274" Type="http://schemas.openxmlformats.org/officeDocument/2006/relationships/slide" Target="slides/slide273.xml"/><Relationship Id="rId295" Type="http://schemas.openxmlformats.org/officeDocument/2006/relationships/slide" Target="slides/slide294.xml"/><Relationship Id="rId309" Type="http://schemas.openxmlformats.org/officeDocument/2006/relationships/slide" Target="slides/slide308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320" Type="http://schemas.openxmlformats.org/officeDocument/2006/relationships/slide" Target="slides/slide319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Relationship Id="rId176" Type="http://schemas.openxmlformats.org/officeDocument/2006/relationships/slide" Target="slides/slide175.xml"/><Relationship Id="rId197" Type="http://schemas.openxmlformats.org/officeDocument/2006/relationships/slide" Target="slides/slide196.xml"/><Relationship Id="rId341" Type="http://schemas.openxmlformats.org/officeDocument/2006/relationships/slide" Target="slides/slide340.xml"/><Relationship Id="rId362" Type="http://schemas.openxmlformats.org/officeDocument/2006/relationships/slide" Target="slides/slide361.xml"/><Relationship Id="rId383" Type="http://schemas.openxmlformats.org/officeDocument/2006/relationships/slide" Target="slides/slide382.xml"/><Relationship Id="rId201" Type="http://schemas.openxmlformats.org/officeDocument/2006/relationships/slide" Target="slides/slide200.xml"/><Relationship Id="rId222" Type="http://schemas.openxmlformats.org/officeDocument/2006/relationships/slide" Target="slides/slide221.xml"/><Relationship Id="rId243" Type="http://schemas.openxmlformats.org/officeDocument/2006/relationships/slide" Target="slides/slide242.xml"/><Relationship Id="rId264" Type="http://schemas.openxmlformats.org/officeDocument/2006/relationships/slide" Target="slides/slide263.xml"/><Relationship Id="rId285" Type="http://schemas.openxmlformats.org/officeDocument/2006/relationships/slide" Target="slides/slide284.xml"/><Relationship Id="rId17" Type="http://schemas.openxmlformats.org/officeDocument/2006/relationships/slide" Target="slides/slide16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24" Type="http://schemas.openxmlformats.org/officeDocument/2006/relationships/slide" Target="slides/slide123.xml"/><Relationship Id="rId310" Type="http://schemas.openxmlformats.org/officeDocument/2006/relationships/slide" Target="slides/slide309.xml"/><Relationship Id="rId70" Type="http://schemas.openxmlformats.org/officeDocument/2006/relationships/slide" Target="slides/slide69.xml"/><Relationship Id="rId91" Type="http://schemas.openxmlformats.org/officeDocument/2006/relationships/slide" Target="slides/slide90.xml"/><Relationship Id="rId145" Type="http://schemas.openxmlformats.org/officeDocument/2006/relationships/slide" Target="slides/slide144.xml"/><Relationship Id="rId166" Type="http://schemas.openxmlformats.org/officeDocument/2006/relationships/slide" Target="slides/slide165.xml"/><Relationship Id="rId187" Type="http://schemas.openxmlformats.org/officeDocument/2006/relationships/slide" Target="slides/slide186.xml"/><Relationship Id="rId331" Type="http://schemas.openxmlformats.org/officeDocument/2006/relationships/slide" Target="slides/slide330.xml"/><Relationship Id="rId352" Type="http://schemas.openxmlformats.org/officeDocument/2006/relationships/slide" Target="slides/slide351.xml"/><Relationship Id="rId373" Type="http://schemas.openxmlformats.org/officeDocument/2006/relationships/slide" Target="slides/slide372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211.xml"/><Relationship Id="rId233" Type="http://schemas.openxmlformats.org/officeDocument/2006/relationships/slide" Target="slides/slide232.xml"/><Relationship Id="rId254" Type="http://schemas.openxmlformats.org/officeDocument/2006/relationships/slide" Target="slides/slide253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275" Type="http://schemas.openxmlformats.org/officeDocument/2006/relationships/slide" Target="slides/slide274.xml"/><Relationship Id="rId296" Type="http://schemas.openxmlformats.org/officeDocument/2006/relationships/slide" Target="slides/slide295.xml"/><Relationship Id="rId300" Type="http://schemas.openxmlformats.org/officeDocument/2006/relationships/slide" Target="slides/slide299.xml"/><Relationship Id="rId60" Type="http://schemas.openxmlformats.org/officeDocument/2006/relationships/slide" Target="slides/slide59.xml"/><Relationship Id="rId81" Type="http://schemas.openxmlformats.org/officeDocument/2006/relationships/slide" Target="slides/slide80.xml"/><Relationship Id="rId135" Type="http://schemas.openxmlformats.org/officeDocument/2006/relationships/slide" Target="slides/slide134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98" Type="http://schemas.openxmlformats.org/officeDocument/2006/relationships/slide" Target="slides/slide197.xml"/><Relationship Id="rId321" Type="http://schemas.openxmlformats.org/officeDocument/2006/relationships/slide" Target="slides/slide320.xml"/><Relationship Id="rId342" Type="http://schemas.openxmlformats.org/officeDocument/2006/relationships/slide" Target="slides/slide341.xml"/><Relationship Id="rId363" Type="http://schemas.openxmlformats.org/officeDocument/2006/relationships/slide" Target="slides/slide362.xml"/><Relationship Id="rId384" Type="http://schemas.openxmlformats.org/officeDocument/2006/relationships/slide" Target="slides/slide383.xml"/><Relationship Id="rId202" Type="http://schemas.openxmlformats.org/officeDocument/2006/relationships/slide" Target="slides/slide201.xml"/><Relationship Id="rId223" Type="http://schemas.openxmlformats.org/officeDocument/2006/relationships/slide" Target="slides/slide222.xml"/><Relationship Id="rId244" Type="http://schemas.openxmlformats.org/officeDocument/2006/relationships/slide" Target="slides/slide243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265" Type="http://schemas.openxmlformats.org/officeDocument/2006/relationships/slide" Target="slides/slide264.xml"/><Relationship Id="rId286" Type="http://schemas.openxmlformats.org/officeDocument/2006/relationships/slide" Target="slides/slide285.xml"/><Relationship Id="rId50" Type="http://schemas.openxmlformats.org/officeDocument/2006/relationships/slide" Target="slides/slide49.xml"/><Relationship Id="rId104" Type="http://schemas.openxmlformats.org/officeDocument/2006/relationships/slide" Target="slides/slide103.xml"/><Relationship Id="rId125" Type="http://schemas.openxmlformats.org/officeDocument/2006/relationships/slide" Target="slides/slide124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slide" Target="slides/slide187.xml"/><Relationship Id="rId311" Type="http://schemas.openxmlformats.org/officeDocument/2006/relationships/slide" Target="slides/slide310.xml"/><Relationship Id="rId332" Type="http://schemas.openxmlformats.org/officeDocument/2006/relationships/slide" Target="slides/slide331.xml"/><Relationship Id="rId353" Type="http://schemas.openxmlformats.org/officeDocument/2006/relationships/slide" Target="slides/slide352.xml"/><Relationship Id="rId374" Type="http://schemas.openxmlformats.org/officeDocument/2006/relationships/slide" Target="slides/slide373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13" Type="http://schemas.openxmlformats.org/officeDocument/2006/relationships/slide" Target="slides/slide212.xml"/><Relationship Id="rId234" Type="http://schemas.openxmlformats.org/officeDocument/2006/relationships/slide" Target="slides/slide233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55" Type="http://schemas.openxmlformats.org/officeDocument/2006/relationships/slide" Target="slides/slide254.xml"/><Relationship Id="rId276" Type="http://schemas.openxmlformats.org/officeDocument/2006/relationships/slide" Target="slides/slide275.xml"/><Relationship Id="rId297" Type="http://schemas.openxmlformats.org/officeDocument/2006/relationships/slide" Target="slides/slide296.xml"/><Relationship Id="rId40" Type="http://schemas.openxmlformats.org/officeDocument/2006/relationships/slide" Target="slides/slide39.xml"/><Relationship Id="rId115" Type="http://schemas.openxmlformats.org/officeDocument/2006/relationships/slide" Target="slides/slide114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301" Type="http://schemas.openxmlformats.org/officeDocument/2006/relationships/slide" Target="slides/slide300.xml"/><Relationship Id="rId322" Type="http://schemas.openxmlformats.org/officeDocument/2006/relationships/slide" Target="slides/slide321.xml"/><Relationship Id="rId343" Type="http://schemas.openxmlformats.org/officeDocument/2006/relationships/slide" Target="slides/slide342.xml"/><Relationship Id="rId364" Type="http://schemas.openxmlformats.org/officeDocument/2006/relationships/slide" Target="slides/slide363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9" Type="http://schemas.openxmlformats.org/officeDocument/2006/relationships/slide" Target="slides/slide198.xml"/><Relationship Id="rId203" Type="http://schemas.openxmlformats.org/officeDocument/2006/relationships/slide" Target="slides/slide202.xml"/><Relationship Id="rId385" Type="http://schemas.openxmlformats.org/officeDocument/2006/relationships/slide" Target="slides/slide384.xml"/><Relationship Id="rId19" Type="http://schemas.openxmlformats.org/officeDocument/2006/relationships/slide" Target="slides/slide18.xml"/><Relationship Id="rId224" Type="http://schemas.openxmlformats.org/officeDocument/2006/relationships/slide" Target="slides/slide223.xml"/><Relationship Id="rId245" Type="http://schemas.openxmlformats.org/officeDocument/2006/relationships/slide" Target="slides/slide244.xml"/><Relationship Id="rId266" Type="http://schemas.openxmlformats.org/officeDocument/2006/relationships/slide" Target="slides/slide265.xml"/><Relationship Id="rId287" Type="http://schemas.openxmlformats.org/officeDocument/2006/relationships/slide" Target="slides/slide286.xml"/><Relationship Id="rId30" Type="http://schemas.openxmlformats.org/officeDocument/2006/relationships/slide" Target="slides/slide2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312" Type="http://schemas.openxmlformats.org/officeDocument/2006/relationships/slide" Target="slides/slide311.xml"/><Relationship Id="rId333" Type="http://schemas.openxmlformats.org/officeDocument/2006/relationships/slide" Target="slides/slide332.xml"/><Relationship Id="rId354" Type="http://schemas.openxmlformats.org/officeDocument/2006/relationships/slide" Target="slides/slide353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189" Type="http://schemas.openxmlformats.org/officeDocument/2006/relationships/slide" Target="slides/slide188.xml"/><Relationship Id="rId375" Type="http://schemas.openxmlformats.org/officeDocument/2006/relationships/slide" Target="slides/slide374.xml"/><Relationship Id="rId3" Type="http://schemas.openxmlformats.org/officeDocument/2006/relationships/slide" Target="slides/slide2.xml"/><Relationship Id="rId214" Type="http://schemas.openxmlformats.org/officeDocument/2006/relationships/slide" Target="slides/slide213.xml"/><Relationship Id="rId235" Type="http://schemas.openxmlformats.org/officeDocument/2006/relationships/slide" Target="slides/slide234.xml"/><Relationship Id="rId256" Type="http://schemas.openxmlformats.org/officeDocument/2006/relationships/slide" Target="slides/slide255.xml"/><Relationship Id="rId277" Type="http://schemas.openxmlformats.org/officeDocument/2006/relationships/slide" Target="slides/slide276.xml"/><Relationship Id="rId298" Type="http://schemas.openxmlformats.org/officeDocument/2006/relationships/slide" Target="slides/slide297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302" Type="http://schemas.openxmlformats.org/officeDocument/2006/relationships/slide" Target="slides/slide301.xml"/><Relationship Id="rId323" Type="http://schemas.openxmlformats.org/officeDocument/2006/relationships/slide" Target="slides/slide322.xml"/><Relationship Id="rId344" Type="http://schemas.openxmlformats.org/officeDocument/2006/relationships/slide" Target="slides/slide343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179" Type="http://schemas.openxmlformats.org/officeDocument/2006/relationships/slide" Target="slides/slide178.xml"/><Relationship Id="rId365" Type="http://schemas.openxmlformats.org/officeDocument/2006/relationships/slide" Target="slides/slide364.xml"/><Relationship Id="rId386" Type="http://schemas.openxmlformats.org/officeDocument/2006/relationships/slide" Target="slides/slide385.xml"/><Relationship Id="rId190" Type="http://schemas.openxmlformats.org/officeDocument/2006/relationships/slide" Target="slides/slide189.xml"/><Relationship Id="rId204" Type="http://schemas.openxmlformats.org/officeDocument/2006/relationships/slide" Target="slides/slide203.xml"/><Relationship Id="rId225" Type="http://schemas.openxmlformats.org/officeDocument/2006/relationships/slide" Target="slides/slide224.xml"/><Relationship Id="rId246" Type="http://schemas.openxmlformats.org/officeDocument/2006/relationships/slide" Target="slides/slide245.xml"/><Relationship Id="rId267" Type="http://schemas.openxmlformats.org/officeDocument/2006/relationships/slide" Target="slides/slide266.xml"/><Relationship Id="rId288" Type="http://schemas.openxmlformats.org/officeDocument/2006/relationships/slide" Target="slides/slide287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313" Type="http://schemas.openxmlformats.org/officeDocument/2006/relationships/slide" Target="slides/slide312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94" Type="http://schemas.openxmlformats.org/officeDocument/2006/relationships/slide" Target="slides/slide93.xml"/><Relationship Id="rId148" Type="http://schemas.openxmlformats.org/officeDocument/2006/relationships/slide" Target="slides/slide147.xml"/><Relationship Id="rId169" Type="http://schemas.openxmlformats.org/officeDocument/2006/relationships/slide" Target="slides/slide168.xml"/><Relationship Id="rId334" Type="http://schemas.openxmlformats.org/officeDocument/2006/relationships/slide" Target="slides/slide333.xml"/><Relationship Id="rId355" Type="http://schemas.openxmlformats.org/officeDocument/2006/relationships/slide" Target="slides/slide354.xml"/><Relationship Id="rId376" Type="http://schemas.openxmlformats.org/officeDocument/2006/relationships/slide" Target="slides/slide375.xml"/><Relationship Id="rId4" Type="http://schemas.openxmlformats.org/officeDocument/2006/relationships/slide" Target="slides/slide3.xml"/><Relationship Id="rId180" Type="http://schemas.openxmlformats.org/officeDocument/2006/relationships/slide" Target="slides/slide179.xml"/><Relationship Id="rId215" Type="http://schemas.openxmlformats.org/officeDocument/2006/relationships/slide" Target="slides/slide214.xml"/><Relationship Id="rId236" Type="http://schemas.openxmlformats.org/officeDocument/2006/relationships/slide" Target="slides/slide235.xml"/><Relationship Id="rId257" Type="http://schemas.openxmlformats.org/officeDocument/2006/relationships/slide" Target="slides/slide256.xml"/><Relationship Id="rId278" Type="http://schemas.openxmlformats.org/officeDocument/2006/relationships/slide" Target="slides/slide277.xml"/><Relationship Id="rId303" Type="http://schemas.openxmlformats.org/officeDocument/2006/relationships/slide" Target="slides/slide302.xml"/><Relationship Id="rId42" Type="http://schemas.openxmlformats.org/officeDocument/2006/relationships/slide" Target="slides/slide41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345" Type="http://schemas.openxmlformats.org/officeDocument/2006/relationships/slide" Target="slides/slide344.xml"/><Relationship Id="rId387" Type="http://schemas.openxmlformats.org/officeDocument/2006/relationships/slide" Target="slides/slide386.xml"/><Relationship Id="rId191" Type="http://schemas.openxmlformats.org/officeDocument/2006/relationships/slide" Target="slides/slide190.xml"/><Relationship Id="rId205" Type="http://schemas.openxmlformats.org/officeDocument/2006/relationships/slide" Target="slides/slide204.xml"/><Relationship Id="rId247" Type="http://schemas.openxmlformats.org/officeDocument/2006/relationships/slide" Target="slides/slide246.xml"/><Relationship Id="rId107" Type="http://schemas.openxmlformats.org/officeDocument/2006/relationships/slide" Target="slides/slide106.xml"/><Relationship Id="rId289" Type="http://schemas.openxmlformats.org/officeDocument/2006/relationships/slide" Target="slides/slide288.xml"/><Relationship Id="rId11" Type="http://schemas.openxmlformats.org/officeDocument/2006/relationships/slide" Target="slides/slide10.xml"/><Relationship Id="rId53" Type="http://schemas.openxmlformats.org/officeDocument/2006/relationships/slide" Target="slides/slide52.xml"/><Relationship Id="rId149" Type="http://schemas.openxmlformats.org/officeDocument/2006/relationships/slide" Target="slides/slide148.xml"/><Relationship Id="rId314" Type="http://schemas.openxmlformats.org/officeDocument/2006/relationships/slide" Target="slides/slide313.xml"/><Relationship Id="rId356" Type="http://schemas.openxmlformats.org/officeDocument/2006/relationships/slide" Target="slides/slide355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216" Type="http://schemas.openxmlformats.org/officeDocument/2006/relationships/slide" Target="slides/slide215.xml"/><Relationship Id="rId258" Type="http://schemas.openxmlformats.org/officeDocument/2006/relationships/slide" Target="slides/slide257.xml"/><Relationship Id="rId22" Type="http://schemas.openxmlformats.org/officeDocument/2006/relationships/slide" Target="slides/slide21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325" Type="http://schemas.openxmlformats.org/officeDocument/2006/relationships/slide" Target="slides/slide324.xml"/><Relationship Id="rId367" Type="http://schemas.openxmlformats.org/officeDocument/2006/relationships/slide" Target="slides/slide366.xml"/><Relationship Id="rId171" Type="http://schemas.openxmlformats.org/officeDocument/2006/relationships/slide" Target="slides/slide170.xml"/><Relationship Id="rId227" Type="http://schemas.openxmlformats.org/officeDocument/2006/relationships/slide" Target="slides/slide226.xml"/><Relationship Id="rId269" Type="http://schemas.openxmlformats.org/officeDocument/2006/relationships/slide" Target="slides/slide268.xml"/><Relationship Id="rId33" Type="http://schemas.openxmlformats.org/officeDocument/2006/relationships/slide" Target="slides/slide32.xml"/><Relationship Id="rId129" Type="http://schemas.openxmlformats.org/officeDocument/2006/relationships/slide" Target="slides/slide128.xml"/><Relationship Id="rId280" Type="http://schemas.openxmlformats.org/officeDocument/2006/relationships/slide" Target="slides/slide279.xml"/><Relationship Id="rId336" Type="http://schemas.openxmlformats.org/officeDocument/2006/relationships/slide" Target="slides/slide335.xml"/><Relationship Id="rId75" Type="http://schemas.openxmlformats.org/officeDocument/2006/relationships/slide" Target="slides/slide74.xml"/><Relationship Id="rId140" Type="http://schemas.openxmlformats.org/officeDocument/2006/relationships/slide" Target="slides/slide139.xml"/><Relationship Id="rId182" Type="http://schemas.openxmlformats.org/officeDocument/2006/relationships/slide" Target="slides/slide181.xml"/><Relationship Id="rId378" Type="http://schemas.openxmlformats.org/officeDocument/2006/relationships/slide" Target="slides/slide377.xml"/><Relationship Id="rId6" Type="http://schemas.openxmlformats.org/officeDocument/2006/relationships/slide" Target="slides/slide5.xml"/><Relationship Id="rId238" Type="http://schemas.openxmlformats.org/officeDocument/2006/relationships/slide" Target="slides/slide237.xml"/><Relationship Id="rId291" Type="http://schemas.openxmlformats.org/officeDocument/2006/relationships/slide" Target="slides/slide290.xml"/><Relationship Id="rId305" Type="http://schemas.openxmlformats.org/officeDocument/2006/relationships/slide" Target="slides/slide304.xml"/><Relationship Id="rId347" Type="http://schemas.openxmlformats.org/officeDocument/2006/relationships/slide" Target="slides/slide346.xml"/><Relationship Id="rId44" Type="http://schemas.openxmlformats.org/officeDocument/2006/relationships/slide" Target="slides/slide43.xml"/><Relationship Id="rId86" Type="http://schemas.openxmlformats.org/officeDocument/2006/relationships/slide" Target="slides/slide85.xml"/><Relationship Id="rId151" Type="http://schemas.openxmlformats.org/officeDocument/2006/relationships/slide" Target="slides/slide150.xml"/><Relationship Id="rId389" Type="http://schemas.openxmlformats.org/officeDocument/2006/relationships/viewProps" Target="viewProps.xml"/><Relationship Id="rId193" Type="http://schemas.openxmlformats.org/officeDocument/2006/relationships/slide" Target="slides/slide192.xml"/><Relationship Id="rId207" Type="http://schemas.openxmlformats.org/officeDocument/2006/relationships/slide" Target="slides/slide206.xml"/><Relationship Id="rId249" Type="http://schemas.openxmlformats.org/officeDocument/2006/relationships/slide" Target="slides/slide248.xml"/><Relationship Id="rId13" Type="http://schemas.openxmlformats.org/officeDocument/2006/relationships/slide" Target="slides/slide12.xml"/><Relationship Id="rId109" Type="http://schemas.openxmlformats.org/officeDocument/2006/relationships/slide" Target="slides/slide108.xml"/><Relationship Id="rId260" Type="http://schemas.openxmlformats.org/officeDocument/2006/relationships/slide" Target="slides/slide259.xml"/><Relationship Id="rId316" Type="http://schemas.openxmlformats.org/officeDocument/2006/relationships/slide" Target="slides/slide315.xml"/><Relationship Id="rId55" Type="http://schemas.openxmlformats.org/officeDocument/2006/relationships/slide" Target="slides/slide54.xml"/><Relationship Id="rId97" Type="http://schemas.openxmlformats.org/officeDocument/2006/relationships/slide" Target="slides/slide96.xml"/><Relationship Id="rId120" Type="http://schemas.openxmlformats.org/officeDocument/2006/relationships/slide" Target="slides/slide119.xml"/><Relationship Id="rId358" Type="http://schemas.openxmlformats.org/officeDocument/2006/relationships/slide" Target="slides/slide357.xml"/><Relationship Id="rId162" Type="http://schemas.openxmlformats.org/officeDocument/2006/relationships/slide" Target="slides/slide161.xml"/><Relationship Id="rId218" Type="http://schemas.openxmlformats.org/officeDocument/2006/relationships/slide" Target="slides/slide217.xml"/><Relationship Id="rId271" Type="http://schemas.openxmlformats.org/officeDocument/2006/relationships/slide" Target="slides/slide270.xml"/><Relationship Id="rId24" Type="http://schemas.openxmlformats.org/officeDocument/2006/relationships/slide" Target="slides/slide23.xml"/><Relationship Id="rId66" Type="http://schemas.openxmlformats.org/officeDocument/2006/relationships/slide" Target="slides/slide65.xml"/><Relationship Id="rId131" Type="http://schemas.openxmlformats.org/officeDocument/2006/relationships/slide" Target="slides/slide130.xml"/><Relationship Id="rId327" Type="http://schemas.openxmlformats.org/officeDocument/2006/relationships/slide" Target="slides/slide326.xml"/><Relationship Id="rId369" Type="http://schemas.openxmlformats.org/officeDocument/2006/relationships/slide" Target="slides/slide368.xml"/><Relationship Id="rId173" Type="http://schemas.openxmlformats.org/officeDocument/2006/relationships/slide" Target="slides/slide172.xml"/><Relationship Id="rId229" Type="http://schemas.openxmlformats.org/officeDocument/2006/relationships/slide" Target="slides/slide228.xml"/><Relationship Id="rId380" Type="http://schemas.openxmlformats.org/officeDocument/2006/relationships/slide" Target="slides/slide379.xml"/><Relationship Id="rId240" Type="http://schemas.openxmlformats.org/officeDocument/2006/relationships/slide" Target="slides/slide239.xml"/><Relationship Id="rId35" Type="http://schemas.openxmlformats.org/officeDocument/2006/relationships/slide" Target="slides/slide34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282" Type="http://schemas.openxmlformats.org/officeDocument/2006/relationships/slide" Target="slides/slide281.xml"/><Relationship Id="rId338" Type="http://schemas.openxmlformats.org/officeDocument/2006/relationships/slide" Target="slides/slide337.xml"/><Relationship Id="rId8" Type="http://schemas.openxmlformats.org/officeDocument/2006/relationships/slide" Target="slides/slide7.xml"/><Relationship Id="rId142" Type="http://schemas.openxmlformats.org/officeDocument/2006/relationships/slide" Target="slides/slide141.xml"/><Relationship Id="rId184" Type="http://schemas.openxmlformats.org/officeDocument/2006/relationships/slide" Target="slides/slide183.xml"/><Relationship Id="rId391" Type="http://schemas.openxmlformats.org/officeDocument/2006/relationships/tableStyles" Target="tableStyles.xml"/><Relationship Id="rId251" Type="http://schemas.openxmlformats.org/officeDocument/2006/relationships/slide" Target="slides/slide250.xml"/><Relationship Id="rId46" Type="http://schemas.openxmlformats.org/officeDocument/2006/relationships/slide" Target="slides/slide45.xml"/><Relationship Id="rId293" Type="http://schemas.openxmlformats.org/officeDocument/2006/relationships/slide" Target="slides/slide292.xml"/><Relationship Id="rId307" Type="http://schemas.openxmlformats.org/officeDocument/2006/relationships/slide" Target="slides/slide306.xml"/><Relationship Id="rId349" Type="http://schemas.openxmlformats.org/officeDocument/2006/relationships/slide" Target="slides/slide348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53" Type="http://schemas.openxmlformats.org/officeDocument/2006/relationships/slide" Target="slides/slide152.xml"/><Relationship Id="rId195" Type="http://schemas.openxmlformats.org/officeDocument/2006/relationships/slide" Target="slides/slide194.xml"/><Relationship Id="rId209" Type="http://schemas.openxmlformats.org/officeDocument/2006/relationships/slide" Target="slides/slide208.xml"/><Relationship Id="rId360" Type="http://schemas.openxmlformats.org/officeDocument/2006/relationships/slide" Target="slides/slide359.xml"/><Relationship Id="rId220" Type="http://schemas.openxmlformats.org/officeDocument/2006/relationships/slide" Target="slides/slide219.xml"/><Relationship Id="rId15" Type="http://schemas.openxmlformats.org/officeDocument/2006/relationships/slide" Target="slides/slide14.xml"/><Relationship Id="rId57" Type="http://schemas.openxmlformats.org/officeDocument/2006/relationships/slide" Target="slides/slide56.xml"/><Relationship Id="rId262" Type="http://schemas.openxmlformats.org/officeDocument/2006/relationships/slide" Target="slides/slide261.xml"/><Relationship Id="rId318" Type="http://schemas.openxmlformats.org/officeDocument/2006/relationships/slide" Target="slides/slide317.xml"/><Relationship Id="rId99" Type="http://schemas.openxmlformats.org/officeDocument/2006/relationships/slide" Target="slides/slide98.xml"/><Relationship Id="rId122" Type="http://schemas.openxmlformats.org/officeDocument/2006/relationships/slide" Target="slides/slide121.xml"/><Relationship Id="rId164" Type="http://schemas.openxmlformats.org/officeDocument/2006/relationships/slide" Target="slides/slide163.xml"/><Relationship Id="rId371" Type="http://schemas.openxmlformats.org/officeDocument/2006/relationships/slide" Target="slides/slide370.xml"/><Relationship Id="rId26" Type="http://schemas.openxmlformats.org/officeDocument/2006/relationships/slide" Target="slides/slide25.xml"/><Relationship Id="rId231" Type="http://schemas.openxmlformats.org/officeDocument/2006/relationships/slide" Target="slides/slide230.xml"/><Relationship Id="rId273" Type="http://schemas.openxmlformats.org/officeDocument/2006/relationships/slide" Target="slides/slide272.xml"/><Relationship Id="rId329" Type="http://schemas.openxmlformats.org/officeDocument/2006/relationships/slide" Target="slides/slide328.xml"/><Relationship Id="rId68" Type="http://schemas.openxmlformats.org/officeDocument/2006/relationships/slide" Target="slides/slide67.xml"/><Relationship Id="rId133" Type="http://schemas.openxmlformats.org/officeDocument/2006/relationships/slide" Target="slides/slide132.xml"/><Relationship Id="rId175" Type="http://schemas.openxmlformats.org/officeDocument/2006/relationships/slide" Target="slides/slide174.xml"/><Relationship Id="rId340" Type="http://schemas.openxmlformats.org/officeDocument/2006/relationships/slide" Target="slides/slide339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42950" y="1122363"/>
            <a:ext cx="84201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238250" y="3602038"/>
            <a:ext cx="74295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AD1BD2-6499-4DE0-B21F-48EC7266DBC6}" type="datetimeFigureOut">
              <a:rPr lang="en-US" smtClean="0"/>
              <a:t>12/17/2019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39FD80-778A-4D42-A94B-64FCF7A2CBA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1324802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AD1BD2-6499-4DE0-B21F-48EC7266DBC6}" type="datetimeFigureOut">
              <a:rPr lang="en-US" smtClean="0"/>
              <a:t>12/17/2019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39FD80-778A-4D42-A94B-64FCF7A2CBA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097219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088982" y="365125"/>
            <a:ext cx="2135981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1038" y="365125"/>
            <a:ext cx="6284119" cy="58118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AD1BD2-6499-4DE0-B21F-48EC7266DBC6}" type="datetimeFigureOut">
              <a:rPr lang="en-US" smtClean="0"/>
              <a:t>12/17/2019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39FD80-778A-4D42-A94B-64FCF7A2CBA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90009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AD1BD2-6499-4DE0-B21F-48EC7266DBC6}" type="datetimeFigureOut">
              <a:rPr lang="en-US" smtClean="0"/>
              <a:t>12/17/2019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39FD80-778A-4D42-A94B-64FCF7A2CBA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808692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5879" y="1709740"/>
            <a:ext cx="8543925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5879" y="4589465"/>
            <a:ext cx="8543925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AD1BD2-6499-4DE0-B21F-48EC7266DBC6}" type="datetimeFigureOut">
              <a:rPr lang="en-US" smtClean="0"/>
              <a:t>12/17/2019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39FD80-778A-4D42-A94B-64FCF7A2CBA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657447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1038" y="1825625"/>
            <a:ext cx="4210050" cy="43513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14913" y="1825625"/>
            <a:ext cx="4210050" cy="43513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AD1BD2-6499-4DE0-B21F-48EC7266DBC6}" type="datetimeFigureOut">
              <a:rPr lang="en-US" smtClean="0"/>
              <a:t>12/17/2019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39FD80-778A-4D42-A94B-64FCF7A2CBA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107310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328" y="365127"/>
            <a:ext cx="8543925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2329" y="1681163"/>
            <a:ext cx="4190702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82329" y="2505075"/>
            <a:ext cx="4190702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14913" y="1681163"/>
            <a:ext cx="4211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14913" y="2505075"/>
            <a:ext cx="4211340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AD1BD2-6499-4DE0-B21F-48EC7266DBC6}" type="datetimeFigureOut">
              <a:rPr lang="en-US" smtClean="0"/>
              <a:t>12/17/2019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39FD80-778A-4D42-A94B-64FCF7A2CBA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5980489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AD1BD2-6499-4DE0-B21F-48EC7266DBC6}" type="datetimeFigureOut">
              <a:rPr lang="en-US" smtClean="0"/>
              <a:t>12/17/2019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39FD80-778A-4D42-A94B-64FCF7A2CBA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424859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AD1BD2-6499-4DE0-B21F-48EC7266DBC6}" type="datetimeFigureOut">
              <a:rPr lang="en-US" smtClean="0"/>
              <a:t>12/17/2019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39FD80-778A-4D42-A94B-64FCF7A2CBA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67846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328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11340" y="987427"/>
            <a:ext cx="5014913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2328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AD1BD2-6499-4DE0-B21F-48EC7266DBC6}" type="datetimeFigureOut">
              <a:rPr lang="en-US" smtClean="0"/>
              <a:t>12/17/2019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39FD80-778A-4D42-A94B-64FCF7A2CBA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358258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328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4211340" y="987427"/>
            <a:ext cx="5014913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2328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AD1BD2-6499-4DE0-B21F-48EC7266DBC6}" type="datetimeFigureOut">
              <a:rPr lang="en-US" smtClean="0"/>
              <a:t>12/17/2019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39FD80-778A-4D42-A94B-64FCF7A2CBA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822725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81038" y="365127"/>
            <a:ext cx="854392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1038" y="1825625"/>
            <a:ext cx="854392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81038" y="6356352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CAD1BD2-6499-4DE0-B21F-48EC7266DBC6}" type="datetimeFigureOut">
              <a:rPr lang="en-US" smtClean="0"/>
              <a:t>12/17/2019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281363" y="6356352"/>
            <a:ext cx="334327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996113" y="6356352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F39FD80-778A-4D42-A94B-64FCF7A2CBA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110945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png"/><Relationship Id="rId2" Type="http://schemas.openxmlformats.org/officeDocument/2006/relationships/image" Target="../media/image113.png"/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png"/><Relationship Id="rId2" Type="http://schemas.openxmlformats.org/officeDocument/2006/relationships/image" Target="../media/image115.png"/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.png"/><Relationship Id="rId2" Type="http://schemas.openxmlformats.org/officeDocument/2006/relationships/image" Target="../media/image121.png"/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.png"/><Relationship Id="rId2" Type="http://schemas.openxmlformats.org/officeDocument/2006/relationships/image" Target="../media/image121.png"/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png"/><Relationship Id="rId2" Type="http://schemas.openxmlformats.org/officeDocument/2006/relationships/image" Target="../media/image115.png"/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png"/><Relationship Id="rId2" Type="http://schemas.openxmlformats.org/officeDocument/2006/relationships/image" Target="../media/image115.png"/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png"/><Relationship Id="rId2" Type="http://schemas.openxmlformats.org/officeDocument/2006/relationships/image" Target="../media/image115.png"/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png"/><Relationship Id="rId2" Type="http://schemas.openxmlformats.org/officeDocument/2006/relationships/image" Target="../media/image115.png"/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png"/><Relationship Id="rId2" Type="http://schemas.openxmlformats.org/officeDocument/2006/relationships/image" Target="../media/image115.png"/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8.png"/><Relationship Id="rId2" Type="http://schemas.openxmlformats.org/officeDocument/2006/relationships/image" Target="../media/image117.pn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2" Type="http://schemas.openxmlformats.org/officeDocument/2006/relationships/image" Target="../media/image119.png"/><Relationship Id="rId1" Type="http://schemas.openxmlformats.org/officeDocument/2006/relationships/slideLayout" Target="../slideLayouts/slideLayout7.xml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8.png"/><Relationship Id="rId2" Type="http://schemas.openxmlformats.org/officeDocument/2006/relationships/image" Target="../media/image117.png"/><Relationship Id="rId1" Type="http://schemas.openxmlformats.org/officeDocument/2006/relationships/slideLayout" Target="../slideLayouts/slideLayout7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8.png"/><Relationship Id="rId2" Type="http://schemas.openxmlformats.org/officeDocument/2006/relationships/image" Target="../media/image117.png"/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2" Type="http://schemas.openxmlformats.org/officeDocument/2006/relationships/image" Target="../media/image119.png"/><Relationship Id="rId1" Type="http://schemas.openxmlformats.org/officeDocument/2006/relationships/slideLayout" Target="../slideLayouts/slideLayout7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png"/><Relationship Id="rId2" Type="http://schemas.openxmlformats.org/officeDocument/2006/relationships/image" Target="../media/image113.png"/><Relationship Id="rId1" Type="http://schemas.openxmlformats.org/officeDocument/2006/relationships/slideLayout" Target="../slideLayouts/slideLayout7.xml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.png"/><Relationship Id="rId2" Type="http://schemas.openxmlformats.org/officeDocument/2006/relationships/image" Target="../media/image123.png"/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.png"/><Relationship Id="rId2" Type="http://schemas.openxmlformats.org/officeDocument/2006/relationships/image" Target="../media/image123.png"/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png"/><Relationship Id="rId2" Type="http://schemas.openxmlformats.org/officeDocument/2006/relationships/image" Target="../media/image113.png"/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6.png"/><Relationship Id="rId2" Type="http://schemas.openxmlformats.org/officeDocument/2006/relationships/image" Target="../media/image125.png"/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8.png"/><Relationship Id="rId2" Type="http://schemas.openxmlformats.org/officeDocument/2006/relationships/image" Target="../media/image127.pn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8.png"/><Relationship Id="rId2" Type="http://schemas.openxmlformats.org/officeDocument/2006/relationships/image" Target="../media/image127.png"/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png"/><Relationship Id="rId2" Type="http://schemas.openxmlformats.org/officeDocument/2006/relationships/image" Target="../media/image129.png"/><Relationship Id="rId1" Type="http://schemas.openxmlformats.org/officeDocument/2006/relationships/slideLayout" Target="../slideLayouts/slideLayout7.xml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image" Target="../media/image131.png"/><Relationship Id="rId1" Type="http://schemas.openxmlformats.org/officeDocument/2006/relationships/slideLayout" Target="../slideLayouts/slideLayout7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8.png"/><Relationship Id="rId2" Type="http://schemas.openxmlformats.org/officeDocument/2006/relationships/image" Target="../media/image127.png"/><Relationship Id="rId1" Type="http://schemas.openxmlformats.org/officeDocument/2006/relationships/slideLayout" Target="../slideLayouts/slideLayout7.xml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8.png"/><Relationship Id="rId2" Type="http://schemas.openxmlformats.org/officeDocument/2006/relationships/image" Target="../media/image127.png"/><Relationship Id="rId1" Type="http://schemas.openxmlformats.org/officeDocument/2006/relationships/slideLayout" Target="../slideLayouts/slideLayout7.xml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png"/><Relationship Id="rId2" Type="http://schemas.openxmlformats.org/officeDocument/2006/relationships/image" Target="../media/image129.png"/><Relationship Id="rId1" Type="http://schemas.openxmlformats.org/officeDocument/2006/relationships/slideLayout" Target="../slideLayouts/slideLayout7.xml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2" Type="http://schemas.openxmlformats.org/officeDocument/2006/relationships/image" Target="../media/image119.png"/><Relationship Id="rId1" Type="http://schemas.openxmlformats.org/officeDocument/2006/relationships/slideLayout" Target="../slideLayouts/slideLayout7.xml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4.png"/><Relationship Id="rId2" Type="http://schemas.openxmlformats.org/officeDocument/2006/relationships/image" Target="../media/image133.png"/><Relationship Id="rId1" Type="http://schemas.openxmlformats.org/officeDocument/2006/relationships/slideLayout" Target="../slideLayouts/slideLayout7.xml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6.png"/><Relationship Id="rId2" Type="http://schemas.openxmlformats.org/officeDocument/2006/relationships/image" Target="../media/image135.png"/><Relationship Id="rId1" Type="http://schemas.openxmlformats.org/officeDocument/2006/relationships/slideLayout" Target="../slideLayouts/slideLayout7.xml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6.png"/><Relationship Id="rId2" Type="http://schemas.openxmlformats.org/officeDocument/2006/relationships/image" Target="../media/image135.pn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8.png"/><Relationship Id="rId2" Type="http://schemas.openxmlformats.org/officeDocument/2006/relationships/image" Target="../media/image137.png"/><Relationship Id="rId1" Type="http://schemas.openxmlformats.org/officeDocument/2006/relationships/slideLayout" Target="../slideLayouts/slideLayout7.xml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8.png"/><Relationship Id="rId2" Type="http://schemas.openxmlformats.org/officeDocument/2006/relationships/image" Target="../media/image137.png"/><Relationship Id="rId1" Type="http://schemas.openxmlformats.org/officeDocument/2006/relationships/slideLayout" Target="../slideLayouts/slideLayout7.xml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8.png"/><Relationship Id="rId2" Type="http://schemas.openxmlformats.org/officeDocument/2006/relationships/image" Target="../media/image137.png"/><Relationship Id="rId1" Type="http://schemas.openxmlformats.org/officeDocument/2006/relationships/slideLayout" Target="../slideLayouts/slideLayout7.xml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8.png"/><Relationship Id="rId2" Type="http://schemas.openxmlformats.org/officeDocument/2006/relationships/image" Target="../media/image137.png"/><Relationship Id="rId1" Type="http://schemas.openxmlformats.org/officeDocument/2006/relationships/slideLayout" Target="../slideLayouts/slideLayout7.xml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png"/><Relationship Id="rId2" Type="http://schemas.openxmlformats.org/officeDocument/2006/relationships/image" Target="../media/image139.png"/><Relationship Id="rId1" Type="http://schemas.openxmlformats.org/officeDocument/2006/relationships/slideLayout" Target="../slideLayouts/slideLayout7.xml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png"/><Relationship Id="rId2" Type="http://schemas.openxmlformats.org/officeDocument/2006/relationships/image" Target="../media/image139.png"/><Relationship Id="rId1" Type="http://schemas.openxmlformats.org/officeDocument/2006/relationships/slideLayout" Target="../slideLayouts/slideLayout7.xml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2.png"/><Relationship Id="rId2" Type="http://schemas.openxmlformats.org/officeDocument/2006/relationships/image" Target="../media/image141.png"/><Relationship Id="rId1" Type="http://schemas.openxmlformats.org/officeDocument/2006/relationships/slideLayout" Target="../slideLayouts/slideLayout7.xml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png"/><Relationship Id="rId2" Type="http://schemas.openxmlformats.org/officeDocument/2006/relationships/image" Target="../media/image139.png"/><Relationship Id="rId1" Type="http://schemas.openxmlformats.org/officeDocument/2006/relationships/slideLayout" Target="../slideLayouts/slideLayout7.xml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4.png"/><Relationship Id="rId2" Type="http://schemas.openxmlformats.org/officeDocument/2006/relationships/image" Target="../media/image143.png"/><Relationship Id="rId1" Type="http://schemas.openxmlformats.org/officeDocument/2006/relationships/slideLayout" Target="../slideLayouts/slideLayout7.xml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8.png"/><Relationship Id="rId2" Type="http://schemas.openxmlformats.org/officeDocument/2006/relationships/image" Target="../media/image147.png"/><Relationship Id="rId1" Type="http://schemas.openxmlformats.org/officeDocument/2006/relationships/slideLayout" Target="../slideLayouts/slideLayout7.xml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8.png"/><Relationship Id="rId2" Type="http://schemas.openxmlformats.org/officeDocument/2006/relationships/image" Target="../media/image147.png"/><Relationship Id="rId1" Type="http://schemas.openxmlformats.org/officeDocument/2006/relationships/slideLayout" Target="../slideLayouts/slideLayout7.xml"/></Relationships>
</file>

<file path=ppt/slides/_rels/slide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8.png"/><Relationship Id="rId2" Type="http://schemas.openxmlformats.org/officeDocument/2006/relationships/image" Target="../media/image147.png"/><Relationship Id="rId1" Type="http://schemas.openxmlformats.org/officeDocument/2006/relationships/slideLayout" Target="../slideLayouts/slideLayout7.xml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4.png"/><Relationship Id="rId2" Type="http://schemas.openxmlformats.org/officeDocument/2006/relationships/image" Target="../media/image143.png"/><Relationship Id="rId1" Type="http://schemas.openxmlformats.org/officeDocument/2006/relationships/slideLayout" Target="../slideLayouts/slideLayout7.xml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4.png"/><Relationship Id="rId2" Type="http://schemas.openxmlformats.org/officeDocument/2006/relationships/image" Target="../media/image143.png"/><Relationship Id="rId1" Type="http://schemas.openxmlformats.org/officeDocument/2006/relationships/slideLayout" Target="../slideLayouts/slideLayout7.xml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4.png"/><Relationship Id="rId2" Type="http://schemas.openxmlformats.org/officeDocument/2006/relationships/image" Target="../media/image143.png"/><Relationship Id="rId1" Type="http://schemas.openxmlformats.org/officeDocument/2006/relationships/slideLayout" Target="../slideLayouts/slideLayout7.xml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4.png"/><Relationship Id="rId2" Type="http://schemas.openxmlformats.org/officeDocument/2006/relationships/image" Target="../media/image143.png"/><Relationship Id="rId1" Type="http://schemas.openxmlformats.org/officeDocument/2006/relationships/slideLayout" Target="../slideLayouts/slideLayout7.xml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4.png"/><Relationship Id="rId2" Type="http://schemas.openxmlformats.org/officeDocument/2006/relationships/image" Target="../media/image143.png"/><Relationship Id="rId1" Type="http://schemas.openxmlformats.org/officeDocument/2006/relationships/slideLayout" Target="../slideLayouts/slideLayout7.xml"/></Relationships>
</file>

<file path=ppt/slides/_rels/slide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8.png"/><Relationship Id="rId2" Type="http://schemas.openxmlformats.org/officeDocument/2006/relationships/image" Target="../media/image147.png"/><Relationship Id="rId1" Type="http://schemas.openxmlformats.org/officeDocument/2006/relationships/slideLayout" Target="../slideLayouts/slideLayout7.xml"/></Relationships>
</file>

<file path=ppt/slides/_rels/slide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0.png"/><Relationship Id="rId2" Type="http://schemas.openxmlformats.org/officeDocument/2006/relationships/image" Target="../media/image149.pn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7.xml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0.png"/><Relationship Id="rId2" Type="http://schemas.openxmlformats.org/officeDocument/2006/relationships/image" Target="../media/image149.png"/><Relationship Id="rId1" Type="http://schemas.openxmlformats.org/officeDocument/2006/relationships/slideLayout" Target="../slideLayouts/slideLayout7.xml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2.png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7.xml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4.png"/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7.xml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4.png"/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7.xml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4.png"/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7.xml"/></Relationships>
</file>

<file path=ppt/slides/_rels/slide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2.png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7.xml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2.png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7.xml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2.png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7.xml"/></Relationships>
</file>

<file path=ppt/slides/_rels/slide1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2.png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7.xml"/></Relationships>
</file>

<file path=ppt/slides/_rels/slide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2.png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/Relationships>
</file>

<file path=ppt/slides/_rels/slide1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2.png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7.xml"/></Relationships>
</file>

<file path=ppt/slides/_rels/slide1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6.png"/><Relationship Id="rId2" Type="http://schemas.openxmlformats.org/officeDocument/2006/relationships/image" Target="../media/image155.png"/><Relationship Id="rId1" Type="http://schemas.openxmlformats.org/officeDocument/2006/relationships/slideLayout" Target="../slideLayouts/slideLayout7.xml"/></Relationships>
</file>

<file path=ppt/slides/_rels/slide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8.png"/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7.xml"/></Relationships>
</file>

<file path=ppt/slides/_rels/slide1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0.png"/><Relationship Id="rId2" Type="http://schemas.openxmlformats.org/officeDocument/2006/relationships/image" Target="../media/image159.png"/><Relationship Id="rId1" Type="http://schemas.openxmlformats.org/officeDocument/2006/relationships/slideLayout" Target="../slideLayouts/slideLayout7.xml"/></Relationships>
</file>

<file path=ppt/slides/_rels/slide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0.png"/><Relationship Id="rId2" Type="http://schemas.openxmlformats.org/officeDocument/2006/relationships/image" Target="../media/image159.png"/><Relationship Id="rId1" Type="http://schemas.openxmlformats.org/officeDocument/2006/relationships/slideLayout" Target="../slideLayouts/slideLayout7.xml"/></Relationships>
</file>

<file path=ppt/slides/_rels/slide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8.png"/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7.xml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0.png"/><Relationship Id="rId2" Type="http://schemas.openxmlformats.org/officeDocument/2006/relationships/image" Target="../media/image159.png"/><Relationship Id="rId1" Type="http://schemas.openxmlformats.org/officeDocument/2006/relationships/slideLayout" Target="../slideLayouts/slideLayout7.xml"/></Relationships>
</file>

<file path=ppt/slides/_rels/slide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0.png"/><Relationship Id="rId2" Type="http://schemas.openxmlformats.org/officeDocument/2006/relationships/image" Target="../media/image159.png"/><Relationship Id="rId1" Type="http://schemas.openxmlformats.org/officeDocument/2006/relationships/slideLayout" Target="../slideLayouts/slideLayout7.xml"/></Relationships>
</file>

<file path=ppt/slides/_rels/slide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0.png"/><Relationship Id="rId2" Type="http://schemas.openxmlformats.org/officeDocument/2006/relationships/image" Target="../media/image159.png"/><Relationship Id="rId1" Type="http://schemas.openxmlformats.org/officeDocument/2006/relationships/slideLayout" Target="../slideLayouts/slideLayout7.xml"/></Relationships>
</file>

<file path=ppt/slides/_rels/slide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2.png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7.xml"/></Relationships>
</file>

<file path=ppt/slides/_rels/slide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6.png"/><Relationship Id="rId2" Type="http://schemas.openxmlformats.org/officeDocument/2006/relationships/image" Target="../media/image155.png"/><Relationship Id="rId1" Type="http://schemas.openxmlformats.org/officeDocument/2006/relationships/slideLayout" Target="../slideLayouts/slideLayout7.xml"/></Relationships>
</file>

<file path=ppt/slides/_rels/slide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8.png"/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7.xml"/></Relationships>
</file>

<file path=ppt/slides/_rels/slide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8.png"/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7.xml"/></Relationships>
</file>

<file path=ppt/slides/_rels/slide1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8.png"/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7.xml"/></Relationships>
</file>

<file path=ppt/slides/_rels/slide1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8.png"/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7.xml"/></Relationships>
</file>

<file path=ppt/slides/_rels/slide1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8.png"/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7.xml"/></Relationships>
</file>

<file path=ppt/slides/_rels/slide1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8.png"/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7.xml"/></Relationships>
</file>

<file path=ppt/slides/_rels/slide1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8.png"/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7.xml"/></Relationships>
</file>

<file path=ppt/slides/_rels/slide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2.png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7.xml"/></Relationships>
</file>

<file path=ppt/slides/_rels/slide1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0.png"/><Relationship Id="rId2" Type="http://schemas.openxmlformats.org/officeDocument/2006/relationships/image" Target="../media/image159.pn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7.xml"/></Relationships>
</file>

<file path=ppt/slides/_rels/slide1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7.xml"/></Relationships>
</file>

<file path=ppt/slides/_rels/slide1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7.xml"/></Relationships>
</file>

<file path=ppt/slides/_rels/slide1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7.xml"/></Relationships>
</file>

<file path=ppt/slides/_rels/slide1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4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7.xml"/></Relationships>
</file>

<file path=ppt/slides/_rels/slide1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4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7.xml"/></Relationships>
</file>

<file path=ppt/slides/_rels/slide1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4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7.xml"/></Relationships>
</file>

<file path=ppt/slides/_rels/slide1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6.png"/><Relationship Id="rId2" Type="http://schemas.openxmlformats.org/officeDocument/2006/relationships/image" Target="../media/image165.png"/><Relationship Id="rId1" Type="http://schemas.openxmlformats.org/officeDocument/2006/relationships/slideLayout" Target="../slideLayouts/slideLayout7.xml"/></Relationships>
</file>

<file path=ppt/slides/_rels/slide1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8.png"/><Relationship Id="rId2" Type="http://schemas.openxmlformats.org/officeDocument/2006/relationships/image" Target="../media/image167.png"/><Relationship Id="rId1" Type="http://schemas.openxmlformats.org/officeDocument/2006/relationships/slideLayout" Target="../slideLayouts/slideLayout7.xml"/></Relationships>
</file>

<file path=ppt/slides/_rels/slide1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8.png"/><Relationship Id="rId2" Type="http://schemas.openxmlformats.org/officeDocument/2006/relationships/image" Target="../media/image167.png"/><Relationship Id="rId1" Type="http://schemas.openxmlformats.org/officeDocument/2006/relationships/slideLayout" Target="../slideLayouts/slideLayout7.xml"/></Relationships>
</file>

<file path=ppt/slides/_rels/slide1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7.xml"/></Relationships>
</file>

<file path=ppt/slides/_rels/slide1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4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7.xml"/></Relationships>
</file>

<file path=ppt/slides/_rels/slide1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4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7.xml"/></Relationships>
</file>

<file path=ppt/slides/_rels/slide1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0.png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7.xml"/></Relationships>
</file>

<file path=ppt/slides/_rels/slide1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2.png"/><Relationship Id="rId2" Type="http://schemas.openxmlformats.org/officeDocument/2006/relationships/image" Target="../media/image171.png"/><Relationship Id="rId1" Type="http://schemas.openxmlformats.org/officeDocument/2006/relationships/slideLayout" Target="../slideLayouts/slideLayout7.xml"/></Relationships>
</file>

<file path=ppt/slides/_rels/slide1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2.png"/><Relationship Id="rId2" Type="http://schemas.openxmlformats.org/officeDocument/2006/relationships/image" Target="../media/image171.png"/><Relationship Id="rId1" Type="http://schemas.openxmlformats.org/officeDocument/2006/relationships/slideLayout" Target="../slideLayouts/slideLayout7.xml"/></Relationships>
</file>

<file path=ppt/slides/_rels/slide1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2.png"/><Relationship Id="rId2" Type="http://schemas.openxmlformats.org/officeDocument/2006/relationships/image" Target="../media/image171.png"/><Relationship Id="rId1" Type="http://schemas.openxmlformats.org/officeDocument/2006/relationships/slideLayout" Target="../slideLayouts/slideLayout7.xml"/></Relationships>
</file>

<file path=ppt/slides/_rels/slide1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2.png"/><Relationship Id="rId2" Type="http://schemas.openxmlformats.org/officeDocument/2006/relationships/image" Target="../media/image171.png"/><Relationship Id="rId1" Type="http://schemas.openxmlformats.org/officeDocument/2006/relationships/slideLayout" Target="../slideLayouts/slideLayout7.xml"/></Relationships>
</file>

<file path=ppt/slides/_rels/slide1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2.png"/><Relationship Id="rId2" Type="http://schemas.openxmlformats.org/officeDocument/2006/relationships/image" Target="../media/image171.png"/><Relationship Id="rId1" Type="http://schemas.openxmlformats.org/officeDocument/2006/relationships/slideLayout" Target="../slideLayouts/slideLayout7.xml"/></Relationships>
</file>

<file path=ppt/slides/_rels/slide1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2.png"/><Relationship Id="rId2" Type="http://schemas.openxmlformats.org/officeDocument/2006/relationships/image" Target="../media/image171.png"/><Relationship Id="rId1" Type="http://schemas.openxmlformats.org/officeDocument/2006/relationships/slideLayout" Target="../slideLayouts/slideLayout7.xml"/></Relationships>
</file>

<file path=ppt/slides/_rels/slide1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4.png"/><Relationship Id="rId2" Type="http://schemas.openxmlformats.org/officeDocument/2006/relationships/image" Target="../media/image173.pn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7.xml"/></Relationships>
</file>

<file path=ppt/slides/_rels/slide2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4.png"/><Relationship Id="rId2" Type="http://schemas.openxmlformats.org/officeDocument/2006/relationships/image" Target="../media/image173.png"/><Relationship Id="rId1" Type="http://schemas.openxmlformats.org/officeDocument/2006/relationships/slideLayout" Target="../slideLayouts/slideLayout7.xml"/></Relationships>
</file>

<file path=ppt/slides/_rels/slide2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6.png"/><Relationship Id="rId2" Type="http://schemas.openxmlformats.org/officeDocument/2006/relationships/image" Target="../media/image175.png"/><Relationship Id="rId1" Type="http://schemas.openxmlformats.org/officeDocument/2006/relationships/slideLayout" Target="../slideLayouts/slideLayout7.xml"/></Relationships>
</file>

<file path=ppt/slides/_rels/slide2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6.png"/><Relationship Id="rId2" Type="http://schemas.openxmlformats.org/officeDocument/2006/relationships/image" Target="../media/image175.png"/><Relationship Id="rId1" Type="http://schemas.openxmlformats.org/officeDocument/2006/relationships/slideLayout" Target="../slideLayouts/slideLayout7.xml"/></Relationships>
</file>

<file path=ppt/slides/_rels/slide2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6.png"/><Relationship Id="rId2" Type="http://schemas.openxmlformats.org/officeDocument/2006/relationships/image" Target="../media/image175.png"/><Relationship Id="rId1" Type="http://schemas.openxmlformats.org/officeDocument/2006/relationships/slideLayout" Target="../slideLayouts/slideLayout7.xml"/></Relationships>
</file>

<file path=ppt/slides/_rels/slide2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8.png"/><Relationship Id="rId2" Type="http://schemas.openxmlformats.org/officeDocument/2006/relationships/image" Target="../media/image177.png"/><Relationship Id="rId1" Type="http://schemas.openxmlformats.org/officeDocument/2006/relationships/slideLayout" Target="../slideLayouts/slideLayout7.xml"/></Relationships>
</file>

<file path=ppt/slides/_rels/slide2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6.png"/><Relationship Id="rId2" Type="http://schemas.openxmlformats.org/officeDocument/2006/relationships/image" Target="../media/image175.png"/><Relationship Id="rId1" Type="http://schemas.openxmlformats.org/officeDocument/2006/relationships/slideLayout" Target="../slideLayouts/slideLayout7.xml"/></Relationships>
</file>

<file path=ppt/slides/_rels/slide2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6.png"/><Relationship Id="rId2" Type="http://schemas.openxmlformats.org/officeDocument/2006/relationships/image" Target="../media/image175.png"/><Relationship Id="rId1" Type="http://schemas.openxmlformats.org/officeDocument/2006/relationships/slideLayout" Target="../slideLayouts/slideLayout7.xml"/></Relationships>
</file>

<file path=ppt/slides/_rels/slide2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7.xml"/></Relationships>
</file>

<file path=ppt/slides/_rels/slide2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7.xml"/></Relationships>
</file>

<file path=ppt/slides/_rels/slide2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7.xml"/></Relationships>
</file>

<file path=ppt/slides/_rels/slide2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7.xml"/></Relationships>
</file>

<file path=ppt/slides/_rels/slide2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7.xml"/></Relationships>
</file>

<file path=ppt/slides/_rels/slide2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7.xml"/></Relationships>
</file>

<file path=ppt/slides/_rels/slide2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7.xml"/></Relationships>
</file>

<file path=ppt/slides/_rels/slide2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7.xml"/></Relationships>
</file>

<file path=ppt/slides/_rels/slide2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7.xml"/></Relationships>
</file>

<file path=ppt/slides/_rels/slide2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7.xml"/></Relationships>
</file>

<file path=ppt/slides/_rels/slide2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7.xml"/></Relationships>
</file>

<file path=ppt/slides/_rels/slide2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2.png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7.xml"/></Relationships>
</file>

<file path=ppt/slides/_rels/slide2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4.png"/><Relationship Id="rId2" Type="http://schemas.openxmlformats.org/officeDocument/2006/relationships/image" Target="../media/image183.png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7.xml"/></Relationships>
</file>

<file path=ppt/slides/_rels/slide2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4.png"/><Relationship Id="rId2" Type="http://schemas.openxmlformats.org/officeDocument/2006/relationships/image" Target="../media/image183.png"/><Relationship Id="rId1" Type="http://schemas.openxmlformats.org/officeDocument/2006/relationships/slideLayout" Target="../slideLayouts/slideLayout7.xml"/></Relationships>
</file>

<file path=ppt/slides/_rels/slide2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7.xml"/></Relationships>
</file>

<file path=ppt/slides/_rels/slide2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6.png"/><Relationship Id="rId2" Type="http://schemas.openxmlformats.org/officeDocument/2006/relationships/image" Target="../media/image185.png"/><Relationship Id="rId1" Type="http://schemas.openxmlformats.org/officeDocument/2006/relationships/slideLayout" Target="../slideLayouts/slideLayout7.xml"/></Relationships>
</file>

<file path=ppt/slides/_rels/slide2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6.png"/><Relationship Id="rId2" Type="http://schemas.openxmlformats.org/officeDocument/2006/relationships/image" Target="../media/image185.png"/><Relationship Id="rId1" Type="http://schemas.openxmlformats.org/officeDocument/2006/relationships/slideLayout" Target="../slideLayouts/slideLayout7.xml"/></Relationships>
</file>

<file path=ppt/slides/_rels/slide2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7.xml"/></Relationships>
</file>

<file path=ppt/slides/_rels/slide2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7.xml"/></Relationships>
</file>

<file path=ppt/slides/_rels/slide2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4.png"/><Relationship Id="rId2" Type="http://schemas.openxmlformats.org/officeDocument/2006/relationships/image" Target="../media/image183.png"/><Relationship Id="rId1" Type="http://schemas.openxmlformats.org/officeDocument/2006/relationships/slideLayout" Target="../slideLayouts/slideLayout7.xml"/></Relationships>
</file>

<file path=ppt/slides/_rels/slide2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4.png"/><Relationship Id="rId2" Type="http://schemas.openxmlformats.org/officeDocument/2006/relationships/image" Target="../media/image183.png"/><Relationship Id="rId1" Type="http://schemas.openxmlformats.org/officeDocument/2006/relationships/slideLayout" Target="../slideLayouts/slideLayout7.xml"/></Relationships>
</file>

<file path=ppt/slides/_rels/slide2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8.png"/><Relationship Id="rId2" Type="http://schemas.openxmlformats.org/officeDocument/2006/relationships/image" Target="../media/image187.png"/><Relationship Id="rId1" Type="http://schemas.openxmlformats.org/officeDocument/2006/relationships/slideLayout" Target="../slideLayouts/slideLayout7.xml"/></Relationships>
</file>

<file path=ppt/slides/_rels/slide2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8.png"/><Relationship Id="rId2" Type="http://schemas.openxmlformats.org/officeDocument/2006/relationships/image" Target="../media/image187.pn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7.xml"/></Relationships>
</file>

<file path=ppt/slides/_rels/slide2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3.png"/><Relationship Id="rId2" Type="http://schemas.openxmlformats.org/officeDocument/2006/relationships/image" Target="../media/image189.png"/><Relationship Id="rId1" Type="http://schemas.openxmlformats.org/officeDocument/2006/relationships/slideLayout" Target="../slideLayouts/slideLayout7.xml"/></Relationships>
</file>

<file path=ppt/slides/_rels/slide2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2.png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7.xml"/></Relationships>
</file>

<file path=ppt/slides/_rels/slide2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2.png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7.xml"/></Relationships>
</file>

<file path=ppt/slides/_rels/slide2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7.xml"/></Relationships>
</file>

<file path=ppt/slides/_rels/slide2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3.png"/><Relationship Id="rId2" Type="http://schemas.openxmlformats.org/officeDocument/2006/relationships/image" Target="../media/image189.png"/><Relationship Id="rId1" Type="http://schemas.openxmlformats.org/officeDocument/2006/relationships/slideLayout" Target="../slideLayouts/slideLayout7.xml"/></Relationships>
</file>

<file path=ppt/slides/_rels/slide2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7.xml"/></Relationships>
</file>

<file path=ppt/slides/_rels/slide2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7.xml"/></Relationships>
</file>

<file path=ppt/slides/_rels/slide2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3.png"/><Relationship Id="rId2" Type="http://schemas.openxmlformats.org/officeDocument/2006/relationships/image" Target="../media/image189.png"/><Relationship Id="rId1" Type="http://schemas.openxmlformats.org/officeDocument/2006/relationships/slideLayout" Target="../slideLayouts/slideLayout7.xml"/></Relationships>
</file>

<file path=ppt/slides/_rels/slide2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7.xml"/></Relationships>
</file>

<file path=ppt/slides/_rels/slide2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7.xml"/></Relationships>
</file>

<file path=ppt/slides/_rels/slide2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1.png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7.xml"/></Relationships>
</file>

<file path=ppt/slides/_rels/slide2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3.png"/><Relationship Id="rId2" Type="http://schemas.openxmlformats.org/officeDocument/2006/relationships/image" Target="../media/image192.png"/><Relationship Id="rId1" Type="http://schemas.openxmlformats.org/officeDocument/2006/relationships/slideLayout" Target="../slideLayouts/slideLayout7.xml"/></Relationships>
</file>

<file path=ppt/slides/_rels/slide2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3.png"/><Relationship Id="rId2" Type="http://schemas.openxmlformats.org/officeDocument/2006/relationships/image" Target="../media/image192.png"/><Relationship Id="rId1" Type="http://schemas.openxmlformats.org/officeDocument/2006/relationships/slideLayout" Target="../slideLayouts/slideLayout7.xml"/></Relationships>
</file>

<file path=ppt/slides/_rels/slide2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5.png"/><Relationship Id="rId2" Type="http://schemas.openxmlformats.org/officeDocument/2006/relationships/image" Target="../media/image194.png"/><Relationship Id="rId1" Type="http://schemas.openxmlformats.org/officeDocument/2006/relationships/slideLayout" Target="../slideLayouts/slideLayout7.xml"/></Relationships>
</file>

<file path=ppt/slides/_rels/slide2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5.png"/><Relationship Id="rId2" Type="http://schemas.openxmlformats.org/officeDocument/2006/relationships/image" Target="../media/image194.png"/><Relationship Id="rId1" Type="http://schemas.openxmlformats.org/officeDocument/2006/relationships/slideLayout" Target="../slideLayouts/slideLayout7.xml"/></Relationships>
</file>

<file path=ppt/slides/_rels/slide2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5.png"/><Relationship Id="rId2" Type="http://schemas.openxmlformats.org/officeDocument/2006/relationships/image" Target="../media/image194.png"/><Relationship Id="rId1" Type="http://schemas.openxmlformats.org/officeDocument/2006/relationships/slideLayout" Target="../slideLayouts/slideLayout7.xml"/></Relationships>
</file>

<file path=ppt/slides/_rels/slide2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7.png"/><Relationship Id="rId2" Type="http://schemas.openxmlformats.org/officeDocument/2006/relationships/image" Target="../media/image196.png"/><Relationship Id="rId1" Type="http://schemas.openxmlformats.org/officeDocument/2006/relationships/slideLayout" Target="../slideLayouts/slideLayout7.xml"/></Relationships>
</file>

<file path=ppt/slides/_rels/slide2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9.png"/><Relationship Id="rId2" Type="http://schemas.openxmlformats.org/officeDocument/2006/relationships/image" Target="../media/image198.png"/><Relationship Id="rId1" Type="http://schemas.openxmlformats.org/officeDocument/2006/relationships/slideLayout" Target="../slideLayouts/slideLayout7.xml"/></Relationships>
</file>

<file path=ppt/slides/_rels/slide2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9.png"/><Relationship Id="rId2" Type="http://schemas.openxmlformats.org/officeDocument/2006/relationships/image" Target="../media/image198.png"/><Relationship Id="rId1" Type="http://schemas.openxmlformats.org/officeDocument/2006/relationships/slideLayout" Target="../slideLayouts/slideLayout7.xml"/></Relationships>
</file>

<file path=ppt/slides/_rels/slide2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9.png"/><Relationship Id="rId2" Type="http://schemas.openxmlformats.org/officeDocument/2006/relationships/image" Target="../media/image198.png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7.xml"/></Relationships>
</file>

<file path=ppt/slides/_rels/slide2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1.png"/><Relationship Id="rId2" Type="http://schemas.openxmlformats.org/officeDocument/2006/relationships/image" Target="../media/image200.png"/><Relationship Id="rId1" Type="http://schemas.openxmlformats.org/officeDocument/2006/relationships/slideLayout" Target="../slideLayouts/slideLayout7.xml"/></Relationships>
</file>

<file path=ppt/slides/_rels/slide2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3.png"/><Relationship Id="rId2" Type="http://schemas.openxmlformats.org/officeDocument/2006/relationships/image" Target="../media/image202.png"/><Relationship Id="rId1" Type="http://schemas.openxmlformats.org/officeDocument/2006/relationships/slideLayout" Target="../slideLayouts/slideLayout7.xml"/></Relationships>
</file>

<file path=ppt/slides/_rels/slide2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3.png"/><Relationship Id="rId2" Type="http://schemas.openxmlformats.org/officeDocument/2006/relationships/image" Target="../media/image202.png"/><Relationship Id="rId1" Type="http://schemas.openxmlformats.org/officeDocument/2006/relationships/slideLayout" Target="../slideLayouts/slideLayout7.xml"/></Relationships>
</file>

<file path=ppt/slides/_rels/slide2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3.png"/><Relationship Id="rId2" Type="http://schemas.openxmlformats.org/officeDocument/2006/relationships/image" Target="../media/image202.png"/><Relationship Id="rId1" Type="http://schemas.openxmlformats.org/officeDocument/2006/relationships/slideLayout" Target="../slideLayouts/slideLayout7.xml"/></Relationships>
</file>

<file path=ppt/slides/_rels/slide2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5.png"/><Relationship Id="rId2" Type="http://schemas.openxmlformats.org/officeDocument/2006/relationships/image" Target="../media/image204.png"/><Relationship Id="rId1" Type="http://schemas.openxmlformats.org/officeDocument/2006/relationships/slideLayout" Target="../slideLayouts/slideLayout7.xml"/></Relationships>
</file>

<file path=ppt/slides/_rels/slide2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5.png"/><Relationship Id="rId2" Type="http://schemas.openxmlformats.org/officeDocument/2006/relationships/image" Target="../media/image204.png"/><Relationship Id="rId1" Type="http://schemas.openxmlformats.org/officeDocument/2006/relationships/slideLayout" Target="../slideLayouts/slideLayout7.xml"/></Relationships>
</file>

<file path=ppt/slides/_rels/slide2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5.png"/><Relationship Id="rId2" Type="http://schemas.openxmlformats.org/officeDocument/2006/relationships/image" Target="../media/image204.png"/><Relationship Id="rId1" Type="http://schemas.openxmlformats.org/officeDocument/2006/relationships/slideLayout" Target="../slideLayouts/slideLayout7.xml"/></Relationships>
</file>

<file path=ppt/slides/_rels/slide2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5.png"/><Relationship Id="rId2" Type="http://schemas.openxmlformats.org/officeDocument/2006/relationships/image" Target="../media/image204.png"/><Relationship Id="rId1" Type="http://schemas.openxmlformats.org/officeDocument/2006/relationships/slideLayout" Target="../slideLayouts/slideLayout7.xml"/></Relationships>
</file>

<file path=ppt/slides/_rels/slide2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5.png"/><Relationship Id="rId2" Type="http://schemas.openxmlformats.org/officeDocument/2006/relationships/image" Target="../media/image204.png"/><Relationship Id="rId1" Type="http://schemas.openxmlformats.org/officeDocument/2006/relationships/slideLayout" Target="../slideLayouts/slideLayout7.xml"/></Relationships>
</file>

<file path=ppt/slides/_rels/slide2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5.png"/><Relationship Id="rId2" Type="http://schemas.openxmlformats.org/officeDocument/2006/relationships/image" Target="../media/image204.pn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7.xml"/></Relationships>
</file>

<file path=ppt/slides/_rels/slide2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7.png"/><Relationship Id="rId2" Type="http://schemas.openxmlformats.org/officeDocument/2006/relationships/image" Target="../media/image206.png"/><Relationship Id="rId1" Type="http://schemas.openxmlformats.org/officeDocument/2006/relationships/slideLayout" Target="../slideLayouts/slideLayout7.xml"/></Relationships>
</file>

<file path=ppt/slides/_rels/slide2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7.png"/><Relationship Id="rId2" Type="http://schemas.openxmlformats.org/officeDocument/2006/relationships/image" Target="../media/image206.png"/><Relationship Id="rId1" Type="http://schemas.openxmlformats.org/officeDocument/2006/relationships/slideLayout" Target="../slideLayouts/slideLayout7.xml"/></Relationships>
</file>

<file path=ppt/slides/_rels/slide2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9.png"/><Relationship Id="rId2" Type="http://schemas.openxmlformats.org/officeDocument/2006/relationships/image" Target="../media/image198.png"/><Relationship Id="rId1" Type="http://schemas.openxmlformats.org/officeDocument/2006/relationships/slideLayout" Target="../slideLayouts/slideLayout7.xml"/></Relationships>
</file>

<file path=ppt/slides/_rels/slide2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9.png"/><Relationship Id="rId2" Type="http://schemas.openxmlformats.org/officeDocument/2006/relationships/image" Target="../media/image198.png"/><Relationship Id="rId1" Type="http://schemas.openxmlformats.org/officeDocument/2006/relationships/slideLayout" Target="../slideLayouts/slideLayout7.xml"/></Relationships>
</file>

<file path=ppt/slides/_rels/slide2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9.png"/><Relationship Id="rId2" Type="http://schemas.openxmlformats.org/officeDocument/2006/relationships/image" Target="../media/image198.png"/><Relationship Id="rId1" Type="http://schemas.openxmlformats.org/officeDocument/2006/relationships/slideLayout" Target="../slideLayouts/slideLayout7.xml"/></Relationships>
</file>

<file path=ppt/slides/_rels/slide2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3.png"/><Relationship Id="rId2" Type="http://schemas.openxmlformats.org/officeDocument/2006/relationships/image" Target="../media/image202.png"/><Relationship Id="rId1" Type="http://schemas.openxmlformats.org/officeDocument/2006/relationships/slideLayout" Target="../slideLayouts/slideLayout7.xml"/></Relationships>
</file>

<file path=ppt/slides/_rels/slide2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5.png"/><Relationship Id="rId2" Type="http://schemas.openxmlformats.org/officeDocument/2006/relationships/image" Target="../media/image204.png"/><Relationship Id="rId1" Type="http://schemas.openxmlformats.org/officeDocument/2006/relationships/slideLayout" Target="../slideLayouts/slideLayout7.xml"/></Relationships>
</file>

<file path=ppt/slides/_rels/slide2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5.png"/><Relationship Id="rId2" Type="http://schemas.openxmlformats.org/officeDocument/2006/relationships/image" Target="../media/image204.png"/><Relationship Id="rId1" Type="http://schemas.openxmlformats.org/officeDocument/2006/relationships/slideLayout" Target="../slideLayouts/slideLayout7.xml"/></Relationships>
</file>

<file path=ppt/slides/_rels/slide2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7.png"/><Relationship Id="rId2" Type="http://schemas.openxmlformats.org/officeDocument/2006/relationships/image" Target="../media/image206.png"/><Relationship Id="rId1" Type="http://schemas.openxmlformats.org/officeDocument/2006/relationships/slideLayout" Target="../slideLayouts/slideLayout7.xml"/></Relationships>
</file>

<file path=ppt/slides/_rels/slide2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9.png"/><Relationship Id="rId2" Type="http://schemas.openxmlformats.org/officeDocument/2006/relationships/image" Target="../media/image208.png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7.xml"/></Relationships>
</file>

<file path=ppt/slides/_rels/slide2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1.png"/><Relationship Id="rId2" Type="http://schemas.openxmlformats.org/officeDocument/2006/relationships/image" Target="../media/image210.png"/><Relationship Id="rId1" Type="http://schemas.openxmlformats.org/officeDocument/2006/relationships/slideLayout" Target="../slideLayouts/slideLayout7.xml"/></Relationships>
</file>

<file path=ppt/slides/_rels/slide2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1.png"/><Relationship Id="rId2" Type="http://schemas.openxmlformats.org/officeDocument/2006/relationships/image" Target="../media/image210.png"/><Relationship Id="rId1" Type="http://schemas.openxmlformats.org/officeDocument/2006/relationships/slideLayout" Target="../slideLayouts/slideLayout7.xml"/></Relationships>
</file>

<file path=ppt/slides/_rels/slide2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3.png"/><Relationship Id="rId2" Type="http://schemas.openxmlformats.org/officeDocument/2006/relationships/image" Target="../media/image212.png"/><Relationship Id="rId1" Type="http://schemas.openxmlformats.org/officeDocument/2006/relationships/slideLayout" Target="../slideLayouts/slideLayout7.xml"/></Relationships>
</file>

<file path=ppt/slides/_rels/slide2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3.png"/><Relationship Id="rId2" Type="http://schemas.openxmlformats.org/officeDocument/2006/relationships/image" Target="../media/image212.png"/><Relationship Id="rId1" Type="http://schemas.openxmlformats.org/officeDocument/2006/relationships/slideLayout" Target="../slideLayouts/slideLayout7.xml"/></Relationships>
</file>

<file path=ppt/slides/_rels/slide2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3.png"/><Relationship Id="rId2" Type="http://schemas.openxmlformats.org/officeDocument/2006/relationships/image" Target="../media/image212.png"/><Relationship Id="rId1" Type="http://schemas.openxmlformats.org/officeDocument/2006/relationships/slideLayout" Target="../slideLayouts/slideLayout7.xml"/></Relationships>
</file>

<file path=ppt/slides/_rels/slide2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5.png"/><Relationship Id="rId2" Type="http://schemas.openxmlformats.org/officeDocument/2006/relationships/image" Target="../media/image214.png"/><Relationship Id="rId1" Type="http://schemas.openxmlformats.org/officeDocument/2006/relationships/slideLayout" Target="../slideLayouts/slideLayout7.xml"/></Relationships>
</file>

<file path=ppt/slides/_rels/slide2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5.png"/><Relationship Id="rId2" Type="http://schemas.openxmlformats.org/officeDocument/2006/relationships/image" Target="../media/image214.png"/><Relationship Id="rId1" Type="http://schemas.openxmlformats.org/officeDocument/2006/relationships/slideLayout" Target="../slideLayouts/slideLayout7.xml"/></Relationships>
</file>

<file path=ppt/slides/_rels/slide2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5.png"/><Relationship Id="rId2" Type="http://schemas.openxmlformats.org/officeDocument/2006/relationships/image" Target="../media/image214.png"/><Relationship Id="rId1" Type="http://schemas.openxmlformats.org/officeDocument/2006/relationships/slideLayout" Target="../slideLayouts/slideLayout7.xml"/></Relationships>
</file>

<file path=ppt/slides/_rels/slide2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7.png"/><Relationship Id="rId2" Type="http://schemas.openxmlformats.org/officeDocument/2006/relationships/image" Target="../media/image216.png"/><Relationship Id="rId1" Type="http://schemas.openxmlformats.org/officeDocument/2006/relationships/slideLayout" Target="../slideLayouts/slideLayout7.xml"/></Relationships>
</file>

<file path=ppt/slides/_rels/slide2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9.png"/><Relationship Id="rId2" Type="http://schemas.openxmlformats.org/officeDocument/2006/relationships/image" Target="../media/image218.png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2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3.png"/><Relationship Id="rId2" Type="http://schemas.openxmlformats.org/officeDocument/2006/relationships/image" Target="../media/image212.png"/><Relationship Id="rId1" Type="http://schemas.openxmlformats.org/officeDocument/2006/relationships/slideLayout" Target="../slideLayouts/slideLayout7.xml"/></Relationships>
</file>

<file path=ppt/slides/_rels/slide2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3.png"/><Relationship Id="rId2" Type="http://schemas.openxmlformats.org/officeDocument/2006/relationships/image" Target="../media/image212.png"/><Relationship Id="rId1" Type="http://schemas.openxmlformats.org/officeDocument/2006/relationships/slideLayout" Target="../slideLayouts/slideLayout7.xml"/></Relationships>
</file>

<file path=ppt/slides/_rels/slide2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5.png"/><Relationship Id="rId2" Type="http://schemas.openxmlformats.org/officeDocument/2006/relationships/image" Target="../media/image214.png"/><Relationship Id="rId1" Type="http://schemas.openxmlformats.org/officeDocument/2006/relationships/slideLayout" Target="../slideLayouts/slideLayout7.xml"/></Relationships>
</file>

<file path=ppt/slides/_rels/slide2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9.png"/><Relationship Id="rId2" Type="http://schemas.openxmlformats.org/officeDocument/2006/relationships/image" Target="../media/image208.png"/><Relationship Id="rId1" Type="http://schemas.openxmlformats.org/officeDocument/2006/relationships/slideLayout" Target="../slideLayouts/slideLayout7.xml"/></Relationships>
</file>

<file path=ppt/slides/_rels/slide2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1.png"/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7.xml"/></Relationships>
</file>

<file path=ppt/slides/_rels/slide2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3.png"/><Relationship Id="rId2" Type="http://schemas.openxmlformats.org/officeDocument/2006/relationships/image" Target="../media/image222.png"/><Relationship Id="rId1" Type="http://schemas.openxmlformats.org/officeDocument/2006/relationships/slideLayout" Target="../slideLayouts/slideLayout7.xml"/></Relationships>
</file>

<file path=ppt/slides/_rels/slide2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9.png"/><Relationship Id="rId2" Type="http://schemas.openxmlformats.org/officeDocument/2006/relationships/image" Target="../media/image208.png"/><Relationship Id="rId1" Type="http://schemas.openxmlformats.org/officeDocument/2006/relationships/slideLayout" Target="../slideLayouts/slideLayout7.xml"/></Relationships>
</file>

<file path=ppt/slides/_rels/slide2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9.png"/><Relationship Id="rId2" Type="http://schemas.openxmlformats.org/officeDocument/2006/relationships/image" Target="../media/image208.png"/><Relationship Id="rId1" Type="http://schemas.openxmlformats.org/officeDocument/2006/relationships/slideLayout" Target="../slideLayouts/slideLayout7.xml"/></Relationships>
</file>

<file path=ppt/slides/_rels/slide2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5.png"/><Relationship Id="rId2" Type="http://schemas.openxmlformats.org/officeDocument/2006/relationships/image" Target="../media/image214.png"/><Relationship Id="rId1" Type="http://schemas.openxmlformats.org/officeDocument/2006/relationships/slideLayout" Target="../slideLayouts/slideLayout7.xml"/></Relationships>
</file>

<file path=ppt/slides/_rels/slide2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5.png"/><Relationship Id="rId2" Type="http://schemas.openxmlformats.org/officeDocument/2006/relationships/image" Target="../media/image214.png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7.xml"/></Relationships>
</file>

<file path=ppt/slides/_rels/slide2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5.png"/><Relationship Id="rId2" Type="http://schemas.openxmlformats.org/officeDocument/2006/relationships/image" Target="../media/image214.png"/><Relationship Id="rId1" Type="http://schemas.openxmlformats.org/officeDocument/2006/relationships/slideLayout" Target="../slideLayouts/slideLayout7.xml"/></Relationships>
</file>

<file path=ppt/slides/_rels/slide2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1.png"/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7.xml"/></Relationships>
</file>

<file path=ppt/slides/_rels/slide2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1.png"/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7.xml"/></Relationships>
</file>

<file path=ppt/slides/_rels/slide2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5.png"/><Relationship Id="rId2" Type="http://schemas.openxmlformats.org/officeDocument/2006/relationships/image" Target="../media/image214.png"/><Relationship Id="rId1" Type="http://schemas.openxmlformats.org/officeDocument/2006/relationships/slideLayout" Target="../slideLayouts/slideLayout7.xml"/></Relationships>
</file>

<file path=ppt/slides/_rels/slide2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5.png"/><Relationship Id="rId2" Type="http://schemas.openxmlformats.org/officeDocument/2006/relationships/image" Target="../media/image224.png"/><Relationship Id="rId1" Type="http://schemas.openxmlformats.org/officeDocument/2006/relationships/slideLayout" Target="../slideLayouts/slideLayout7.xml"/></Relationships>
</file>

<file path=ppt/slides/_rels/slide2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5.png"/><Relationship Id="rId2" Type="http://schemas.openxmlformats.org/officeDocument/2006/relationships/image" Target="../media/image224.png"/><Relationship Id="rId1" Type="http://schemas.openxmlformats.org/officeDocument/2006/relationships/slideLayout" Target="../slideLayouts/slideLayout7.xml"/></Relationships>
</file>

<file path=ppt/slides/_rels/slide2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5.png"/><Relationship Id="rId2" Type="http://schemas.openxmlformats.org/officeDocument/2006/relationships/image" Target="../media/image224.png"/><Relationship Id="rId1" Type="http://schemas.openxmlformats.org/officeDocument/2006/relationships/slideLayout" Target="../slideLayouts/slideLayout7.xml"/></Relationships>
</file>

<file path=ppt/slides/_rels/slide2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7.png"/><Relationship Id="rId2" Type="http://schemas.openxmlformats.org/officeDocument/2006/relationships/image" Target="../media/image226.png"/><Relationship Id="rId1" Type="http://schemas.openxmlformats.org/officeDocument/2006/relationships/slideLayout" Target="../slideLayouts/slideLayout7.xml"/></Relationships>
</file>

<file path=ppt/slides/_rels/slide2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9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7.xml"/></Relationships>
</file>

<file path=ppt/slides/_rels/slide2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1.png"/><Relationship Id="rId2" Type="http://schemas.openxmlformats.org/officeDocument/2006/relationships/image" Target="../media/image230.png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3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3.png"/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/Relationships>
</file>

<file path=ppt/slides/_rels/slide3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3.png"/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/Relationships>
</file>

<file path=ppt/slides/_rels/slide3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5.png"/><Relationship Id="rId2" Type="http://schemas.openxmlformats.org/officeDocument/2006/relationships/image" Target="../media/image234.png"/><Relationship Id="rId1" Type="http://schemas.openxmlformats.org/officeDocument/2006/relationships/slideLayout" Target="../slideLayouts/slideLayout7.xml"/></Relationships>
</file>

<file path=ppt/slides/_rels/slide3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5.png"/><Relationship Id="rId2" Type="http://schemas.openxmlformats.org/officeDocument/2006/relationships/image" Target="../media/image234.png"/><Relationship Id="rId1" Type="http://schemas.openxmlformats.org/officeDocument/2006/relationships/slideLayout" Target="../slideLayouts/slideLayout7.xml"/></Relationships>
</file>

<file path=ppt/slides/_rels/slide3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7.png"/><Relationship Id="rId2" Type="http://schemas.openxmlformats.org/officeDocument/2006/relationships/image" Target="../media/image236.png"/><Relationship Id="rId1" Type="http://schemas.openxmlformats.org/officeDocument/2006/relationships/slideLayout" Target="../slideLayouts/slideLayout7.xml"/></Relationships>
</file>

<file path=ppt/slides/_rels/slide3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7.png"/><Relationship Id="rId2" Type="http://schemas.openxmlformats.org/officeDocument/2006/relationships/image" Target="../media/image236.png"/><Relationship Id="rId1" Type="http://schemas.openxmlformats.org/officeDocument/2006/relationships/slideLayout" Target="../slideLayouts/slideLayout7.xml"/></Relationships>
</file>

<file path=ppt/slides/_rels/slide3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7.png"/><Relationship Id="rId2" Type="http://schemas.openxmlformats.org/officeDocument/2006/relationships/image" Target="../media/image236.png"/><Relationship Id="rId1" Type="http://schemas.openxmlformats.org/officeDocument/2006/relationships/slideLayout" Target="../slideLayouts/slideLayout7.xml"/></Relationships>
</file>

<file path=ppt/slides/_rels/slide3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7.png"/><Relationship Id="rId2" Type="http://schemas.openxmlformats.org/officeDocument/2006/relationships/image" Target="../media/image236.png"/><Relationship Id="rId1" Type="http://schemas.openxmlformats.org/officeDocument/2006/relationships/slideLayout" Target="../slideLayouts/slideLayout7.xml"/></Relationships>
</file>

<file path=ppt/slides/_rels/slide3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7.png"/><Relationship Id="rId2" Type="http://schemas.openxmlformats.org/officeDocument/2006/relationships/image" Target="../media/image236.png"/><Relationship Id="rId1" Type="http://schemas.openxmlformats.org/officeDocument/2006/relationships/slideLayout" Target="../slideLayouts/slideLayout7.xml"/></Relationships>
</file>

<file path=ppt/slides/_rels/slide3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7.png"/><Relationship Id="rId2" Type="http://schemas.openxmlformats.org/officeDocument/2006/relationships/image" Target="../media/image236.png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7.xml"/></Relationships>
</file>

<file path=ppt/slides/_rels/slide3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/Relationships>
</file>

<file path=ppt/slides/_rels/slide3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3.png"/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/Relationships>
</file>

<file path=ppt/slides/_rels/slide3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9.png"/><Relationship Id="rId2" Type="http://schemas.openxmlformats.org/officeDocument/2006/relationships/image" Target="../media/image238.png"/><Relationship Id="rId1" Type="http://schemas.openxmlformats.org/officeDocument/2006/relationships/slideLayout" Target="../slideLayouts/slideLayout7.xml"/></Relationships>
</file>

<file path=ppt/slides/_rels/slide3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9.png"/><Relationship Id="rId2" Type="http://schemas.openxmlformats.org/officeDocument/2006/relationships/image" Target="../media/image238.png"/><Relationship Id="rId1" Type="http://schemas.openxmlformats.org/officeDocument/2006/relationships/slideLayout" Target="../slideLayouts/slideLayout7.xml"/></Relationships>
</file>

<file path=ppt/slides/_rels/slide3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9.png"/><Relationship Id="rId2" Type="http://schemas.openxmlformats.org/officeDocument/2006/relationships/image" Target="../media/image238.png"/><Relationship Id="rId1" Type="http://schemas.openxmlformats.org/officeDocument/2006/relationships/slideLayout" Target="../slideLayouts/slideLayout7.xml"/></Relationships>
</file>

<file path=ppt/slides/_rels/slide3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1.png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7.xml"/></Relationships>
</file>

<file path=ppt/slides/_rels/slide3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9.png"/><Relationship Id="rId2" Type="http://schemas.openxmlformats.org/officeDocument/2006/relationships/image" Target="../media/image238.png"/><Relationship Id="rId1" Type="http://schemas.openxmlformats.org/officeDocument/2006/relationships/slideLayout" Target="../slideLayouts/slideLayout7.xml"/></Relationships>
</file>

<file path=ppt/slides/_rels/slide3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3.png"/><Relationship Id="rId2" Type="http://schemas.openxmlformats.org/officeDocument/2006/relationships/image" Target="../media/image242.png"/><Relationship Id="rId1" Type="http://schemas.openxmlformats.org/officeDocument/2006/relationships/slideLayout" Target="../slideLayouts/slideLayout7.xml"/></Relationships>
</file>

<file path=ppt/slides/_rels/slide3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5.png"/><Relationship Id="rId2" Type="http://schemas.openxmlformats.org/officeDocument/2006/relationships/image" Target="../media/image244.png"/><Relationship Id="rId1" Type="http://schemas.openxmlformats.org/officeDocument/2006/relationships/slideLayout" Target="../slideLayouts/slideLayout7.xml"/></Relationships>
</file>

<file path=ppt/slides/_rels/slide3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5.png"/><Relationship Id="rId2" Type="http://schemas.openxmlformats.org/officeDocument/2006/relationships/image" Target="../media/image244.png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3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7.png"/><Relationship Id="rId2" Type="http://schemas.openxmlformats.org/officeDocument/2006/relationships/image" Target="../media/image246.png"/><Relationship Id="rId1" Type="http://schemas.openxmlformats.org/officeDocument/2006/relationships/slideLayout" Target="../slideLayouts/slideLayout7.xml"/></Relationships>
</file>

<file path=ppt/slides/_rels/slide3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7.png"/><Relationship Id="rId2" Type="http://schemas.openxmlformats.org/officeDocument/2006/relationships/image" Target="../media/image246.png"/><Relationship Id="rId1" Type="http://schemas.openxmlformats.org/officeDocument/2006/relationships/slideLayout" Target="../slideLayouts/slideLayout7.xml"/></Relationships>
</file>

<file path=ppt/slides/_rels/slide3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7.png"/><Relationship Id="rId2" Type="http://schemas.openxmlformats.org/officeDocument/2006/relationships/image" Target="../media/image246.png"/><Relationship Id="rId1" Type="http://schemas.openxmlformats.org/officeDocument/2006/relationships/slideLayout" Target="../slideLayouts/slideLayout7.xml"/></Relationships>
</file>

<file path=ppt/slides/_rels/slide3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1.png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7.xml"/></Relationships>
</file>

<file path=ppt/slides/_rels/slide3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9.png"/><Relationship Id="rId2" Type="http://schemas.openxmlformats.org/officeDocument/2006/relationships/image" Target="../media/image248.png"/><Relationship Id="rId1" Type="http://schemas.openxmlformats.org/officeDocument/2006/relationships/slideLayout" Target="../slideLayouts/slideLayout7.xml"/></Relationships>
</file>

<file path=ppt/slides/_rels/slide3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7.png"/><Relationship Id="rId2" Type="http://schemas.openxmlformats.org/officeDocument/2006/relationships/image" Target="../media/image246.png"/><Relationship Id="rId1" Type="http://schemas.openxmlformats.org/officeDocument/2006/relationships/slideLayout" Target="../slideLayouts/slideLayout7.xml"/></Relationships>
</file>

<file path=ppt/slides/_rels/slide3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7.png"/><Relationship Id="rId2" Type="http://schemas.openxmlformats.org/officeDocument/2006/relationships/image" Target="../media/image246.png"/><Relationship Id="rId1" Type="http://schemas.openxmlformats.org/officeDocument/2006/relationships/slideLayout" Target="../slideLayouts/slideLayout7.xml"/></Relationships>
</file>

<file path=ppt/slides/_rels/slide3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7.png"/><Relationship Id="rId2" Type="http://schemas.openxmlformats.org/officeDocument/2006/relationships/image" Target="../media/image246.png"/><Relationship Id="rId1" Type="http://schemas.openxmlformats.org/officeDocument/2006/relationships/slideLayout" Target="../slideLayouts/slideLayout7.xml"/></Relationships>
</file>

<file path=ppt/slides/_rels/slide3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7.png"/><Relationship Id="rId2" Type="http://schemas.openxmlformats.org/officeDocument/2006/relationships/image" Target="../media/image246.png"/><Relationship Id="rId1" Type="http://schemas.openxmlformats.org/officeDocument/2006/relationships/slideLayout" Target="../slideLayouts/slideLayout7.xml"/></Relationships>
</file>

<file path=ppt/slides/_rels/slide3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1.png"/><Relationship Id="rId2" Type="http://schemas.openxmlformats.org/officeDocument/2006/relationships/image" Target="../media/image250.png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7.xml"/></Relationships>
</file>

<file path=ppt/slides/_rels/slide3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1.png"/><Relationship Id="rId2" Type="http://schemas.openxmlformats.org/officeDocument/2006/relationships/image" Target="../media/image250.png"/><Relationship Id="rId1" Type="http://schemas.openxmlformats.org/officeDocument/2006/relationships/slideLayout" Target="../slideLayouts/slideLayout7.xml"/></Relationships>
</file>

<file path=ppt/slides/_rels/slide3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5.png"/><Relationship Id="rId2" Type="http://schemas.openxmlformats.org/officeDocument/2006/relationships/image" Target="../media/image244.png"/><Relationship Id="rId1" Type="http://schemas.openxmlformats.org/officeDocument/2006/relationships/slideLayout" Target="../slideLayouts/slideLayout7.xml"/></Relationships>
</file>

<file path=ppt/slides/_rels/slide3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3.png"/><Relationship Id="rId2" Type="http://schemas.openxmlformats.org/officeDocument/2006/relationships/image" Target="../media/image252.png"/><Relationship Id="rId1" Type="http://schemas.openxmlformats.org/officeDocument/2006/relationships/slideLayout" Target="../slideLayouts/slideLayout7.xml"/></Relationships>
</file>

<file path=ppt/slides/_rels/slide3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5.png"/><Relationship Id="rId2" Type="http://schemas.openxmlformats.org/officeDocument/2006/relationships/image" Target="../media/image254.png"/><Relationship Id="rId1" Type="http://schemas.openxmlformats.org/officeDocument/2006/relationships/slideLayout" Target="../slideLayouts/slideLayout7.xml"/></Relationships>
</file>

<file path=ppt/slides/_rels/slide3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5.png"/><Relationship Id="rId2" Type="http://schemas.openxmlformats.org/officeDocument/2006/relationships/image" Target="../media/image254.png"/><Relationship Id="rId1" Type="http://schemas.openxmlformats.org/officeDocument/2006/relationships/slideLayout" Target="../slideLayouts/slideLayout7.xml"/></Relationships>
</file>

<file path=ppt/slides/_rels/slide3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5.png"/><Relationship Id="rId2" Type="http://schemas.openxmlformats.org/officeDocument/2006/relationships/image" Target="../media/image254.png"/><Relationship Id="rId1" Type="http://schemas.openxmlformats.org/officeDocument/2006/relationships/slideLayout" Target="../slideLayouts/slideLayout7.xml"/></Relationships>
</file>

<file path=ppt/slides/_rels/slide3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3.png"/><Relationship Id="rId2" Type="http://schemas.openxmlformats.org/officeDocument/2006/relationships/image" Target="../media/image242.png"/><Relationship Id="rId1" Type="http://schemas.openxmlformats.org/officeDocument/2006/relationships/slideLayout" Target="../slideLayouts/slideLayout7.xml"/></Relationships>
</file>

<file path=ppt/slides/_rels/slide3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7.png"/><Relationship Id="rId2" Type="http://schemas.openxmlformats.org/officeDocument/2006/relationships/image" Target="../media/image256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58.png"/></Relationships>
</file>

<file path=ppt/slides/_rels/slide3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0.png"/><Relationship Id="rId2" Type="http://schemas.openxmlformats.org/officeDocument/2006/relationships/image" Target="../media/image259.png"/><Relationship Id="rId1" Type="http://schemas.openxmlformats.org/officeDocument/2006/relationships/slideLayout" Target="../slideLayouts/slideLayout7.xml"/></Relationships>
</file>

<file path=ppt/slides/_rels/slide3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2.png"/><Relationship Id="rId2" Type="http://schemas.openxmlformats.org/officeDocument/2006/relationships/image" Target="../media/image261.png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7.xml"/></Relationships>
</file>

<file path=ppt/slides/_rels/slide3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4.png"/><Relationship Id="rId2" Type="http://schemas.openxmlformats.org/officeDocument/2006/relationships/image" Target="../media/image263.png"/><Relationship Id="rId1" Type="http://schemas.openxmlformats.org/officeDocument/2006/relationships/slideLayout" Target="../slideLayouts/slideLayout7.xml"/></Relationships>
</file>

<file path=ppt/slides/_rels/slide3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6.png"/><Relationship Id="rId2" Type="http://schemas.openxmlformats.org/officeDocument/2006/relationships/image" Target="../media/image265.png"/><Relationship Id="rId1" Type="http://schemas.openxmlformats.org/officeDocument/2006/relationships/slideLayout" Target="../slideLayouts/slideLayout7.xml"/></Relationships>
</file>

<file path=ppt/slides/_rels/slide3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8.png"/><Relationship Id="rId2" Type="http://schemas.openxmlformats.org/officeDocument/2006/relationships/image" Target="../media/image267.png"/><Relationship Id="rId1" Type="http://schemas.openxmlformats.org/officeDocument/2006/relationships/slideLayout" Target="../slideLayouts/slideLayout7.xml"/></Relationships>
</file>

<file path=ppt/slides/_rels/slide3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6.png"/><Relationship Id="rId2" Type="http://schemas.openxmlformats.org/officeDocument/2006/relationships/image" Target="../media/image265.png"/><Relationship Id="rId1" Type="http://schemas.openxmlformats.org/officeDocument/2006/relationships/slideLayout" Target="../slideLayouts/slideLayout7.xml"/></Relationships>
</file>

<file path=ppt/slides/_rels/slide3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6.png"/><Relationship Id="rId2" Type="http://schemas.openxmlformats.org/officeDocument/2006/relationships/image" Target="../media/image265.png"/><Relationship Id="rId1" Type="http://schemas.openxmlformats.org/officeDocument/2006/relationships/slideLayout" Target="../slideLayouts/slideLayout7.xml"/></Relationships>
</file>

<file path=ppt/slides/_rels/slide3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8.png"/><Relationship Id="rId2" Type="http://schemas.openxmlformats.org/officeDocument/2006/relationships/image" Target="../media/image267.png"/><Relationship Id="rId1" Type="http://schemas.openxmlformats.org/officeDocument/2006/relationships/slideLayout" Target="../slideLayouts/slideLayout7.xml"/></Relationships>
</file>

<file path=ppt/slides/_rels/slide3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8.png"/><Relationship Id="rId2" Type="http://schemas.openxmlformats.org/officeDocument/2006/relationships/image" Target="../media/image267.png"/><Relationship Id="rId1" Type="http://schemas.openxmlformats.org/officeDocument/2006/relationships/slideLayout" Target="../slideLayouts/slideLayout7.xml"/></Relationships>
</file>

<file path=ppt/slides/_rels/slide3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8.png"/><Relationship Id="rId2" Type="http://schemas.openxmlformats.org/officeDocument/2006/relationships/image" Target="../media/image267.png"/><Relationship Id="rId1" Type="http://schemas.openxmlformats.org/officeDocument/2006/relationships/slideLayout" Target="../slideLayouts/slideLayout7.xml"/></Relationships>
</file>

<file path=ppt/slides/_rels/slide3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8.png"/><Relationship Id="rId2" Type="http://schemas.openxmlformats.org/officeDocument/2006/relationships/image" Target="../media/image267.png"/><Relationship Id="rId1" Type="http://schemas.openxmlformats.org/officeDocument/2006/relationships/slideLayout" Target="../slideLayouts/slideLayout7.xml"/></Relationships>
</file>

<file path=ppt/slides/_rels/slide3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8.png"/><Relationship Id="rId2" Type="http://schemas.openxmlformats.org/officeDocument/2006/relationships/image" Target="../media/image267.png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7.xml"/></Relationships>
</file>

<file path=ppt/slides/_rels/slide3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0.png"/><Relationship Id="rId2" Type="http://schemas.openxmlformats.org/officeDocument/2006/relationships/image" Target="../media/image269.png"/><Relationship Id="rId1" Type="http://schemas.openxmlformats.org/officeDocument/2006/relationships/slideLayout" Target="../slideLayouts/slideLayout7.xml"/></Relationships>
</file>

<file path=ppt/slides/_rels/slide3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4.png"/><Relationship Id="rId2" Type="http://schemas.openxmlformats.org/officeDocument/2006/relationships/image" Target="../media/image263.png"/><Relationship Id="rId1" Type="http://schemas.openxmlformats.org/officeDocument/2006/relationships/slideLayout" Target="../slideLayouts/slideLayout7.xml"/></Relationships>
</file>

<file path=ppt/slides/_rels/slide3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4.png"/><Relationship Id="rId2" Type="http://schemas.openxmlformats.org/officeDocument/2006/relationships/image" Target="../media/image263.png"/><Relationship Id="rId1" Type="http://schemas.openxmlformats.org/officeDocument/2006/relationships/slideLayout" Target="../slideLayouts/slideLayout7.xml"/></Relationships>
</file>

<file path=ppt/slides/_rels/slide3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4.png"/><Relationship Id="rId2" Type="http://schemas.openxmlformats.org/officeDocument/2006/relationships/image" Target="../media/image263.png"/><Relationship Id="rId1" Type="http://schemas.openxmlformats.org/officeDocument/2006/relationships/slideLayout" Target="../slideLayouts/slideLayout7.xml"/></Relationships>
</file>

<file path=ppt/slides/_rels/slide3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4.png"/><Relationship Id="rId2" Type="http://schemas.openxmlformats.org/officeDocument/2006/relationships/image" Target="../media/image263.png"/><Relationship Id="rId1" Type="http://schemas.openxmlformats.org/officeDocument/2006/relationships/slideLayout" Target="../slideLayouts/slideLayout7.xml"/></Relationships>
</file>

<file path=ppt/slides/_rels/slide3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2.png"/><Relationship Id="rId2" Type="http://schemas.openxmlformats.org/officeDocument/2006/relationships/image" Target="../media/image271.png"/><Relationship Id="rId1" Type="http://schemas.openxmlformats.org/officeDocument/2006/relationships/slideLayout" Target="../slideLayouts/slideLayout7.xml"/></Relationships>
</file>

<file path=ppt/slides/_rels/slide3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0.png"/><Relationship Id="rId2" Type="http://schemas.openxmlformats.org/officeDocument/2006/relationships/image" Target="../media/image259.png"/><Relationship Id="rId1" Type="http://schemas.openxmlformats.org/officeDocument/2006/relationships/slideLayout" Target="../slideLayouts/slideLayout7.xml"/></Relationships>
</file>

<file path=ppt/slides/_rels/slide3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0.png"/><Relationship Id="rId2" Type="http://schemas.openxmlformats.org/officeDocument/2006/relationships/image" Target="../media/image259.png"/><Relationship Id="rId1" Type="http://schemas.openxmlformats.org/officeDocument/2006/relationships/slideLayout" Target="../slideLayouts/slideLayout7.xml"/></Relationships>
</file>

<file path=ppt/slides/_rels/slide3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0.png"/><Relationship Id="rId2" Type="http://schemas.openxmlformats.org/officeDocument/2006/relationships/image" Target="../media/image259.png"/><Relationship Id="rId1" Type="http://schemas.openxmlformats.org/officeDocument/2006/relationships/slideLayout" Target="../slideLayouts/slideLayout7.xml"/></Relationships>
</file>

<file path=ppt/slides/_rels/slide3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2.png"/><Relationship Id="rId2" Type="http://schemas.openxmlformats.org/officeDocument/2006/relationships/image" Target="../media/image261.png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image" Target="../media/image57.png"/><Relationship Id="rId1" Type="http://schemas.openxmlformats.org/officeDocument/2006/relationships/slideLayout" Target="../slideLayouts/slideLayout7.xml"/></Relationships>
</file>

<file path=ppt/slides/_rels/slide3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8.png"/><Relationship Id="rId2" Type="http://schemas.openxmlformats.org/officeDocument/2006/relationships/image" Target="../media/image267.png"/><Relationship Id="rId1" Type="http://schemas.openxmlformats.org/officeDocument/2006/relationships/slideLayout" Target="../slideLayouts/slideLayout7.xml"/></Relationships>
</file>

<file path=ppt/slides/_rels/slide3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4.png"/><Relationship Id="rId2" Type="http://schemas.openxmlformats.org/officeDocument/2006/relationships/image" Target="../media/image263.png"/><Relationship Id="rId1" Type="http://schemas.openxmlformats.org/officeDocument/2006/relationships/slideLayout" Target="../slideLayouts/slideLayout7.xml"/></Relationships>
</file>

<file path=ppt/slides/_rels/slide3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8.png"/><Relationship Id="rId2" Type="http://schemas.openxmlformats.org/officeDocument/2006/relationships/image" Target="../media/image267.png"/><Relationship Id="rId1" Type="http://schemas.openxmlformats.org/officeDocument/2006/relationships/slideLayout" Target="../slideLayouts/slideLayout7.xml"/></Relationships>
</file>

<file path=ppt/slides/_rels/slide3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8.png"/><Relationship Id="rId2" Type="http://schemas.openxmlformats.org/officeDocument/2006/relationships/image" Target="../media/image267.png"/><Relationship Id="rId1" Type="http://schemas.openxmlformats.org/officeDocument/2006/relationships/slideLayout" Target="../slideLayouts/slideLayout7.xml"/></Relationships>
</file>

<file path=ppt/slides/_rels/slide3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4.png"/><Relationship Id="rId2" Type="http://schemas.openxmlformats.org/officeDocument/2006/relationships/image" Target="../media/image273.png"/><Relationship Id="rId1" Type="http://schemas.openxmlformats.org/officeDocument/2006/relationships/slideLayout" Target="../slideLayouts/slideLayout7.xml"/></Relationships>
</file>

<file path=ppt/slides/_rels/slide3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6.png"/><Relationship Id="rId2" Type="http://schemas.openxmlformats.org/officeDocument/2006/relationships/image" Target="../media/image275.png"/><Relationship Id="rId1" Type="http://schemas.openxmlformats.org/officeDocument/2006/relationships/slideLayout" Target="../slideLayouts/slideLayout7.xml"/></Relationships>
</file>

<file path=ppt/slides/_rels/slide3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4.png"/><Relationship Id="rId2" Type="http://schemas.openxmlformats.org/officeDocument/2006/relationships/image" Target="../media/image273.png"/><Relationship Id="rId1" Type="http://schemas.openxmlformats.org/officeDocument/2006/relationships/slideLayout" Target="../slideLayouts/slideLayout7.xml"/></Relationships>
</file>

<file path=ppt/slides/_rels/slide3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8.png"/><Relationship Id="rId2" Type="http://schemas.openxmlformats.org/officeDocument/2006/relationships/image" Target="../media/image277.png"/><Relationship Id="rId1" Type="http://schemas.openxmlformats.org/officeDocument/2006/relationships/slideLayout" Target="../slideLayouts/slideLayout7.xml"/></Relationships>
</file>

<file path=ppt/slides/_rels/slide3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8.png"/><Relationship Id="rId2" Type="http://schemas.openxmlformats.org/officeDocument/2006/relationships/image" Target="../media/image277.png"/><Relationship Id="rId1" Type="http://schemas.openxmlformats.org/officeDocument/2006/relationships/slideLayout" Target="../slideLayouts/slideLayout7.xml"/></Relationships>
</file>

<file path=ppt/slides/_rels/slide3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6.png"/><Relationship Id="rId2" Type="http://schemas.openxmlformats.org/officeDocument/2006/relationships/image" Target="../media/image275.png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image" Target="../media/image57.png"/><Relationship Id="rId1" Type="http://schemas.openxmlformats.org/officeDocument/2006/relationships/slideLayout" Target="../slideLayouts/slideLayout7.xml"/></Relationships>
</file>

<file path=ppt/slides/_rels/slide3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8.png"/><Relationship Id="rId2" Type="http://schemas.openxmlformats.org/officeDocument/2006/relationships/image" Target="../media/image277.png"/><Relationship Id="rId1" Type="http://schemas.openxmlformats.org/officeDocument/2006/relationships/slideLayout" Target="../slideLayouts/slideLayout7.xml"/></Relationships>
</file>

<file path=ppt/slides/_rels/slide3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0.png"/><Relationship Id="rId2" Type="http://schemas.openxmlformats.org/officeDocument/2006/relationships/image" Target="../media/image279.png"/><Relationship Id="rId1" Type="http://schemas.openxmlformats.org/officeDocument/2006/relationships/slideLayout" Target="../slideLayouts/slideLayout7.xml"/></Relationships>
</file>

<file path=ppt/slides/_rels/slide3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0.png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7.xml"/></Relationships>
</file>

<file path=ppt/slides/_rels/slide3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0.png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7.xml"/></Relationships>
</file>

<file path=ppt/slides/_rels/slide3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0.png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7.xml"/></Relationships>
</file>

<file path=ppt/slides/_rels/slide3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6.png"/><Relationship Id="rId2" Type="http://schemas.openxmlformats.org/officeDocument/2006/relationships/image" Target="../media/image275.png"/><Relationship Id="rId1" Type="http://schemas.openxmlformats.org/officeDocument/2006/relationships/slideLayout" Target="../slideLayouts/slideLayout7.xml"/></Relationships>
</file>

<file path=ppt/slides/_rels/slide3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6.png"/><Relationship Id="rId2" Type="http://schemas.openxmlformats.org/officeDocument/2006/relationships/image" Target="../media/image275.png"/><Relationship Id="rId1" Type="http://schemas.openxmlformats.org/officeDocument/2006/relationships/slideLayout" Target="../slideLayouts/slideLayout7.xml"/></Relationships>
</file>

<file path=ppt/slides/_rels/slide3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8.png"/><Relationship Id="rId2" Type="http://schemas.openxmlformats.org/officeDocument/2006/relationships/image" Target="../media/image277.png"/><Relationship Id="rId1" Type="http://schemas.openxmlformats.org/officeDocument/2006/relationships/slideLayout" Target="../slideLayouts/slideLayout7.xml"/></Relationships>
</file>

<file path=ppt/slides/_rels/slide3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8.png"/><Relationship Id="rId2" Type="http://schemas.openxmlformats.org/officeDocument/2006/relationships/image" Target="../media/image277.png"/><Relationship Id="rId1" Type="http://schemas.openxmlformats.org/officeDocument/2006/relationships/slideLayout" Target="../slideLayouts/slideLayout7.xml"/></Relationships>
</file>

<file path=ppt/slides/_rels/slide3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2.png"/><Relationship Id="rId2" Type="http://schemas.openxmlformats.org/officeDocument/2006/relationships/image" Target="../media/image281.png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7.xml"/></Relationships>
</file>

<file path=ppt/slides/_rels/slide3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4.png"/><Relationship Id="rId2" Type="http://schemas.openxmlformats.org/officeDocument/2006/relationships/image" Target="../media/image283.png"/><Relationship Id="rId1" Type="http://schemas.openxmlformats.org/officeDocument/2006/relationships/slideLayout" Target="../slideLayouts/slideLayout7.xml"/></Relationships>
</file>

<file path=ppt/slides/_rels/slide3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6.png"/><Relationship Id="rId2" Type="http://schemas.openxmlformats.org/officeDocument/2006/relationships/image" Target="../media/image285.png"/><Relationship Id="rId1" Type="http://schemas.openxmlformats.org/officeDocument/2006/relationships/slideLayout" Target="../slideLayouts/slideLayout7.xml"/></Relationships>
</file>

<file path=ppt/slides/_rels/slide3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8.png"/><Relationship Id="rId2" Type="http://schemas.openxmlformats.org/officeDocument/2006/relationships/image" Target="../media/image287.png"/><Relationship Id="rId1" Type="http://schemas.openxmlformats.org/officeDocument/2006/relationships/slideLayout" Target="../slideLayouts/slideLayout7.xml"/></Relationships>
</file>

<file path=ppt/slides/_rels/slide3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0.png"/><Relationship Id="rId2" Type="http://schemas.openxmlformats.org/officeDocument/2006/relationships/image" Target="../media/image289.png"/><Relationship Id="rId1" Type="http://schemas.openxmlformats.org/officeDocument/2006/relationships/slideLayout" Target="../slideLayouts/slideLayout7.xml"/></Relationships>
</file>

<file path=ppt/slides/_rels/slide3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2.png"/><Relationship Id="rId2" Type="http://schemas.openxmlformats.org/officeDocument/2006/relationships/image" Target="../media/image291.png"/><Relationship Id="rId1" Type="http://schemas.openxmlformats.org/officeDocument/2006/relationships/slideLayout" Target="../slideLayouts/slideLayout7.xml"/></Relationships>
</file>

<file path=ppt/slides/_rels/slide3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2.png"/><Relationship Id="rId2" Type="http://schemas.openxmlformats.org/officeDocument/2006/relationships/image" Target="../media/image291.png"/><Relationship Id="rId1" Type="http://schemas.openxmlformats.org/officeDocument/2006/relationships/slideLayout" Target="../slideLayouts/slideLayout7.xml"/></Relationships>
</file>

<file path=ppt/slides/_rels/slide3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2.png"/><Relationship Id="rId2" Type="http://schemas.openxmlformats.org/officeDocument/2006/relationships/image" Target="../media/image291.png"/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image" Target="../media/image57.png"/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61.png"/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65.png"/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image" Target="../media/image67.png"/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image" Target="../media/image67.png"/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image" Target="../media/image67.png"/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73.png"/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75.png"/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77.png"/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image" Target="../media/image79.png"/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image" Target="../media/image81.pn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image" Target="../media/image81.png"/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png"/><Relationship Id="rId2" Type="http://schemas.openxmlformats.org/officeDocument/2006/relationships/image" Target="../media/image83.png"/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87.png"/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image" Target="../media/image89.png"/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image" Target="../media/image89.png"/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image" Target="../media/image91.png"/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image" Target="../media/image91.png"/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image" Target="../media/image91.png"/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2" Type="http://schemas.openxmlformats.org/officeDocument/2006/relationships/image" Target="../media/image93.pn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2" Type="http://schemas.openxmlformats.org/officeDocument/2006/relationships/image" Target="../media/image93.png"/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2" Type="http://schemas.openxmlformats.org/officeDocument/2006/relationships/image" Target="../media/image95.png"/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2" Type="http://schemas.openxmlformats.org/officeDocument/2006/relationships/image" Target="../media/image95.png"/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image" Target="../media/image97.png"/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image" Target="../media/image97.png"/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image" Target="../media/image97.png"/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image" Target="../media/image97.png"/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2" Type="http://schemas.openxmlformats.org/officeDocument/2006/relationships/image" Target="../media/image99.png"/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01.png"/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01.pn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png"/><Relationship Id="rId2" Type="http://schemas.openxmlformats.org/officeDocument/2006/relationships/image" Target="../media/image105.png"/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image" Target="../media/image107.png"/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image" Target="../media/image107.png"/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png"/><Relationship Id="rId2" Type="http://schemas.openxmlformats.org/officeDocument/2006/relationships/image" Target="../media/image113.png"/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png"/><Relationship Id="rId2" Type="http://schemas.openxmlformats.org/officeDocument/2006/relationships/image" Target="../media/image115.png"/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png"/><Relationship Id="rId2" Type="http://schemas.openxmlformats.org/officeDocument/2006/relationships/image" Target="../media/image115.png"/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8.png"/><Relationship Id="rId2" Type="http://schemas.openxmlformats.org/officeDocument/2006/relationships/image" Target="../media/image117.pn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8.png"/><Relationship Id="rId2" Type="http://schemas.openxmlformats.org/officeDocument/2006/relationships/image" Target="../media/image117.png"/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8.png"/><Relationship Id="rId2" Type="http://schemas.openxmlformats.org/officeDocument/2006/relationships/image" Target="../media/image117.png"/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8.png"/><Relationship Id="rId2" Type="http://schemas.openxmlformats.org/officeDocument/2006/relationships/image" Target="../media/image117.png"/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2" Type="http://schemas.openxmlformats.org/officeDocument/2006/relationships/image" Target="../media/image119.png"/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2" Type="http://schemas.openxmlformats.org/officeDocument/2006/relationships/image" Target="../media/image119.png"/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2" Type="http://schemas.openxmlformats.org/officeDocument/2006/relationships/image" Target="../media/image119.png"/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2" Type="http://schemas.openxmlformats.org/officeDocument/2006/relationships/image" Target="../media/image119.png"/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2" Type="http://schemas.openxmlformats.org/officeDocument/2006/relationships/image" Target="../media/image119.png"/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2" Type="http://schemas.openxmlformats.org/officeDocument/2006/relationships/image" Target="../media/image119.png"/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2" Type="http://schemas.openxmlformats.org/officeDocument/2006/relationships/image" Target="../media/image119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/>
          <p:cNvSpPr txBox="1"/>
          <p:nvPr/>
        </p:nvSpPr>
        <p:spPr>
          <a:xfrm>
            <a:off x="6012837" y="355828"/>
            <a:ext cx="33362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102-61-b-22-feb-2019</a:t>
            </a:r>
            <a:endParaRPr lang="en-US" b="1" dirty="0"/>
          </a:p>
        </p:txBody>
      </p:sp>
      <p:sp>
        <p:nvSpPr>
          <p:cNvPr id="11" name="TextBox 10"/>
          <p:cNvSpPr txBox="1"/>
          <p:nvPr/>
        </p:nvSpPr>
        <p:spPr>
          <a:xfrm>
            <a:off x="727283" y="355828"/>
            <a:ext cx="3612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44653" y="1632332"/>
            <a:ext cx="4086225" cy="3057525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62973" y="1632332"/>
            <a:ext cx="3586162" cy="3055224"/>
          </a:xfrm>
          <a:prstGeom prst="rect">
            <a:avLst/>
          </a:prstGeom>
        </p:spPr>
      </p:pic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86739996"/>
              </p:ext>
            </p:extLst>
          </p:nvPr>
        </p:nvGraphicFramePr>
        <p:xfrm>
          <a:off x="322114" y="5352688"/>
          <a:ext cx="9163718" cy="663550"/>
        </p:xfrm>
        <a:graphic>
          <a:graphicData uri="http://schemas.openxmlformats.org/drawingml/2006/table">
            <a:tbl>
              <a:tblPr/>
              <a:tblGrid>
                <a:gridCol w="250824"/>
                <a:gridCol w="588138"/>
                <a:gridCol w="873559"/>
                <a:gridCol w="813016"/>
                <a:gridCol w="1020594"/>
                <a:gridCol w="1046540"/>
                <a:gridCol w="302719"/>
                <a:gridCol w="616248"/>
                <a:gridCol w="449753"/>
                <a:gridCol w="382723"/>
                <a:gridCol w="432454"/>
                <a:gridCol w="518945"/>
                <a:gridCol w="821665"/>
                <a:gridCol w="1046540"/>
              </a:tblGrid>
              <a:tr h="33177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3177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CHINTALAPUDI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 R PALEM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VELAGAPADU NORTH RF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190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0.34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17.07678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81.11068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398981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21274" y="1565338"/>
            <a:ext cx="3619500" cy="334327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09384" y="1565338"/>
            <a:ext cx="3804047" cy="334327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059602" y="419836"/>
            <a:ext cx="33362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102-61-b-22-feb-2019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774048" y="419836"/>
            <a:ext cx="3612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409384" y="5321726"/>
          <a:ext cx="9072946" cy="841329"/>
        </p:xfrm>
        <a:graphic>
          <a:graphicData uri="http://schemas.openxmlformats.org/drawingml/2006/table">
            <a:tbl>
              <a:tblPr/>
              <a:tblGrid>
                <a:gridCol w="248339"/>
                <a:gridCol w="582312"/>
                <a:gridCol w="864905"/>
                <a:gridCol w="804962"/>
                <a:gridCol w="1010484"/>
                <a:gridCol w="1036174"/>
                <a:gridCol w="299720"/>
                <a:gridCol w="610144"/>
                <a:gridCol w="445298"/>
                <a:gridCol w="378932"/>
                <a:gridCol w="428171"/>
                <a:gridCol w="513805"/>
                <a:gridCol w="813526"/>
                <a:gridCol w="1036174"/>
              </a:tblGrid>
              <a:tr h="28044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8044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CHINTALAPUDI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 R PALEM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A.R.PALEM RL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224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0.59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17.03072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81.16732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044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CHINTALAPUDI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 R PALEM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A.R.PALEM RL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224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0.77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17.03198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81.16944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KONDAGUDEM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68148520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30352" y="1603459"/>
            <a:ext cx="4405884" cy="287290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36625" y="1603459"/>
            <a:ext cx="4517546" cy="287290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22586" y="529564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988220" y="529564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14110" y="4772260"/>
          <a:ext cx="9532810" cy="1573675"/>
        </p:xfrm>
        <a:graphic>
          <a:graphicData uri="http://schemas.openxmlformats.org/drawingml/2006/table">
            <a:tbl>
              <a:tblPr/>
              <a:tblGrid>
                <a:gridCol w="352168"/>
                <a:gridCol w="582898"/>
                <a:gridCol w="719515"/>
                <a:gridCol w="607185"/>
                <a:gridCol w="1010963"/>
                <a:gridCol w="1299377"/>
                <a:gridCol w="425030"/>
                <a:gridCol w="582898"/>
                <a:gridCol w="631473"/>
                <a:gridCol w="537359"/>
                <a:gridCol w="607185"/>
                <a:gridCol w="728622"/>
                <a:gridCol w="692191"/>
                <a:gridCol w="755946"/>
              </a:tblGrid>
              <a:tr h="31473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1473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86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17.55278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81.05946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473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100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1.95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17.55225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81.06178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473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114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0.54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17.55258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81.05646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473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117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392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0.75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17.55028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81.0578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9433150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139608" y="1152144"/>
            <a:ext cx="4374534" cy="240487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2879" y="1097277"/>
            <a:ext cx="4179894" cy="245973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419332" y="383260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84966" y="383260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82879" y="4476458"/>
          <a:ext cx="9331263" cy="1997496"/>
        </p:xfrm>
        <a:graphic>
          <a:graphicData uri="http://schemas.openxmlformats.org/drawingml/2006/table">
            <a:tbl>
              <a:tblPr/>
              <a:tblGrid>
                <a:gridCol w="338788"/>
                <a:gridCol w="560752"/>
                <a:gridCol w="692177"/>
                <a:gridCol w="584117"/>
                <a:gridCol w="782716"/>
                <a:gridCol w="1250009"/>
                <a:gridCol w="408882"/>
                <a:gridCol w="560752"/>
                <a:gridCol w="607481"/>
                <a:gridCol w="516943"/>
                <a:gridCol w="584117"/>
                <a:gridCol w="700940"/>
                <a:gridCol w="1016363"/>
                <a:gridCol w="727226"/>
              </a:tblGrid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17.55971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81.07354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17.56074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81.07718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101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0.65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17.56102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81.07635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0.41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17.56339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81.07974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105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17.56207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81.07402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0.57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17.56074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81.07258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107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0.35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17.56302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81.07724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108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17.56068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81.07987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61072523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722586" y="1503997"/>
            <a:ext cx="3497524" cy="321534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22036" y="1503996"/>
            <a:ext cx="3001908" cy="3215347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22586" y="529564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988220" y="529564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81788575"/>
              </p:ext>
            </p:extLst>
          </p:nvPr>
        </p:nvGraphicFramePr>
        <p:xfrm>
          <a:off x="155450" y="5324441"/>
          <a:ext cx="9464037" cy="1058070"/>
        </p:xfrm>
        <a:graphic>
          <a:graphicData uri="http://schemas.openxmlformats.org/drawingml/2006/table">
            <a:tbl>
              <a:tblPr/>
              <a:tblGrid>
                <a:gridCol w="255189"/>
                <a:gridCol w="598377"/>
                <a:gridCol w="888766"/>
                <a:gridCol w="827168"/>
                <a:gridCol w="1038360"/>
                <a:gridCol w="1064759"/>
                <a:gridCol w="307989"/>
                <a:gridCol w="626976"/>
                <a:gridCol w="457582"/>
                <a:gridCol w="389385"/>
                <a:gridCol w="439983"/>
                <a:gridCol w="527981"/>
                <a:gridCol w="976763"/>
                <a:gridCol w="1064759"/>
              </a:tblGrid>
              <a:tr h="352690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52690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17.55716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81.07886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2690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17.55444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81.07794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5701132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722586" y="1503997"/>
            <a:ext cx="3497524" cy="321534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22036" y="1503996"/>
            <a:ext cx="3001908" cy="3215347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22586" y="529564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988220" y="529564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55450" y="5324441"/>
          <a:ext cx="9464037" cy="1058070"/>
        </p:xfrm>
        <a:graphic>
          <a:graphicData uri="http://schemas.openxmlformats.org/drawingml/2006/table">
            <a:tbl>
              <a:tblPr/>
              <a:tblGrid>
                <a:gridCol w="255189"/>
                <a:gridCol w="598377"/>
                <a:gridCol w="888766"/>
                <a:gridCol w="827168"/>
                <a:gridCol w="1038360"/>
                <a:gridCol w="1064759"/>
                <a:gridCol w="307989"/>
                <a:gridCol w="626976"/>
                <a:gridCol w="457582"/>
                <a:gridCol w="389385"/>
                <a:gridCol w="439983"/>
                <a:gridCol w="527981"/>
                <a:gridCol w="976763"/>
                <a:gridCol w="1064759"/>
              </a:tblGrid>
              <a:tr h="352690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52690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17.55716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81.07886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2690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17.55444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81.07794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95921155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139608" y="1152144"/>
            <a:ext cx="4374534" cy="240487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2879" y="1097277"/>
            <a:ext cx="4179894" cy="245973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419332" y="383260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84966" y="383260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82879" y="4476458"/>
          <a:ext cx="9331263" cy="1997496"/>
        </p:xfrm>
        <a:graphic>
          <a:graphicData uri="http://schemas.openxmlformats.org/drawingml/2006/table">
            <a:tbl>
              <a:tblPr/>
              <a:tblGrid>
                <a:gridCol w="338788"/>
                <a:gridCol w="560752"/>
                <a:gridCol w="692177"/>
                <a:gridCol w="584117"/>
                <a:gridCol w="782716"/>
                <a:gridCol w="1250009"/>
                <a:gridCol w="408882"/>
                <a:gridCol w="560752"/>
                <a:gridCol w="607481"/>
                <a:gridCol w="516943"/>
                <a:gridCol w="584117"/>
                <a:gridCol w="700940"/>
                <a:gridCol w="1016363"/>
                <a:gridCol w="727226"/>
              </a:tblGrid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17.55971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81.07354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17.56074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81.07718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101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0.65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17.56102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81.07635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0.41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17.56339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81.07974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105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17.56207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81.07402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0.57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17.56074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81.07258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107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0.35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17.56302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81.07724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108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17.56068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81.07987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73013102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139608" y="1152144"/>
            <a:ext cx="4374534" cy="240487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2879" y="1097277"/>
            <a:ext cx="4179894" cy="245973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419332" y="383260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84966" y="383260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82879" y="4476458"/>
          <a:ext cx="9331263" cy="1997496"/>
        </p:xfrm>
        <a:graphic>
          <a:graphicData uri="http://schemas.openxmlformats.org/drawingml/2006/table">
            <a:tbl>
              <a:tblPr/>
              <a:tblGrid>
                <a:gridCol w="338788"/>
                <a:gridCol w="560752"/>
                <a:gridCol w="692177"/>
                <a:gridCol w="584117"/>
                <a:gridCol w="782716"/>
                <a:gridCol w="1250009"/>
                <a:gridCol w="408882"/>
                <a:gridCol w="560752"/>
                <a:gridCol w="607481"/>
                <a:gridCol w="516943"/>
                <a:gridCol w="584117"/>
                <a:gridCol w="700940"/>
                <a:gridCol w="1016363"/>
                <a:gridCol w="727226"/>
              </a:tblGrid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17.55971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81.07354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17.56074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81.07718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101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0.65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17.56102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81.07635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0.41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17.56339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81.07974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105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17.56207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81.07402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0.57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17.56074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81.07258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107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0.35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17.56302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81.07724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108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17.56068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81.07987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26297165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139608" y="1152144"/>
            <a:ext cx="4374534" cy="240487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2879" y="1097277"/>
            <a:ext cx="4179894" cy="245973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419332" y="383260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84966" y="383260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82879" y="4476458"/>
          <a:ext cx="9331263" cy="1997496"/>
        </p:xfrm>
        <a:graphic>
          <a:graphicData uri="http://schemas.openxmlformats.org/drawingml/2006/table">
            <a:tbl>
              <a:tblPr/>
              <a:tblGrid>
                <a:gridCol w="338788"/>
                <a:gridCol w="560752"/>
                <a:gridCol w="692177"/>
                <a:gridCol w="584117"/>
                <a:gridCol w="782716"/>
                <a:gridCol w="1250009"/>
                <a:gridCol w="408882"/>
                <a:gridCol w="560752"/>
                <a:gridCol w="607481"/>
                <a:gridCol w="516943"/>
                <a:gridCol w="584117"/>
                <a:gridCol w="700940"/>
                <a:gridCol w="1016363"/>
                <a:gridCol w="727226"/>
              </a:tblGrid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17.55971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81.07354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17.56074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81.07718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101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0.65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17.56102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81.07635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0.41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17.56339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81.07974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105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17.56207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81.07402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0.57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17.56074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81.07258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107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0.35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17.56302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81.07724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108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17.56068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81.07987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57277826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139608" y="1152144"/>
            <a:ext cx="4374534" cy="240487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2879" y="1097277"/>
            <a:ext cx="4179894" cy="245973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419332" y="383260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84966" y="383260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82879" y="4476458"/>
          <a:ext cx="9331263" cy="1997496"/>
        </p:xfrm>
        <a:graphic>
          <a:graphicData uri="http://schemas.openxmlformats.org/drawingml/2006/table">
            <a:tbl>
              <a:tblPr/>
              <a:tblGrid>
                <a:gridCol w="338788"/>
                <a:gridCol w="560752"/>
                <a:gridCol w="692177"/>
                <a:gridCol w="584117"/>
                <a:gridCol w="782716"/>
                <a:gridCol w="1250009"/>
                <a:gridCol w="408882"/>
                <a:gridCol w="560752"/>
                <a:gridCol w="607481"/>
                <a:gridCol w="516943"/>
                <a:gridCol w="584117"/>
                <a:gridCol w="700940"/>
                <a:gridCol w="1016363"/>
                <a:gridCol w="727226"/>
              </a:tblGrid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17.55971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81.07354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17.56074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81.07718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101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0.65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17.56102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81.07635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0.41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17.56339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81.07974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105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17.56207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81.07402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0.57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17.56074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81.07258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107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0.35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17.56302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81.07724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108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17.56068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81.07987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54422387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139608" y="1152144"/>
            <a:ext cx="4374534" cy="240487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2879" y="1097277"/>
            <a:ext cx="4179894" cy="245973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419332" y="383260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84966" y="383260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82879" y="4476458"/>
          <a:ext cx="9331263" cy="1997496"/>
        </p:xfrm>
        <a:graphic>
          <a:graphicData uri="http://schemas.openxmlformats.org/drawingml/2006/table">
            <a:tbl>
              <a:tblPr/>
              <a:tblGrid>
                <a:gridCol w="338788"/>
                <a:gridCol w="560752"/>
                <a:gridCol w="692177"/>
                <a:gridCol w="584117"/>
                <a:gridCol w="782716"/>
                <a:gridCol w="1250009"/>
                <a:gridCol w="408882"/>
                <a:gridCol w="560752"/>
                <a:gridCol w="607481"/>
                <a:gridCol w="516943"/>
                <a:gridCol w="584117"/>
                <a:gridCol w="700940"/>
                <a:gridCol w="1016363"/>
                <a:gridCol w="727226"/>
              </a:tblGrid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17.55971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81.07354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17.56074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81.07718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101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0.65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17.56102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81.07635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0.41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17.56339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81.07974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105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17.56207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81.07402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0.57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17.56074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81.07258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107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0.35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17.56302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81.07724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108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17.56068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81.07987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46311760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0896" y="583251"/>
            <a:ext cx="4573472" cy="289146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61290" y="583251"/>
            <a:ext cx="4319281" cy="289146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419332" y="145516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84966" y="145516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8" name="Table 7"/>
          <p:cNvGraphicFramePr>
            <a:graphicFrameLocks noGrp="1"/>
          </p:cNvGraphicFramePr>
          <p:nvPr/>
        </p:nvGraphicFramePr>
        <p:xfrm>
          <a:off x="159110" y="4291582"/>
          <a:ext cx="9450515" cy="2136648"/>
        </p:xfrm>
        <a:graphic>
          <a:graphicData uri="http://schemas.openxmlformats.org/drawingml/2006/table">
            <a:tbl>
              <a:tblPr/>
              <a:tblGrid>
                <a:gridCol w="343117"/>
                <a:gridCol w="567919"/>
                <a:gridCol w="701023"/>
                <a:gridCol w="591582"/>
                <a:gridCol w="792719"/>
                <a:gridCol w="1265984"/>
                <a:gridCol w="414107"/>
                <a:gridCol w="567919"/>
                <a:gridCol w="615245"/>
                <a:gridCol w="523549"/>
                <a:gridCol w="591582"/>
                <a:gridCol w="709898"/>
                <a:gridCol w="1029352"/>
                <a:gridCol w="736519"/>
              </a:tblGrid>
              <a:tr h="2670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670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17.56464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81.08585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70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1.01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17.56673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81.08666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70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1.84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17.56703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81.08823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70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0.73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17.56651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81.08377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70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109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17.56414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81.08888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70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111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17.56453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81.08374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70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17.56596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81.08219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7646577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74345" y="1172718"/>
            <a:ext cx="3105150" cy="40005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46990" y="1172718"/>
            <a:ext cx="3395258" cy="400050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59899" y="428980"/>
            <a:ext cx="33362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102-61-b-22-feb-2019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474345" y="428980"/>
            <a:ext cx="3612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97100211"/>
              </p:ext>
            </p:extLst>
          </p:nvPr>
        </p:nvGraphicFramePr>
        <p:xfrm>
          <a:off x="298324" y="5547624"/>
          <a:ext cx="9010269" cy="679440"/>
        </p:xfrm>
        <a:graphic>
          <a:graphicData uri="http://schemas.openxmlformats.org/drawingml/2006/table">
            <a:tbl>
              <a:tblPr/>
              <a:tblGrid>
                <a:gridCol w="246623"/>
                <a:gridCol w="578290"/>
                <a:gridCol w="858931"/>
                <a:gridCol w="799402"/>
                <a:gridCol w="1003503"/>
                <a:gridCol w="1029016"/>
                <a:gridCol w="297649"/>
                <a:gridCol w="605929"/>
                <a:gridCol w="442222"/>
                <a:gridCol w="376314"/>
                <a:gridCol w="425213"/>
                <a:gridCol w="510255"/>
                <a:gridCol w="807906"/>
                <a:gridCol w="1029016"/>
              </a:tblGrid>
              <a:tr h="3397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397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CHINTALAPUDI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CHINTALAPUDI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BANDAMCHERLA RF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188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0.29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17.04517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81.0271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16836932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85695" y="624576"/>
            <a:ext cx="3838004" cy="350519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00544" y="624576"/>
            <a:ext cx="3808116" cy="350519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500544" y="255244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766178" y="255244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16493304"/>
              </p:ext>
            </p:extLst>
          </p:nvPr>
        </p:nvGraphicFramePr>
        <p:xfrm>
          <a:off x="298559" y="4425586"/>
          <a:ext cx="9247776" cy="2176383"/>
        </p:xfrm>
        <a:graphic>
          <a:graphicData uri="http://schemas.openxmlformats.org/drawingml/2006/table">
            <a:tbl>
              <a:tblPr/>
              <a:tblGrid>
                <a:gridCol w="335757"/>
                <a:gridCol w="555735"/>
                <a:gridCol w="685984"/>
                <a:gridCol w="578891"/>
                <a:gridCol w="775713"/>
                <a:gridCol w="1238825"/>
                <a:gridCol w="405224"/>
                <a:gridCol w="555735"/>
                <a:gridCol w="602046"/>
                <a:gridCol w="512318"/>
                <a:gridCol w="578891"/>
                <a:gridCol w="694668"/>
                <a:gridCol w="1007270"/>
                <a:gridCol w="720719"/>
              </a:tblGrid>
              <a:tr h="197853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97853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17.57077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81.08965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7853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94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17.56988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81.09093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7853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17.5723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81.08665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7853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0.24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17.57029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81.08692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7853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97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0.17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17.57004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81.08736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7853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98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0.13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17.57053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81.08827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7853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99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0.41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17.57266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81.08676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7853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110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0.39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17.5747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81.08996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7853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113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0.18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17.57055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81.08775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7853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VINJARAM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401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0.52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17.57505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81.09335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09935475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0896" y="583251"/>
            <a:ext cx="4573472" cy="289146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61290" y="583251"/>
            <a:ext cx="4319281" cy="289146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419332" y="145516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84966" y="145516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8" name="Table 7"/>
          <p:cNvGraphicFramePr>
            <a:graphicFrameLocks noGrp="1"/>
          </p:cNvGraphicFramePr>
          <p:nvPr/>
        </p:nvGraphicFramePr>
        <p:xfrm>
          <a:off x="159110" y="4291582"/>
          <a:ext cx="9450515" cy="2136648"/>
        </p:xfrm>
        <a:graphic>
          <a:graphicData uri="http://schemas.openxmlformats.org/drawingml/2006/table">
            <a:tbl>
              <a:tblPr/>
              <a:tblGrid>
                <a:gridCol w="343117"/>
                <a:gridCol w="567919"/>
                <a:gridCol w="701023"/>
                <a:gridCol w="591582"/>
                <a:gridCol w="792719"/>
                <a:gridCol w="1265984"/>
                <a:gridCol w="414107"/>
                <a:gridCol w="567919"/>
                <a:gridCol w="615245"/>
                <a:gridCol w="523549"/>
                <a:gridCol w="591582"/>
                <a:gridCol w="709898"/>
                <a:gridCol w="1029352"/>
                <a:gridCol w="736519"/>
              </a:tblGrid>
              <a:tr h="2670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670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17.56464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81.08585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70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1.01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17.56673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81.08666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70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1.84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17.56703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81.08823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70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0.73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17.56651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81.08377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70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109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17.56414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81.08888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70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111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17.56453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81.08374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70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17.56596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81.08219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96435059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0896" y="583251"/>
            <a:ext cx="4573472" cy="289146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61290" y="583251"/>
            <a:ext cx="4319281" cy="289146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419332" y="145516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84966" y="145516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8" name="Table 7"/>
          <p:cNvGraphicFramePr>
            <a:graphicFrameLocks noGrp="1"/>
          </p:cNvGraphicFramePr>
          <p:nvPr/>
        </p:nvGraphicFramePr>
        <p:xfrm>
          <a:off x="159110" y="4291582"/>
          <a:ext cx="9450515" cy="2136648"/>
        </p:xfrm>
        <a:graphic>
          <a:graphicData uri="http://schemas.openxmlformats.org/drawingml/2006/table">
            <a:tbl>
              <a:tblPr/>
              <a:tblGrid>
                <a:gridCol w="343117"/>
                <a:gridCol w="567919"/>
                <a:gridCol w="701023"/>
                <a:gridCol w="591582"/>
                <a:gridCol w="792719"/>
                <a:gridCol w="1265984"/>
                <a:gridCol w="414107"/>
                <a:gridCol w="567919"/>
                <a:gridCol w="615245"/>
                <a:gridCol w="523549"/>
                <a:gridCol w="591582"/>
                <a:gridCol w="709898"/>
                <a:gridCol w="1029352"/>
                <a:gridCol w="736519"/>
              </a:tblGrid>
              <a:tr h="2670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670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17.56464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81.08585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70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1.01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17.56673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81.08666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70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1.84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17.56703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81.08823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70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0.73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17.56651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81.08377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70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109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17.56414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81.08888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70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111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17.56453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81.08374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70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17.56596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81.08219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69196245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85695" y="624576"/>
            <a:ext cx="3838004" cy="350519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00544" y="624576"/>
            <a:ext cx="3808116" cy="350519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500544" y="255244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766178" y="255244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/>
        </p:nvGraphicFramePr>
        <p:xfrm>
          <a:off x="298559" y="4425586"/>
          <a:ext cx="9247776" cy="2176383"/>
        </p:xfrm>
        <a:graphic>
          <a:graphicData uri="http://schemas.openxmlformats.org/drawingml/2006/table">
            <a:tbl>
              <a:tblPr/>
              <a:tblGrid>
                <a:gridCol w="335757"/>
                <a:gridCol w="555735"/>
                <a:gridCol w="685984"/>
                <a:gridCol w="578891"/>
                <a:gridCol w="775713"/>
                <a:gridCol w="1238825"/>
                <a:gridCol w="405224"/>
                <a:gridCol w="555735"/>
                <a:gridCol w="602046"/>
                <a:gridCol w="512318"/>
                <a:gridCol w="578891"/>
                <a:gridCol w="694668"/>
                <a:gridCol w="1007270"/>
                <a:gridCol w="720719"/>
              </a:tblGrid>
              <a:tr h="197853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97853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17.57077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81.08965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7853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94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17.56988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81.09093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7853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17.5723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81.08665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7853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0.24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17.57029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81.08692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7853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97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0.17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17.57004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81.08736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7853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98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0.13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17.57053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81.08827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7853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99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0.41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17.57266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81.08676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7853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110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0.39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17.5747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81.08996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7853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113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0.18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17.57055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81.08775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7853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VINJARAM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401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0.52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17.57505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81.09335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54607403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30352" y="1603459"/>
            <a:ext cx="4405884" cy="287290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36625" y="1603459"/>
            <a:ext cx="4517546" cy="287290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22586" y="529564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988220" y="529564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14110" y="4772260"/>
          <a:ext cx="9532810" cy="1573675"/>
        </p:xfrm>
        <a:graphic>
          <a:graphicData uri="http://schemas.openxmlformats.org/drawingml/2006/table">
            <a:tbl>
              <a:tblPr/>
              <a:tblGrid>
                <a:gridCol w="352168"/>
                <a:gridCol w="582898"/>
                <a:gridCol w="719515"/>
                <a:gridCol w="607185"/>
                <a:gridCol w="1010963"/>
                <a:gridCol w="1299377"/>
                <a:gridCol w="425030"/>
                <a:gridCol w="582898"/>
                <a:gridCol w="631473"/>
                <a:gridCol w="537359"/>
                <a:gridCol w="607185"/>
                <a:gridCol w="728622"/>
                <a:gridCol w="692191"/>
                <a:gridCol w="755946"/>
              </a:tblGrid>
              <a:tr h="31473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1473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86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17.55278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81.05946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473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100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1.95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17.55225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81.06178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473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114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0.54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17.55258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81.05646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473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117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392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0.75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17.55028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81.0578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17752150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24421" y="1601152"/>
            <a:ext cx="4183571" cy="319390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05863" y="1601152"/>
            <a:ext cx="4237006" cy="319390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22586" y="529564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988220" y="529564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95193911"/>
              </p:ext>
            </p:extLst>
          </p:nvPr>
        </p:nvGraphicFramePr>
        <p:xfrm>
          <a:off x="236027" y="5349241"/>
          <a:ext cx="9548053" cy="786383"/>
        </p:xfrm>
        <a:graphic>
          <a:graphicData uri="http://schemas.openxmlformats.org/drawingml/2006/table">
            <a:tbl>
              <a:tblPr/>
              <a:tblGrid>
                <a:gridCol w="346659"/>
                <a:gridCol w="573780"/>
                <a:gridCol w="708259"/>
                <a:gridCol w="597687"/>
                <a:gridCol w="1003164"/>
                <a:gridCol w="1143000"/>
                <a:gridCol w="352169"/>
                <a:gridCol w="573780"/>
                <a:gridCol w="621594"/>
                <a:gridCol w="528953"/>
                <a:gridCol w="597687"/>
                <a:gridCol w="717224"/>
                <a:gridCol w="1039976"/>
                <a:gridCol w="744121"/>
              </a:tblGrid>
              <a:tr h="1702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0808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115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408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1.35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17.58477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81.06978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808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408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2.32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17.58432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81.0712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41377741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24421" y="1601152"/>
            <a:ext cx="4183571" cy="319390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05863" y="1601152"/>
            <a:ext cx="4237006" cy="319390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22586" y="529564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988220" y="529564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36027" y="5349241"/>
          <a:ext cx="9548053" cy="786383"/>
        </p:xfrm>
        <a:graphic>
          <a:graphicData uri="http://schemas.openxmlformats.org/drawingml/2006/table">
            <a:tbl>
              <a:tblPr/>
              <a:tblGrid>
                <a:gridCol w="346659"/>
                <a:gridCol w="573780"/>
                <a:gridCol w="708259"/>
                <a:gridCol w="597687"/>
                <a:gridCol w="1003164"/>
                <a:gridCol w="1143000"/>
                <a:gridCol w="352169"/>
                <a:gridCol w="573780"/>
                <a:gridCol w="621594"/>
                <a:gridCol w="528953"/>
                <a:gridCol w="597687"/>
                <a:gridCol w="717224"/>
                <a:gridCol w="1039976"/>
                <a:gridCol w="744121"/>
              </a:tblGrid>
              <a:tr h="1702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0808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115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408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1.35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17.58477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81.06978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808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408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2.32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17.58432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81.0712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84971814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30352" y="1603459"/>
            <a:ext cx="4405884" cy="287290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36625" y="1603459"/>
            <a:ext cx="4517546" cy="287290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22586" y="529564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988220" y="529564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14110" y="4772260"/>
          <a:ext cx="9532810" cy="1573675"/>
        </p:xfrm>
        <a:graphic>
          <a:graphicData uri="http://schemas.openxmlformats.org/drawingml/2006/table">
            <a:tbl>
              <a:tblPr/>
              <a:tblGrid>
                <a:gridCol w="352168"/>
                <a:gridCol w="582898"/>
                <a:gridCol w="719515"/>
                <a:gridCol w="607185"/>
                <a:gridCol w="1010963"/>
                <a:gridCol w="1299377"/>
                <a:gridCol w="425030"/>
                <a:gridCol w="582898"/>
                <a:gridCol w="631473"/>
                <a:gridCol w="537359"/>
                <a:gridCol w="607185"/>
                <a:gridCol w="728622"/>
                <a:gridCol w="692191"/>
                <a:gridCol w="755946"/>
              </a:tblGrid>
              <a:tr h="31473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1473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86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17.55278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81.05946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473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100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1.95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17.55225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81.06178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473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114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0.54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17.55258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81.05646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473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117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392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0.75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17.55028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81.0578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13565554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765447" y="1424099"/>
            <a:ext cx="3676496" cy="388563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49199" y="1359290"/>
            <a:ext cx="3528441" cy="3950447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22586" y="529564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988220" y="529564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05129149"/>
              </p:ext>
            </p:extLst>
          </p:nvPr>
        </p:nvGraphicFramePr>
        <p:xfrm>
          <a:off x="449199" y="5834940"/>
          <a:ext cx="8992743" cy="492708"/>
        </p:xfrm>
        <a:graphic>
          <a:graphicData uri="http://schemas.openxmlformats.org/drawingml/2006/table">
            <a:tbl>
              <a:tblPr/>
              <a:tblGrid>
                <a:gridCol w="326497"/>
                <a:gridCol w="540409"/>
                <a:gridCol w="667067"/>
                <a:gridCol w="562926"/>
                <a:gridCol w="754320"/>
                <a:gridCol w="1204662"/>
                <a:gridCol w="394049"/>
                <a:gridCol w="540409"/>
                <a:gridCol w="585443"/>
                <a:gridCol w="498189"/>
                <a:gridCol w="562926"/>
                <a:gridCol w="675511"/>
                <a:gridCol w="979492"/>
                <a:gridCol w="700843"/>
              </a:tblGrid>
              <a:tr h="2463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463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118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VINJARAM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401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1.33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17.58751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81.10022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67284374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63130" y="1087755"/>
            <a:ext cx="3595261" cy="394106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74371" y="1087755"/>
            <a:ext cx="3390278" cy="3941064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22586" y="529564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988220" y="529564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58483861"/>
              </p:ext>
            </p:extLst>
          </p:nvPr>
        </p:nvGraphicFramePr>
        <p:xfrm>
          <a:off x="302623" y="5397319"/>
          <a:ext cx="9152272" cy="1094920"/>
        </p:xfrm>
        <a:graphic>
          <a:graphicData uri="http://schemas.openxmlformats.org/drawingml/2006/table">
            <a:tbl>
              <a:tblPr/>
              <a:tblGrid>
                <a:gridCol w="342914"/>
                <a:gridCol w="567582"/>
                <a:gridCol w="700610"/>
                <a:gridCol w="591232"/>
                <a:gridCol w="650356"/>
                <a:gridCol w="1265236"/>
                <a:gridCol w="413862"/>
                <a:gridCol w="567582"/>
                <a:gridCol w="614882"/>
                <a:gridCol w="523241"/>
                <a:gridCol w="591232"/>
                <a:gridCol w="709479"/>
                <a:gridCol w="877980"/>
                <a:gridCol w="736084"/>
              </a:tblGrid>
              <a:tr h="21898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1898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119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VINJARAM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401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4.02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17.58334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81.11101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GUNDAMBORE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898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120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VINJARAM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401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0.28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17.57807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81.10541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GUNDAMBORE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898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123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VINJARAM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401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0.18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17.5793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81.10546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GUNDAMBORE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898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124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VINJARAM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401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0.23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17.58032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81.1076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GUNDAMBORE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8852097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154939" y="1901571"/>
            <a:ext cx="4519412" cy="253326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2264" y="1901571"/>
            <a:ext cx="4723988" cy="2533269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5759899" y="428980"/>
            <a:ext cx="33362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102-61-b-22-feb-2019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474345" y="428980"/>
            <a:ext cx="3612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89924510"/>
              </p:ext>
            </p:extLst>
          </p:nvPr>
        </p:nvGraphicFramePr>
        <p:xfrm>
          <a:off x="388430" y="5417080"/>
          <a:ext cx="9066467" cy="800840"/>
        </p:xfrm>
        <a:graphic>
          <a:graphicData uri="http://schemas.openxmlformats.org/drawingml/2006/table">
            <a:tbl>
              <a:tblPr/>
              <a:tblGrid>
                <a:gridCol w="248162"/>
                <a:gridCol w="581896"/>
                <a:gridCol w="864288"/>
                <a:gridCol w="804388"/>
                <a:gridCol w="1009762"/>
                <a:gridCol w="1035434"/>
                <a:gridCol w="299506"/>
                <a:gridCol w="609708"/>
                <a:gridCol w="444980"/>
                <a:gridCol w="378661"/>
                <a:gridCol w="427865"/>
                <a:gridCol w="513438"/>
                <a:gridCol w="812945"/>
                <a:gridCol w="1035434"/>
              </a:tblGrid>
              <a:tr h="4004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004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CHINTALAPUDI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CHINTALAPUDI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BANDAMCHERLA RF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188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2.4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17.04055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81.02955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69379842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63130" y="1087755"/>
            <a:ext cx="3595261" cy="394106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74371" y="1087755"/>
            <a:ext cx="3390278" cy="3941064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22586" y="529564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solidFill>
                  <a:prstClr val="black"/>
                </a:solidFill>
              </a:rPr>
              <a:t>IRS </a:t>
            </a:r>
            <a:r>
              <a:rPr lang="en-US" altLang="en-US" b="1" dirty="0">
                <a:solidFill>
                  <a:prstClr val="black"/>
                </a:solidFill>
              </a:rPr>
              <a:t>R2 LISS </a:t>
            </a:r>
            <a:r>
              <a:rPr lang="en-US" altLang="en-US" b="1" dirty="0" smtClean="0">
                <a:solidFill>
                  <a:prstClr val="black"/>
                </a:solidFill>
              </a:rPr>
              <a:t>102-60-d-05-Jan-2019</a:t>
            </a:r>
            <a:endParaRPr lang="en-US" b="1" dirty="0">
              <a:solidFill>
                <a:prstClr val="black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988220" y="529564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solidFill>
                  <a:prstClr val="black"/>
                </a:solidFill>
              </a:rPr>
              <a:t>IRS R2 LISS IV </a:t>
            </a:r>
            <a:r>
              <a:rPr lang="en-US" altLang="en-US" b="1" dirty="0" smtClean="0">
                <a:solidFill>
                  <a:prstClr val="black"/>
                </a:solidFill>
              </a:rPr>
              <a:t>102-60-d-30-feb-2018</a:t>
            </a:r>
            <a:endParaRPr lang="en-US" b="1" dirty="0">
              <a:solidFill>
                <a:prstClr val="black"/>
              </a:solidFill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302623" y="5397319"/>
          <a:ext cx="9152272" cy="1094920"/>
        </p:xfrm>
        <a:graphic>
          <a:graphicData uri="http://schemas.openxmlformats.org/drawingml/2006/table">
            <a:tbl>
              <a:tblPr/>
              <a:tblGrid>
                <a:gridCol w="342914"/>
                <a:gridCol w="567582"/>
                <a:gridCol w="700610"/>
                <a:gridCol w="591232"/>
                <a:gridCol w="650356"/>
                <a:gridCol w="1265236"/>
                <a:gridCol w="413862"/>
                <a:gridCol w="567582"/>
                <a:gridCol w="614882"/>
                <a:gridCol w="523241"/>
                <a:gridCol w="591232"/>
                <a:gridCol w="709479"/>
                <a:gridCol w="877980"/>
                <a:gridCol w="736084"/>
              </a:tblGrid>
              <a:tr h="21898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1898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119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VINJARAM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401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4.02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17.58334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81.11101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GUNDAMBORE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898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120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VINJARAM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401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0.28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17.57807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81.10541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GUNDAMBORE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898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123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VINJARAM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401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0.18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17.5793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81.10546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GUNDAMBORE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898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124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VINJARAM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401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0.23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17.58032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81.1076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GUNDAMBORE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48896976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693408" y="1097279"/>
            <a:ext cx="2574035" cy="4463487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37766" y="1097278"/>
            <a:ext cx="2177967" cy="4463487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5722586" y="392404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solidFill>
                  <a:prstClr val="black"/>
                </a:solidFill>
              </a:rPr>
              <a:t>IRS </a:t>
            </a:r>
            <a:r>
              <a:rPr lang="en-US" altLang="en-US" b="1" dirty="0">
                <a:solidFill>
                  <a:prstClr val="black"/>
                </a:solidFill>
              </a:rPr>
              <a:t>R2 LISS </a:t>
            </a:r>
            <a:r>
              <a:rPr lang="en-US" altLang="en-US" b="1" dirty="0" smtClean="0">
                <a:solidFill>
                  <a:prstClr val="black"/>
                </a:solidFill>
              </a:rPr>
              <a:t>102-60-d-05-Jan-2019</a:t>
            </a:r>
            <a:endParaRPr lang="en-US" b="1" dirty="0">
              <a:solidFill>
                <a:prstClr val="black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988220" y="392404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solidFill>
                  <a:prstClr val="black"/>
                </a:solidFill>
              </a:rPr>
              <a:t>IRS R2 LISS IV </a:t>
            </a:r>
            <a:r>
              <a:rPr lang="en-US" altLang="en-US" b="1" dirty="0" smtClean="0">
                <a:solidFill>
                  <a:prstClr val="black"/>
                </a:solidFill>
              </a:rPr>
              <a:t>102-60-d-30-feb-2018</a:t>
            </a:r>
            <a:endParaRPr lang="en-US" b="1" dirty="0">
              <a:solidFill>
                <a:prstClr val="black"/>
              </a:solidFill>
            </a:endParaRPr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26723539"/>
              </p:ext>
            </p:extLst>
          </p:nvPr>
        </p:nvGraphicFramePr>
        <p:xfrm>
          <a:off x="178118" y="5828291"/>
          <a:ext cx="9432226" cy="828540"/>
        </p:xfrm>
        <a:graphic>
          <a:graphicData uri="http://schemas.openxmlformats.org/drawingml/2006/table">
            <a:tbl>
              <a:tblPr/>
              <a:tblGrid>
                <a:gridCol w="353404"/>
                <a:gridCol w="584943"/>
                <a:gridCol w="722041"/>
                <a:gridCol w="609317"/>
                <a:gridCol w="670249"/>
                <a:gridCol w="1303937"/>
                <a:gridCol w="426522"/>
                <a:gridCol w="584943"/>
                <a:gridCol w="633690"/>
                <a:gridCol w="539246"/>
                <a:gridCol w="609317"/>
                <a:gridCol w="731181"/>
                <a:gridCol w="904836"/>
                <a:gridCol w="758600"/>
              </a:tblGrid>
              <a:tr h="27618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7618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121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VINJARAM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401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0.19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17.57809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81.10329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GUNDAMBORE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618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125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VINJARAM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401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0.18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17.58254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81.10366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GUNDAMBORE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18147416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5396" y="1572768"/>
            <a:ext cx="3753029" cy="318858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04503" y="1572768"/>
            <a:ext cx="3517412" cy="318858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22586" y="392404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solidFill>
                  <a:prstClr val="black"/>
                </a:solidFill>
              </a:rPr>
              <a:t>IRS </a:t>
            </a:r>
            <a:r>
              <a:rPr lang="en-US" altLang="en-US" b="1" dirty="0">
                <a:solidFill>
                  <a:prstClr val="black"/>
                </a:solidFill>
              </a:rPr>
              <a:t>R2 LISS </a:t>
            </a:r>
            <a:r>
              <a:rPr lang="en-US" altLang="en-US" b="1" dirty="0" smtClean="0">
                <a:solidFill>
                  <a:prstClr val="black"/>
                </a:solidFill>
              </a:rPr>
              <a:t>102-60-d-05-Jan-2019</a:t>
            </a:r>
            <a:endParaRPr lang="en-US" b="1" dirty="0">
              <a:solidFill>
                <a:prstClr val="black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988220" y="392404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solidFill>
                  <a:prstClr val="black"/>
                </a:solidFill>
              </a:rPr>
              <a:t>IRS R2 LISS IV </a:t>
            </a:r>
            <a:r>
              <a:rPr lang="en-US" altLang="en-US" b="1" dirty="0" smtClean="0">
                <a:solidFill>
                  <a:prstClr val="black"/>
                </a:solidFill>
              </a:rPr>
              <a:t>102-60-d-30-feb-2018</a:t>
            </a:r>
            <a:endParaRPr lang="en-US" b="1" dirty="0">
              <a:solidFill>
                <a:prstClr val="black"/>
              </a:solidFill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66075039"/>
              </p:ext>
            </p:extLst>
          </p:nvPr>
        </p:nvGraphicFramePr>
        <p:xfrm>
          <a:off x="196406" y="5240369"/>
          <a:ext cx="9322499" cy="630078"/>
        </p:xfrm>
        <a:graphic>
          <a:graphicData uri="http://schemas.openxmlformats.org/drawingml/2006/table">
            <a:tbl>
              <a:tblPr/>
              <a:tblGrid>
                <a:gridCol w="349632"/>
                <a:gridCol w="578700"/>
                <a:gridCol w="714334"/>
                <a:gridCol w="602812"/>
                <a:gridCol w="663094"/>
                <a:gridCol w="1290019"/>
                <a:gridCol w="421969"/>
                <a:gridCol w="569658"/>
                <a:gridCol w="626925"/>
                <a:gridCol w="533490"/>
                <a:gridCol w="602812"/>
                <a:gridCol w="723375"/>
                <a:gridCol w="895177"/>
                <a:gridCol w="750502"/>
              </a:tblGrid>
              <a:tr h="31503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1503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122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VINJARAM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401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0.41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17.57437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81.10881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GUNDAMBORE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16054760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63130" y="1087755"/>
            <a:ext cx="3595261" cy="394106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74371" y="1087755"/>
            <a:ext cx="3390278" cy="3941064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22586" y="529564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988220" y="529564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302623" y="5397319"/>
          <a:ext cx="9152272" cy="1094920"/>
        </p:xfrm>
        <a:graphic>
          <a:graphicData uri="http://schemas.openxmlformats.org/drawingml/2006/table">
            <a:tbl>
              <a:tblPr/>
              <a:tblGrid>
                <a:gridCol w="342914"/>
                <a:gridCol w="567582"/>
                <a:gridCol w="700610"/>
                <a:gridCol w="591232"/>
                <a:gridCol w="650356"/>
                <a:gridCol w="1265236"/>
                <a:gridCol w="413862"/>
                <a:gridCol w="567582"/>
                <a:gridCol w="614882"/>
                <a:gridCol w="523241"/>
                <a:gridCol w="591232"/>
                <a:gridCol w="709479"/>
                <a:gridCol w="877980"/>
                <a:gridCol w="736084"/>
              </a:tblGrid>
              <a:tr h="21898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1898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119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VINJARAM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401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4.02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17.58334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81.11101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GUNDAMBORE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898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120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VINJARAM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401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0.28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17.57807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81.10541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GUNDAMBORE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898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123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VINJARAM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401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0.18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17.5793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81.10546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GUNDAMBORE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898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124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VINJARAM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401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0.23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17.58032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81.1076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GUNDAMBORE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77908029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63130" y="1087755"/>
            <a:ext cx="3595261" cy="394106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74371" y="1087755"/>
            <a:ext cx="3390278" cy="3941064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22586" y="529564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988220" y="529564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302623" y="5397319"/>
          <a:ext cx="9152272" cy="1094920"/>
        </p:xfrm>
        <a:graphic>
          <a:graphicData uri="http://schemas.openxmlformats.org/drawingml/2006/table">
            <a:tbl>
              <a:tblPr/>
              <a:tblGrid>
                <a:gridCol w="342914"/>
                <a:gridCol w="567582"/>
                <a:gridCol w="700610"/>
                <a:gridCol w="591232"/>
                <a:gridCol w="650356"/>
                <a:gridCol w="1265236"/>
                <a:gridCol w="413862"/>
                <a:gridCol w="567582"/>
                <a:gridCol w="614882"/>
                <a:gridCol w="523241"/>
                <a:gridCol w="591232"/>
                <a:gridCol w="709479"/>
                <a:gridCol w="877980"/>
                <a:gridCol w="736084"/>
              </a:tblGrid>
              <a:tr h="21898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1898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119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VINJARAM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401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4.02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17.58334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81.11101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GUNDAMBORE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898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120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VINJARAM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401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0.28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17.57807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81.10541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GUNDAMBORE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898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123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VINJARAM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401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0.18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17.5793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81.10546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GUNDAMBORE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898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124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VINJARAM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401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0.23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17.58032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81.1076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GUNDAMBORE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90" marR="8290" marT="82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80777688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693408" y="1097279"/>
            <a:ext cx="2574035" cy="4463487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37766" y="1097278"/>
            <a:ext cx="2177967" cy="4463487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5722586" y="392404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solidFill>
                  <a:prstClr val="black"/>
                </a:solidFill>
              </a:rPr>
              <a:t>IRS </a:t>
            </a:r>
            <a:r>
              <a:rPr lang="en-US" altLang="en-US" b="1" dirty="0">
                <a:solidFill>
                  <a:prstClr val="black"/>
                </a:solidFill>
              </a:rPr>
              <a:t>R2 LISS </a:t>
            </a:r>
            <a:r>
              <a:rPr lang="en-US" altLang="en-US" b="1" dirty="0" smtClean="0">
                <a:solidFill>
                  <a:prstClr val="black"/>
                </a:solidFill>
              </a:rPr>
              <a:t>102-60-d-05-Jan-2019</a:t>
            </a:r>
            <a:endParaRPr lang="en-US" b="1" dirty="0">
              <a:solidFill>
                <a:prstClr val="black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988220" y="392404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solidFill>
                  <a:prstClr val="black"/>
                </a:solidFill>
              </a:rPr>
              <a:t>IRS R2 LISS IV </a:t>
            </a:r>
            <a:r>
              <a:rPr lang="en-US" altLang="en-US" b="1" dirty="0" smtClean="0">
                <a:solidFill>
                  <a:prstClr val="black"/>
                </a:solidFill>
              </a:rPr>
              <a:t>102-60-d-30-feb-2018</a:t>
            </a:r>
            <a:endParaRPr lang="en-US" b="1" dirty="0">
              <a:solidFill>
                <a:prstClr val="black"/>
              </a:solidFill>
            </a:endParaRPr>
          </a:p>
        </p:txBody>
      </p:sp>
      <p:graphicFrame>
        <p:nvGraphicFramePr>
          <p:cNvPr id="7" name="Table 6"/>
          <p:cNvGraphicFramePr>
            <a:graphicFrameLocks noGrp="1"/>
          </p:cNvGraphicFramePr>
          <p:nvPr/>
        </p:nvGraphicFramePr>
        <p:xfrm>
          <a:off x="178118" y="5828291"/>
          <a:ext cx="9432226" cy="828540"/>
        </p:xfrm>
        <a:graphic>
          <a:graphicData uri="http://schemas.openxmlformats.org/drawingml/2006/table">
            <a:tbl>
              <a:tblPr/>
              <a:tblGrid>
                <a:gridCol w="353404"/>
                <a:gridCol w="584943"/>
                <a:gridCol w="722041"/>
                <a:gridCol w="609317"/>
                <a:gridCol w="670249"/>
                <a:gridCol w="1303937"/>
                <a:gridCol w="426522"/>
                <a:gridCol w="584943"/>
                <a:gridCol w="633690"/>
                <a:gridCol w="539246"/>
                <a:gridCol w="609317"/>
                <a:gridCol w="731181"/>
                <a:gridCol w="904836"/>
                <a:gridCol w="758600"/>
              </a:tblGrid>
              <a:tr h="27618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7618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121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VINJARAM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401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0.19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17.57809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81.10329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GUNDAMBORE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618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125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VINJARAM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401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0.18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17.58254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81.10366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GUNDAMBORE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90" marR="8290" marT="82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96252316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85695" y="624576"/>
            <a:ext cx="3838004" cy="350519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00544" y="624576"/>
            <a:ext cx="3808116" cy="350519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500544" y="255244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766178" y="255244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11114659"/>
              </p:ext>
            </p:extLst>
          </p:nvPr>
        </p:nvGraphicFramePr>
        <p:xfrm>
          <a:off x="298559" y="4499106"/>
          <a:ext cx="9256920" cy="2057143"/>
        </p:xfrm>
        <a:graphic>
          <a:graphicData uri="http://schemas.openxmlformats.org/drawingml/2006/table">
            <a:tbl>
              <a:tblPr/>
              <a:tblGrid>
                <a:gridCol w="336089"/>
                <a:gridCol w="556285"/>
                <a:gridCol w="686663"/>
                <a:gridCol w="579463"/>
                <a:gridCol w="776480"/>
                <a:gridCol w="1240050"/>
                <a:gridCol w="405624"/>
                <a:gridCol w="556285"/>
                <a:gridCol w="602641"/>
                <a:gridCol w="512824"/>
                <a:gridCol w="579463"/>
                <a:gridCol w="695355"/>
                <a:gridCol w="1008266"/>
                <a:gridCol w="721432"/>
              </a:tblGrid>
              <a:tr h="1870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870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17.57077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81.08965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70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94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17.56988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81.09093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70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17.5723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81.08665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70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0.24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17.57029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81.08692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70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97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0.17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17.57004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81.08736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70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98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0.13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17.57053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81.08827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70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99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0.41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17.57266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81.08676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70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110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0.39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17.5747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81.08996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70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113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0.18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17.57055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81.08775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70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VINJARAM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401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0.52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17.57505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81.09335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98379642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51444" y="1856803"/>
            <a:ext cx="2543175" cy="340042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01917" y="1856802"/>
            <a:ext cx="2692367" cy="340042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84008" y="255244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1049642" y="255244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89849110"/>
              </p:ext>
            </p:extLst>
          </p:nvPr>
        </p:nvGraphicFramePr>
        <p:xfrm>
          <a:off x="269558" y="5563499"/>
          <a:ext cx="9203625" cy="608700"/>
        </p:xfrm>
        <a:graphic>
          <a:graphicData uri="http://schemas.openxmlformats.org/drawingml/2006/table">
            <a:tbl>
              <a:tblPr/>
              <a:tblGrid>
                <a:gridCol w="345173"/>
                <a:gridCol w="571321"/>
                <a:gridCol w="705225"/>
                <a:gridCol w="595126"/>
                <a:gridCol w="654638"/>
                <a:gridCol w="1273569"/>
                <a:gridCol w="416588"/>
                <a:gridCol w="562395"/>
                <a:gridCol w="618931"/>
                <a:gridCol w="526687"/>
                <a:gridCol w="595126"/>
                <a:gridCol w="714151"/>
                <a:gridCol w="883763"/>
                <a:gridCol w="740932"/>
              </a:tblGrid>
              <a:tr h="30435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0435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127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VINJARAM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400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0.39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17.56555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81.10123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03317952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29171" y="1867105"/>
            <a:ext cx="4498277" cy="289634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89131" y="1871218"/>
            <a:ext cx="4194365" cy="2892234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875447" y="374116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1141081" y="374116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17961786"/>
              </p:ext>
            </p:extLst>
          </p:nvPr>
        </p:nvGraphicFramePr>
        <p:xfrm>
          <a:off x="315278" y="5389082"/>
          <a:ext cx="9240203" cy="828837"/>
        </p:xfrm>
        <a:graphic>
          <a:graphicData uri="http://schemas.openxmlformats.org/drawingml/2006/table">
            <a:tbl>
              <a:tblPr/>
              <a:tblGrid>
                <a:gridCol w="346545"/>
                <a:gridCol w="573592"/>
                <a:gridCol w="708028"/>
                <a:gridCol w="597491"/>
                <a:gridCol w="657240"/>
                <a:gridCol w="1278631"/>
                <a:gridCol w="418244"/>
                <a:gridCol w="564630"/>
                <a:gridCol w="621391"/>
                <a:gridCol w="528780"/>
                <a:gridCol w="597491"/>
                <a:gridCol w="716989"/>
                <a:gridCol w="887275"/>
                <a:gridCol w="743876"/>
              </a:tblGrid>
              <a:tr h="2762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762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128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VINJARAM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401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1.6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17.57248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81.10436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GUNDAMBORE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62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129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VINJARAM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401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0.55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17.57274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81.10049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GUNDAMBORE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69511401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29171" y="1867105"/>
            <a:ext cx="4498277" cy="289634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89131" y="1871218"/>
            <a:ext cx="4194365" cy="2892234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875447" y="374116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1141081" y="374116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8" name="Table 7"/>
          <p:cNvGraphicFramePr>
            <a:graphicFrameLocks noGrp="1"/>
          </p:cNvGraphicFramePr>
          <p:nvPr/>
        </p:nvGraphicFramePr>
        <p:xfrm>
          <a:off x="315278" y="5389082"/>
          <a:ext cx="9240203" cy="828837"/>
        </p:xfrm>
        <a:graphic>
          <a:graphicData uri="http://schemas.openxmlformats.org/drawingml/2006/table">
            <a:tbl>
              <a:tblPr/>
              <a:tblGrid>
                <a:gridCol w="346545"/>
                <a:gridCol w="573592"/>
                <a:gridCol w="708028"/>
                <a:gridCol w="597491"/>
                <a:gridCol w="657240"/>
                <a:gridCol w="1278631"/>
                <a:gridCol w="418244"/>
                <a:gridCol w="564630"/>
                <a:gridCol w="621391"/>
                <a:gridCol w="528780"/>
                <a:gridCol w="597491"/>
                <a:gridCol w="716989"/>
                <a:gridCol w="887275"/>
                <a:gridCol w="743876"/>
              </a:tblGrid>
              <a:tr h="2762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762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128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VINJARAM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401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1.6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17.57248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81.10436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GUNDAMBORE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62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129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VINJARAM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401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0.55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17.57274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81.10049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GUNDAMBORE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00" marR="8300" marT="830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1342932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16391" y="1785366"/>
            <a:ext cx="3635059" cy="296037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9262" y="1785366"/>
            <a:ext cx="3339297" cy="2960370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5759899" y="428980"/>
            <a:ext cx="33362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102-61-b-22-feb-2019</a:t>
            </a:r>
            <a:endParaRPr lang="en-US" b="1" dirty="0"/>
          </a:p>
        </p:txBody>
      </p:sp>
      <p:sp>
        <p:nvSpPr>
          <p:cNvPr id="7" name="TextBox 6"/>
          <p:cNvSpPr txBox="1"/>
          <p:nvPr/>
        </p:nvSpPr>
        <p:spPr>
          <a:xfrm>
            <a:off x="474345" y="428980"/>
            <a:ext cx="3612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1503717"/>
              </p:ext>
            </p:extLst>
          </p:nvPr>
        </p:nvGraphicFramePr>
        <p:xfrm>
          <a:off x="199262" y="5427412"/>
          <a:ext cx="9145905" cy="781364"/>
        </p:xfrm>
        <a:graphic>
          <a:graphicData uri="http://schemas.openxmlformats.org/drawingml/2006/table">
            <a:tbl>
              <a:tblPr/>
              <a:tblGrid>
                <a:gridCol w="246612"/>
                <a:gridCol w="578263"/>
                <a:gridCol w="858890"/>
                <a:gridCol w="799363"/>
                <a:gridCol w="1003455"/>
                <a:gridCol w="1028968"/>
                <a:gridCol w="297635"/>
                <a:gridCol w="605900"/>
                <a:gridCol w="442201"/>
                <a:gridCol w="376296"/>
                <a:gridCol w="425193"/>
                <a:gridCol w="510232"/>
                <a:gridCol w="943929"/>
                <a:gridCol w="1028968"/>
              </a:tblGrid>
              <a:tr h="39068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9068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THADIKELAPUDI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ELAMARRU II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OF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16.99449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81.19704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19892416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68046" y="1117560"/>
            <a:ext cx="4066794" cy="346568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28947" y="1117560"/>
            <a:ext cx="4326534" cy="346567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875447" y="374116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1141081" y="374116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64295570"/>
              </p:ext>
            </p:extLst>
          </p:nvPr>
        </p:nvGraphicFramePr>
        <p:xfrm>
          <a:off x="162877" y="4957351"/>
          <a:ext cx="9392603" cy="858235"/>
        </p:xfrm>
        <a:graphic>
          <a:graphicData uri="http://schemas.openxmlformats.org/drawingml/2006/table">
            <a:tbl>
              <a:tblPr/>
              <a:tblGrid>
                <a:gridCol w="349548"/>
                <a:gridCol w="578563"/>
                <a:gridCol w="714163"/>
                <a:gridCol w="976325"/>
                <a:gridCol w="1024538"/>
                <a:gridCol w="626777"/>
                <a:gridCol w="421868"/>
                <a:gridCol w="569522"/>
                <a:gridCol w="626777"/>
                <a:gridCol w="533363"/>
                <a:gridCol w="602669"/>
                <a:gridCol w="723204"/>
                <a:gridCol w="894963"/>
                <a:gridCol w="750323"/>
              </a:tblGrid>
              <a:tr h="1716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716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130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468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0.87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17.47061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81.22364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16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131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468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0.77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17.46852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81.22064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16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132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468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1.82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17.47016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81.22143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16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133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468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0.25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17.46938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81.2214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65551518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68046" y="1117560"/>
            <a:ext cx="4066794" cy="346568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28947" y="1117560"/>
            <a:ext cx="4326534" cy="346567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875447" y="374116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1141081" y="374116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2877" y="4957351"/>
          <a:ext cx="9392603" cy="858235"/>
        </p:xfrm>
        <a:graphic>
          <a:graphicData uri="http://schemas.openxmlformats.org/drawingml/2006/table">
            <a:tbl>
              <a:tblPr/>
              <a:tblGrid>
                <a:gridCol w="349548"/>
                <a:gridCol w="578563"/>
                <a:gridCol w="714163"/>
                <a:gridCol w="976325"/>
                <a:gridCol w="1024538"/>
                <a:gridCol w="626777"/>
                <a:gridCol w="421868"/>
                <a:gridCol w="569522"/>
                <a:gridCol w="626777"/>
                <a:gridCol w="533363"/>
                <a:gridCol w="602669"/>
                <a:gridCol w="723204"/>
                <a:gridCol w="894963"/>
                <a:gridCol w="750323"/>
              </a:tblGrid>
              <a:tr h="1716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716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130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468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0.87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17.47061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81.22364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16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131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468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0.77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17.46852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81.22064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16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132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468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1.82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17.47016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81.22143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16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133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468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0.25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17.46938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81.2214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7217544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68046" y="1117560"/>
            <a:ext cx="4066794" cy="346568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28947" y="1117560"/>
            <a:ext cx="4326534" cy="346567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875447" y="374116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1141081" y="374116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2877" y="4957351"/>
          <a:ext cx="9392603" cy="858235"/>
        </p:xfrm>
        <a:graphic>
          <a:graphicData uri="http://schemas.openxmlformats.org/drawingml/2006/table">
            <a:tbl>
              <a:tblPr/>
              <a:tblGrid>
                <a:gridCol w="349548"/>
                <a:gridCol w="578563"/>
                <a:gridCol w="714163"/>
                <a:gridCol w="976325"/>
                <a:gridCol w="1024538"/>
                <a:gridCol w="626777"/>
                <a:gridCol w="421868"/>
                <a:gridCol w="569522"/>
                <a:gridCol w="626777"/>
                <a:gridCol w="533363"/>
                <a:gridCol w="602669"/>
                <a:gridCol w="723204"/>
                <a:gridCol w="894963"/>
                <a:gridCol w="750323"/>
              </a:tblGrid>
              <a:tr h="1716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716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130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468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0.87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17.47061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81.22364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16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131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468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0.77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17.46852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81.22064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16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132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468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1.82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17.47016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81.22143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16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133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468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0.25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17.46938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81.2214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88778467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68046" y="1117560"/>
            <a:ext cx="4066794" cy="346568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28947" y="1117560"/>
            <a:ext cx="4326534" cy="346567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875447" y="374116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1141081" y="374116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2877" y="4957351"/>
          <a:ext cx="9392603" cy="858235"/>
        </p:xfrm>
        <a:graphic>
          <a:graphicData uri="http://schemas.openxmlformats.org/drawingml/2006/table">
            <a:tbl>
              <a:tblPr/>
              <a:tblGrid>
                <a:gridCol w="349548"/>
                <a:gridCol w="578563"/>
                <a:gridCol w="714163"/>
                <a:gridCol w="976325"/>
                <a:gridCol w="1024538"/>
                <a:gridCol w="626777"/>
                <a:gridCol w="421868"/>
                <a:gridCol w="569522"/>
                <a:gridCol w="626777"/>
                <a:gridCol w="533363"/>
                <a:gridCol w="602669"/>
                <a:gridCol w="723204"/>
                <a:gridCol w="894963"/>
                <a:gridCol w="750323"/>
              </a:tblGrid>
              <a:tr h="1716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716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130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468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0.87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17.47061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81.22364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16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131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468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0.77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17.46852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81.22064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16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132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468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1.82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17.47016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81.22143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16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133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468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0.25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17.46938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81.2214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81530595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95914" y="1297757"/>
            <a:ext cx="2623386" cy="343445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14210" y="1297757"/>
            <a:ext cx="2423350" cy="343445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47431" y="502132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74737" y="547064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33716613"/>
              </p:ext>
            </p:extLst>
          </p:nvPr>
        </p:nvGraphicFramePr>
        <p:xfrm>
          <a:off x="205550" y="5262892"/>
          <a:ext cx="9386504" cy="927596"/>
        </p:xfrm>
        <a:graphic>
          <a:graphicData uri="http://schemas.openxmlformats.org/drawingml/2006/table">
            <a:tbl>
              <a:tblPr/>
              <a:tblGrid>
                <a:gridCol w="349321"/>
                <a:gridCol w="578187"/>
                <a:gridCol w="713699"/>
                <a:gridCol w="975691"/>
                <a:gridCol w="1023873"/>
                <a:gridCol w="626370"/>
                <a:gridCol w="421595"/>
                <a:gridCol w="569152"/>
                <a:gridCol w="626370"/>
                <a:gridCol w="533016"/>
                <a:gridCol w="602278"/>
                <a:gridCol w="722734"/>
                <a:gridCol w="894382"/>
                <a:gridCol w="749836"/>
              </a:tblGrid>
              <a:tr h="2318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318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134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468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2.8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17.46178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81.22036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18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135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468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0.45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17.45797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81.21814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18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137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468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1.39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17.45741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81.21955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81326203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95914" y="1297757"/>
            <a:ext cx="2623386" cy="343445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14210" y="1297757"/>
            <a:ext cx="2423350" cy="343445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47431" y="502132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74737" y="547064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05550" y="5262892"/>
          <a:ext cx="9386504" cy="927596"/>
        </p:xfrm>
        <a:graphic>
          <a:graphicData uri="http://schemas.openxmlformats.org/drawingml/2006/table">
            <a:tbl>
              <a:tblPr/>
              <a:tblGrid>
                <a:gridCol w="349321"/>
                <a:gridCol w="578187"/>
                <a:gridCol w="713699"/>
                <a:gridCol w="975691"/>
                <a:gridCol w="1023873"/>
                <a:gridCol w="626370"/>
                <a:gridCol w="421595"/>
                <a:gridCol w="569152"/>
                <a:gridCol w="626370"/>
                <a:gridCol w="533016"/>
                <a:gridCol w="602278"/>
                <a:gridCol w="722734"/>
                <a:gridCol w="894382"/>
                <a:gridCol w="749836"/>
              </a:tblGrid>
              <a:tr h="2318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318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134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468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2.8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17.46178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81.22036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18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135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468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0.45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17.45797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81.21814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18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137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468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1.39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17.45741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81.21955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86810615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3890" y="1821751"/>
            <a:ext cx="3771900" cy="286702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72962" y="1818322"/>
            <a:ext cx="3444545" cy="2870454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47431" y="502132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74737" y="547064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95792278"/>
              </p:ext>
            </p:extLst>
          </p:nvPr>
        </p:nvGraphicFramePr>
        <p:xfrm>
          <a:off x="251270" y="5306176"/>
          <a:ext cx="9322500" cy="582560"/>
        </p:xfrm>
        <a:graphic>
          <a:graphicData uri="http://schemas.openxmlformats.org/drawingml/2006/table">
            <a:tbl>
              <a:tblPr/>
              <a:tblGrid>
                <a:gridCol w="346939"/>
                <a:gridCol w="574244"/>
                <a:gridCol w="708833"/>
                <a:gridCol w="969038"/>
                <a:gridCol w="1016891"/>
                <a:gridCol w="622099"/>
                <a:gridCol w="418720"/>
                <a:gridCol w="565271"/>
                <a:gridCol w="622099"/>
                <a:gridCol w="529382"/>
                <a:gridCol w="598171"/>
                <a:gridCol w="717806"/>
                <a:gridCol w="888284"/>
                <a:gridCol w="744723"/>
              </a:tblGrid>
              <a:tr h="29128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9128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136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468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0.22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17.45026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81.21483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70207636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95914" y="1297757"/>
            <a:ext cx="2623386" cy="343445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14210" y="1297757"/>
            <a:ext cx="2423350" cy="343445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47431" y="502132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74737" y="547064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05550" y="5262892"/>
          <a:ext cx="9386504" cy="927596"/>
        </p:xfrm>
        <a:graphic>
          <a:graphicData uri="http://schemas.openxmlformats.org/drawingml/2006/table">
            <a:tbl>
              <a:tblPr/>
              <a:tblGrid>
                <a:gridCol w="349321"/>
                <a:gridCol w="578187"/>
                <a:gridCol w="713699"/>
                <a:gridCol w="975691"/>
                <a:gridCol w="1023873"/>
                <a:gridCol w="626370"/>
                <a:gridCol w="421595"/>
                <a:gridCol w="569152"/>
                <a:gridCol w="626370"/>
                <a:gridCol w="533016"/>
                <a:gridCol w="602278"/>
                <a:gridCol w="722734"/>
                <a:gridCol w="894382"/>
                <a:gridCol w="749836"/>
              </a:tblGrid>
              <a:tr h="2318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318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134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468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2.8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17.46178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81.22036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18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135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468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0.45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17.45797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81.21814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18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137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468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1.39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17.45741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81.21955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92029742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875428" y="1060323"/>
            <a:ext cx="3717375" cy="331965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74737" y="1060323"/>
            <a:ext cx="3342884" cy="342938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47431" y="502132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74737" y="547064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07737199"/>
              </p:ext>
            </p:extLst>
          </p:nvPr>
        </p:nvGraphicFramePr>
        <p:xfrm>
          <a:off x="296989" y="4925100"/>
          <a:ext cx="9295814" cy="1475698"/>
        </p:xfrm>
        <a:graphic>
          <a:graphicData uri="http://schemas.openxmlformats.org/drawingml/2006/table">
            <a:tbl>
              <a:tblPr/>
              <a:tblGrid>
                <a:gridCol w="345614"/>
                <a:gridCol w="572050"/>
                <a:gridCol w="706125"/>
                <a:gridCol w="965335"/>
                <a:gridCol w="1013005"/>
                <a:gridCol w="619721"/>
                <a:gridCol w="417119"/>
                <a:gridCol w="572050"/>
                <a:gridCol w="619721"/>
                <a:gridCol w="527359"/>
                <a:gridCol w="595886"/>
                <a:gridCol w="715062"/>
                <a:gridCol w="884890"/>
                <a:gridCol w="741877"/>
              </a:tblGrid>
              <a:tr h="21081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1081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138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470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SF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17.47436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81.23367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081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143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470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0.44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17.47394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81.23235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081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144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470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1.01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17.47469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81.23099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081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145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470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17.47228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81.22984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081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146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470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0.87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17.47065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81.23422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081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147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470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0.31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17.47366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81.23557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JINELAGUDEM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42036537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3296" y="1537715"/>
            <a:ext cx="3203448" cy="358481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135623" y="1537716"/>
            <a:ext cx="2995658" cy="358140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89340" y="739876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716646" y="784808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73633402"/>
              </p:ext>
            </p:extLst>
          </p:nvPr>
        </p:nvGraphicFramePr>
        <p:xfrm>
          <a:off x="296989" y="5506099"/>
          <a:ext cx="9103043" cy="647812"/>
        </p:xfrm>
        <a:graphic>
          <a:graphicData uri="http://schemas.openxmlformats.org/drawingml/2006/table">
            <a:tbl>
              <a:tblPr/>
              <a:tblGrid>
                <a:gridCol w="338447"/>
                <a:gridCol w="560187"/>
                <a:gridCol w="691481"/>
                <a:gridCol w="945316"/>
                <a:gridCol w="991998"/>
                <a:gridCol w="606869"/>
                <a:gridCol w="408470"/>
                <a:gridCol w="560187"/>
                <a:gridCol w="606869"/>
                <a:gridCol w="516423"/>
                <a:gridCol w="583529"/>
                <a:gridCol w="700234"/>
                <a:gridCol w="866540"/>
                <a:gridCol w="726493"/>
              </a:tblGrid>
              <a:tr h="323906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23906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139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470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0.33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17.45308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81.22684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707318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58380" y="1721043"/>
            <a:ext cx="3548444" cy="334392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05050" y="1721042"/>
            <a:ext cx="3840118" cy="3343923"/>
          </a:xfrm>
          <a:prstGeom prst="rect">
            <a:avLst/>
          </a:prstGeom>
        </p:spPr>
      </p:pic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49461857"/>
              </p:ext>
            </p:extLst>
          </p:nvPr>
        </p:nvGraphicFramePr>
        <p:xfrm>
          <a:off x="406719" y="5601148"/>
          <a:ext cx="8874440" cy="772220"/>
        </p:xfrm>
        <a:graphic>
          <a:graphicData uri="http://schemas.openxmlformats.org/drawingml/2006/table">
            <a:tbl>
              <a:tblPr/>
              <a:tblGrid>
                <a:gridCol w="239292"/>
                <a:gridCol w="561099"/>
                <a:gridCol w="833397"/>
                <a:gridCol w="775637"/>
                <a:gridCol w="973671"/>
                <a:gridCol w="998426"/>
                <a:gridCol w="288801"/>
                <a:gridCol w="587916"/>
                <a:gridCol w="429075"/>
                <a:gridCol w="365127"/>
                <a:gridCol w="412573"/>
                <a:gridCol w="495088"/>
                <a:gridCol w="915912"/>
                <a:gridCol w="998426"/>
              </a:tblGrid>
              <a:tr h="386110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86110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THADIKELAPUDI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TADIKALAPUDI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OF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16.94995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81.17207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5759899" y="428980"/>
            <a:ext cx="33362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102-61-b-22-feb-2019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474345" y="428980"/>
            <a:ext cx="3612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2567548340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374370" y="1030986"/>
            <a:ext cx="3840496" cy="359587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31850" y="1030986"/>
            <a:ext cx="3765993" cy="359587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584170" y="383260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11476" y="428192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24298360"/>
              </p:ext>
            </p:extLst>
          </p:nvPr>
        </p:nvGraphicFramePr>
        <p:xfrm>
          <a:off x="159827" y="4860326"/>
          <a:ext cx="9532812" cy="909540"/>
        </p:xfrm>
        <a:graphic>
          <a:graphicData uri="http://schemas.openxmlformats.org/drawingml/2006/table">
            <a:tbl>
              <a:tblPr/>
              <a:tblGrid>
                <a:gridCol w="354426"/>
                <a:gridCol w="586634"/>
                <a:gridCol w="724127"/>
                <a:gridCol w="989946"/>
                <a:gridCol w="1038832"/>
                <a:gridCol w="635521"/>
                <a:gridCol w="427754"/>
                <a:gridCol w="586634"/>
                <a:gridCol w="635521"/>
                <a:gridCol w="540804"/>
                <a:gridCol w="611078"/>
                <a:gridCol w="733293"/>
                <a:gridCol w="907450"/>
                <a:gridCol w="760792"/>
              </a:tblGrid>
              <a:tr h="18190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8190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140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471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0.43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17.46384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81.23689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90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141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471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0.25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17.46404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81.23794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90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142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471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0.53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17.46126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81.24103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90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148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471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0.37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17.45962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81.23801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48633206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374370" y="1030986"/>
            <a:ext cx="3840496" cy="359587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31850" y="1030986"/>
            <a:ext cx="3765993" cy="359587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584170" y="383260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11476" y="428192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59827" y="4860326"/>
          <a:ext cx="9532812" cy="909540"/>
        </p:xfrm>
        <a:graphic>
          <a:graphicData uri="http://schemas.openxmlformats.org/drawingml/2006/table">
            <a:tbl>
              <a:tblPr/>
              <a:tblGrid>
                <a:gridCol w="354426"/>
                <a:gridCol w="586634"/>
                <a:gridCol w="724127"/>
                <a:gridCol w="989946"/>
                <a:gridCol w="1038832"/>
                <a:gridCol w="635521"/>
                <a:gridCol w="427754"/>
                <a:gridCol w="586634"/>
                <a:gridCol w="635521"/>
                <a:gridCol w="540804"/>
                <a:gridCol w="611078"/>
                <a:gridCol w="733293"/>
                <a:gridCol w="907450"/>
                <a:gridCol w="760792"/>
              </a:tblGrid>
              <a:tr h="18190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8190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140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471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0.43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17.46384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81.23689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90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141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471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0.25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17.46404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81.23794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90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142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471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0.53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17.46126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81.24103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90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148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471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0.37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17.45962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81.23801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72664260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374370" y="1030986"/>
            <a:ext cx="3840496" cy="359587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31850" y="1030986"/>
            <a:ext cx="3765993" cy="359587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584170" y="383260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11476" y="428192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59827" y="4860326"/>
          <a:ext cx="9532812" cy="909540"/>
        </p:xfrm>
        <a:graphic>
          <a:graphicData uri="http://schemas.openxmlformats.org/drawingml/2006/table">
            <a:tbl>
              <a:tblPr/>
              <a:tblGrid>
                <a:gridCol w="354426"/>
                <a:gridCol w="586634"/>
                <a:gridCol w="724127"/>
                <a:gridCol w="989946"/>
                <a:gridCol w="1038832"/>
                <a:gridCol w="635521"/>
                <a:gridCol w="427754"/>
                <a:gridCol w="586634"/>
                <a:gridCol w="635521"/>
                <a:gridCol w="540804"/>
                <a:gridCol w="611078"/>
                <a:gridCol w="733293"/>
                <a:gridCol w="907450"/>
                <a:gridCol w="760792"/>
              </a:tblGrid>
              <a:tr h="18190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8190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140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471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0.43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17.46384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81.23689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90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141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471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0.25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17.46404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81.23794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90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142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471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0.53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17.46126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81.24103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90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148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471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0.37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17.45962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81.23801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69807620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875428" y="1060323"/>
            <a:ext cx="3717375" cy="331965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74737" y="1060323"/>
            <a:ext cx="3342884" cy="342938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47431" y="502132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solidFill>
                  <a:prstClr val="black"/>
                </a:solidFill>
              </a:rPr>
              <a:t>IRS </a:t>
            </a:r>
            <a:r>
              <a:rPr lang="en-US" altLang="en-US" b="1" dirty="0">
                <a:solidFill>
                  <a:prstClr val="black"/>
                </a:solidFill>
              </a:rPr>
              <a:t>R2 LISS </a:t>
            </a:r>
            <a:r>
              <a:rPr lang="en-US" altLang="en-US" b="1" dirty="0" smtClean="0">
                <a:solidFill>
                  <a:prstClr val="black"/>
                </a:solidFill>
              </a:rPr>
              <a:t>102-60-d-05-Jan-2019</a:t>
            </a:r>
            <a:endParaRPr lang="en-US" b="1" dirty="0">
              <a:solidFill>
                <a:prstClr val="black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674737" y="547064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solidFill>
                  <a:prstClr val="black"/>
                </a:solidFill>
              </a:rPr>
              <a:t>IRS R2 LISS IV </a:t>
            </a:r>
            <a:r>
              <a:rPr lang="en-US" altLang="en-US" b="1" dirty="0" smtClean="0">
                <a:solidFill>
                  <a:prstClr val="black"/>
                </a:solidFill>
              </a:rPr>
              <a:t>102-60-d-30-feb-2018</a:t>
            </a:r>
            <a:endParaRPr lang="en-US" b="1" dirty="0">
              <a:solidFill>
                <a:prstClr val="black"/>
              </a:solidFill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96989" y="4925100"/>
          <a:ext cx="9295814" cy="1475698"/>
        </p:xfrm>
        <a:graphic>
          <a:graphicData uri="http://schemas.openxmlformats.org/drawingml/2006/table">
            <a:tbl>
              <a:tblPr/>
              <a:tblGrid>
                <a:gridCol w="345614"/>
                <a:gridCol w="572050"/>
                <a:gridCol w="706125"/>
                <a:gridCol w="965335"/>
                <a:gridCol w="1013005"/>
                <a:gridCol w="619721"/>
                <a:gridCol w="417119"/>
                <a:gridCol w="572050"/>
                <a:gridCol w="619721"/>
                <a:gridCol w="527359"/>
                <a:gridCol w="595886"/>
                <a:gridCol w="715062"/>
                <a:gridCol w="884890"/>
                <a:gridCol w="741877"/>
              </a:tblGrid>
              <a:tr h="21081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1081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138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470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SF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17.47436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81.23367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081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143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470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0.44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17.47394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81.23235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081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144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470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1.01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17.47469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81.23099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081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145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470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17.47228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81.22984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081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146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470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0.87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17.47065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81.23422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081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147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470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0.31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17.47366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81.23557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JINELAGUDEM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37367291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875428" y="1060323"/>
            <a:ext cx="3717375" cy="331965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74737" y="1060323"/>
            <a:ext cx="3342884" cy="342938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47431" y="502132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solidFill>
                  <a:prstClr val="black"/>
                </a:solidFill>
              </a:rPr>
              <a:t>IRS </a:t>
            </a:r>
            <a:r>
              <a:rPr lang="en-US" altLang="en-US" b="1" dirty="0">
                <a:solidFill>
                  <a:prstClr val="black"/>
                </a:solidFill>
              </a:rPr>
              <a:t>R2 LISS </a:t>
            </a:r>
            <a:r>
              <a:rPr lang="en-US" altLang="en-US" b="1" dirty="0" smtClean="0">
                <a:solidFill>
                  <a:prstClr val="black"/>
                </a:solidFill>
              </a:rPr>
              <a:t>102-60-d-05-Jan-2019</a:t>
            </a:r>
            <a:endParaRPr lang="en-US" b="1" dirty="0">
              <a:solidFill>
                <a:prstClr val="black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674737" y="547064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solidFill>
                  <a:prstClr val="black"/>
                </a:solidFill>
              </a:rPr>
              <a:t>IRS R2 LISS IV </a:t>
            </a:r>
            <a:r>
              <a:rPr lang="en-US" altLang="en-US" b="1" dirty="0" smtClean="0">
                <a:solidFill>
                  <a:prstClr val="black"/>
                </a:solidFill>
              </a:rPr>
              <a:t>102-60-d-30-feb-2018</a:t>
            </a:r>
            <a:endParaRPr lang="en-US" b="1" dirty="0">
              <a:solidFill>
                <a:prstClr val="black"/>
              </a:solidFill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96989" y="4925100"/>
          <a:ext cx="9295814" cy="1475698"/>
        </p:xfrm>
        <a:graphic>
          <a:graphicData uri="http://schemas.openxmlformats.org/drawingml/2006/table">
            <a:tbl>
              <a:tblPr/>
              <a:tblGrid>
                <a:gridCol w="345614"/>
                <a:gridCol w="572050"/>
                <a:gridCol w="706125"/>
                <a:gridCol w="965335"/>
                <a:gridCol w="1013005"/>
                <a:gridCol w="619721"/>
                <a:gridCol w="417119"/>
                <a:gridCol w="572050"/>
                <a:gridCol w="619721"/>
                <a:gridCol w="527359"/>
                <a:gridCol w="595886"/>
                <a:gridCol w="715062"/>
                <a:gridCol w="884890"/>
                <a:gridCol w="741877"/>
              </a:tblGrid>
              <a:tr h="21081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1081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138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470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SF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17.47436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81.23367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081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143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470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0.44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17.47394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81.23235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081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144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470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1.01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17.47469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81.23099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081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145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470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17.47228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81.22984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081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146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470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0.87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17.47065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81.23422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081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147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470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0.31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17.47366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81.23557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JINELAGUDEM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17594947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875428" y="1060323"/>
            <a:ext cx="3717375" cy="331965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74737" y="1060323"/>
            <a:ext cx="3342884" cy="342938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47431" y="502132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solidFill>
                  <a:prstClr val="black"/>
                </a:solidFill>
              </a:rPr>
              <a:t>IRS </a:t>
            </a:r>
            <a:r>
              <a:rPr lang="en-US" altLang="en-US" b="1" dirty="0">
                <a:solidFill>
                  <a:prstClr val="black"/>
                </a:solidFill>
              </a:rPr>
              <a:t>R2 LISS </a:t>
            </a:r>
            <a:r>
              <a:rPr lang="en-US" altLang="en-US" b="1" dirty="0" smtClean="0">
                <a:solidFill>
                  <a:prstClr val="black"/>
                </a:solidFill>
              </a:rPr>
              <a:t>102-60-d-05-Jan-2019</a:t>
            </a:r>
            <a:endParaRPr lang="en-US" b="1" dirty="0">
              <a:solidFill>
                <a:prstClr val="black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674737" y="547064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solidFill>
                  <a:prstClr val="black"/>
                </a:solidFill>
              </a:rPr>
              <a:t>IRS R2 LISS IV </a:t>
            </a:r>
            <a:r>
              <a:rPr lang="en-US" altLang="en-US" b="1" dirty="0" smtClean="0">
                <a:solidFill>
                  <a:prstClr val="black"/>
                </a:solidFill>
              </a:rPr>
              <a:t>102-60-d-30-feb-2018</a:t>
            </a:r>
            <a:endParaRPr lang="en-US" b="1" dirty="0">
              <a:solidFill>
                <a:prstClr val="black"/>
              </a:solidFill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96989" y="4925100"/>
          <a:ext cx="9295814" cy="1475698"/>
        </p:xfrm>
        <a:graphic>
          <a:graphicData uri="http://schemas.openxmlformats.org/drawingml/2006/table">
            <a:tbl>
              <a:tblPr/>
              <a:tblGrid>
                <a:gridCol w="345614"/>
                <a:gridCol w="572050"/>
                <a:gridCol w="706125"/>
                <a:gridCol w="965335"/>
                <a:gridCol w="1013005"/>
                <a:gridCol w="619721"/>
                <a:gridCol w="417119"/>
                <a:gridCol w="572050"/>
                <a:gridCol w="619721"/>
                <a:gridCol w="527359"/>
                <a:gridCol w="595886"/>
                <a:gridCol w="715062"/>
                <a:gridCol w="884890"/>
                <a:gridCol w="741877"/>
              </a:tblGrid>
              <a:tr h="21081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1081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138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470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SF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17.47436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81.23367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081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143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470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0.44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17.47394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81.23235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081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144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470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1.01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17.47469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81.23099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081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145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470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17.47228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81.22984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081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146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470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0.87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17.47065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81.23422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081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147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470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0.31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17.47366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81.23557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JINELAGUDEM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74743004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875428" y="1060323"/>
            <a:ext cx="3717375" cy="331965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74737" y="1060323"/>
            <a:ext cx="3342884" cy="342938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47431" y="502132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solidFill>
                  <a:prstClr val="black"/>
                </a:solidFill>
              </a:rPr>
              <a:t>IRS </a:t>
            </a:r>
            <a:r>
              <a:rPr lang="en-US" altLang="en-US" b="1" dirty="0">
                <a:solidFill>
                  <a:prstClr val="black"/>
                </a:solidFill>
              </a:rPr>
              <a:t>R2 LISS </a:t>
            </a:r>
            <a:r>
              <a:rPr lang="en-US" altLang="en-US" b="1" dirty="0" smtClean="0">
                <a:solidFill>
                  <a:prstClr val="black"/>
                </a:solidFill>
              </a:rPr>
              <a:t>102-60-d-05-Jan-2019</a:t>
            </a:r>
            <a:endParaRPr lang="en-US" b="1" dirty="0">
              <a:solidFill>
                <a:prstClr val="black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674737" y="547064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solidFill>
                  <a:prstClr val="black"/>
                </a:solidFill>
              </a:rPr>
              <a:t>IRS R2 LISS IV </a:t>
            </a:r>
            <a:r>
              <a:rPr lang="en-US" altLang="en-US" b="1" dirty="0" smtClean="0">
                <a:solidFill>
                  <a:prstClr val="black"/>
                </a:solidFill>
              </a:rPr>
              <a:t>102-60-d-30-feb-2018</a:t>
            </a:r>
            <a:endParaRPr lang="en-US" b="1" dirty="0">
              <a:solidFill>
                <a:prstClr val="black"/>
              </a:solidFill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96989" y="4925100"/>
          <a:ext cx="9295814" cy="1475698"/>
        </p:xfrm>
        <a:graphic>
          <a:graphicData uri="http://schemas.openxmlformats.org/drawingml/2006/table">
            <a:tbl>
              <a:tblPr/>
              <a:tblGrid>
                <a:gridCol w="345614"/>
                <a:gridCol w="572050"/>
                <a:gridCol w="706125"/>
                <a:gridCol w="965335"/>
                <a:gridCol w="1013005"/>
                <a:gridCol w="619721"/>
                <a:gridCol w="417119"/>
                <a:gridCol w="572050"/>
                <a:gridCol w="619721"/>
                <a:gridCol w="527359"/>
                <a:gridCol w="595886"/>
                <a:gridCol w="715062"/>
                <a:gridCol w="884890"/>
                <a:gridCol w="741877"/>
              </a:tblGrid>
              <a:tr h="21081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1081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138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470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SF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17.47436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81.23367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081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143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470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0.44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17.47394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81.23235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081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144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470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1.01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17.47469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81.23099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081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145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470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17.47228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81.22984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081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146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470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0.87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17.47065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81.23422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081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147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470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0.31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17.47366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81.23557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JINELAGUDEM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71559617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875428" y="1060323"/>
            <a:ext cx="3717375" cy="331965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74737" y="1060323"/>
            <a:ext cx="3342884" cy="342938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47431" y="502132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solidFill>
                  <a:prstClr val="black"/>
                </a:solidFill>
              </a:rPr>
              <a:t>IRS </a:t>
            </a:r>
            <a:r>
              <a:rPr lang="en-US" altLang="en-US" b="1" dirty="0">
                <a:solidFill>
                  <a:prstClr val="black"/>
                </a:solidFill>
              </a:rPr>
              <a:t>R2 LISS </a:t>
            </a:r>
            <a:r>
              <a:rPr lang="en-US" altLang="en-US" b="1" dirty="0" smtClean="0">
                <a:solidFill>
                  <a:prstClr val="black"/>
                </a:solidFill>
              </a:rPr>
              <a:t>102-60-d-05-Jan-2019</a:t>
            </a:r>
            <a:endParaRPr lang="en-US" b="1" dirty="0">
              <a:solidFill>
                <a:prstClr val="black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674737" y="547064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solidFill>
                  <a:prstClr val="black"/>
                </a:solidFill>
              </a:rPr>
              <a:t>IRS R2 LISS IV </a:t>
            </a:r>
            <a:r>
              <a:rPr lang="en-US" altLang="en-US" b="1" dirty="0" smtClean="0">
                <a:solidFill>
                  <a:prstClr val="black"/>
                </a:solidFill>
              </a:rPr>
              <a:t>102-60-d-30-feb-2018</a:t>
            </a:r>
            <a:endParaRPr lang="en-US" b="1" dirty="0">
              <a:solidFill>
                <a:prstClr val="black"/>
              </a:solidFill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96989" y="4925100"/>
          <a:ext cx="9295814" cy="1475698"/>
        </p:xfrm>
        <a:graphic>
          <a:graphicData uri="http://schemas.openxmlformats.org/drawingml/2006/table">
            <a:tbl>
              <a:tblPr/>
              <a:tblGrid>
                <a:gridCol w="345614"/>
                <a:gridCol w="572050"/>
                <a:gridCol w="706125"/>
                <a:gridCol w="965335"/>
                <a:gridCol w="1013005"/>
                <a:gridCol w="619721"/>
                <a:gridCol w="417119"/>
                <a:gridCol w="572050"/>
                <a:gridCol w="619721"/>
                <a:gridCol w="527359"/>
                <a:gridCol w="595886"/>
                <a:gridCol w="715062"/>
                <a:gridCol w="884890"/>
                <a:gridCol w="741877"/>
              </a:tblGrid>
              <a:tr h="21081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1081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138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470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SF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17.47436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81.23367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081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143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470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0.44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17.47394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81.23235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081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144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470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1.01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17.47469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81.23099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081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145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470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17.47228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81.22984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081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146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470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0.87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17.47065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81.23422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081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147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470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0.31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17.47366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81.23557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JINELAGUDEM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78628116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374370" y="1030986"/>
            <a:ext cx="3840496" cy="359587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31850" y="1030986"/>
            <a:ext cx="3765993" cy="359587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584170" y="383260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11476" y="428192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59827" y="4860326"/>
          <a:ext cx="9532812" cy="909540"/>
        </p:xfrm>
        <a:graphic>
          <a:graphicData uri="http://schemas.openxmlformats.org/drawingml/2006/table">
            <a:tbl>
              <a:tblPr/>
              <a:tblGrid>
                <a:gridCol w="354426"/>
                <a:gridCol w="586634"/>
                <a:gridCol w="724127"/>
                <a:gridCol w="989946"/>
                <a:gridCol w="1038832"/>
                <a:gridCol w="635521"/>
                <a:gridCol w="427754"/>
                <a:gridCol w="586634"/>
                <a:gridCol w="635521"/>
                <a:gridCol w="540804"/>
                <a:gridCol w="611078"/>
                <a:gridCol w="733293"/>
                <a:gridCol w="907450"/>
                <a:gridCol w="760792"/>
              </a:tblGrid>
              <a:tr h="18190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8190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140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471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0.43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17.46384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81.23689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90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141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471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0.25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17.46404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81.23794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90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142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471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0.53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17.46126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81.24103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90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148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GUMMADAPALLY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471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0.37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17.45962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81.23801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72828027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85254" y="1564006"/>
            <a:ext cx="2496582" cy="312686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464808" y="1558593"/>
            <a:ext cx="2532316" cy="313228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57948" y="630148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85254" y="675080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00503174"/>
              </p:ext>
            </p:extLst>
          </p:nvPr>
        </p:nvGraphicFramePr>
        <p:xfrm>
          <a:off x="133161" y="5210465"/>
          <a:ext cx="9541191" cy="925158"/>
        </p:xfrm>
        <a:graphic>
          <a:graphicData uri="http://schemas.openxmlformats.org/drawingml/2006/table">
            <a:tbl>
              <a:tblPr/>
              <a:tblGrid>
                <a:gridCol w="257271"/>
                <a:gridCol w="603256"/>
                <a:gridCol w="896012"/>
                <a:gridCol w="833911"/>
                <a:gridCol w="1046824"/>
                <a:gridCol w="1073440"/>
                <a:gridCol w="310499"/>
                <a:gridCol w="632087"/>
                <a:gridCol w="461312"/>
                <a:gridCol w="392559"/>
                <a:gridCol w="443570"/>
                <a:gridCol w="532285"/>
                <a:gridCol w="984725"/>
                <a:gridCol w="1073440"/>
              </a:tblGrid>
              <a:tr h="30838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0838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GUNDAMBORE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LACCHAPET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17.47874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81.17172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838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150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GUNDAMBORE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LACCHAPET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17.47985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81.17049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53900152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9567" y="1748599"/>
            <a:ext cx="3171825" cy="3324225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5759899" y="428980"/>
            <a:ext cx="33362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102-61-b-22-feb-2019</a:t>
            </a:r>
            <a:endParaRPr lang="en-US" b="1" dirty="0"/>
          </a:p>
        </p:txBody>
      </p:sp>
      <p:sp>
        <p:nvSpPr>
          <p:cNvPr id="4" name="TextBox 3"/>
          <p:cNvSpPr txBox="1"/>
          <p:nvPr/>
        </p:nvSpPr>
        <p:spPr>
          <a:xfrm>
            <a:off x="474345" y="428980"/>
            <a:ext cx="3612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93601" y="1747675"/>
            <a:ext cx="3529775" cy="3325150"/>
          </a:xfrm>
          <a:prstGeom prst="rect">
            <a:avLst/>
          </a:prstGeom>
        </p:spPr>
      </p:pic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30792249"/>
              </p:ext>
            </p:extLst>
          </p:nvPr>
        </p:nvGraphicFramePr>
        <p:xfrm>
          <a:off x="349567" y="5564572"/>
          <a:ext cx="8922449" cy="744788"/>
        </p:xfrm>
        <a:graphic>
          <a:graphicData uri="http://schemas.openxmlformats.org/drawingml/2006/table">
            <a:tbl>
              <a:tblPr/>
              <a:tblGrid>
                <a:gridCol w="240587"/>
                <a:gridCol w="564135"/>
                <a:gridCol w="837905"/>
                <a:gridCol w="779833"/>
                <a:gridCol w="978938"/>
                <a:gridCol w="1003827"/>
                <a:gridCol w="290363"/>
                <a:gridCol w="591097"/>
                <a:gridCol w="431397"/>
                <a:gridCol w="367102"/>
                <a:gridCol w="414805"/>
                <a:gridCol w="497766"/>
                <a:gridCol w="920867"/>
                <a:gridCol w="1003827"/>
              </a:tblGrid>
              <a:tr h="37239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7239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THADIKELAPUDI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TADIKALAPUDI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OF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16.94613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81.17697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17053375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30146" y="1541539"/>
            <a:ext cx="2496582" cy="312686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464808" y="1558593"/>
            <a:ext cx="2532316" cy="313228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57948" y="630148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85254" y="675080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33161" y="5210465"/>
          <a:ext cx="9541191" cy="925158"/>
        </p:xfrm>
        <a:graphic>
          <a:graphicData uri="http://schemas.openxmlformats.org/drawingml/2006/table">
            <a:tbl>
              <a:tblPr/>
              <a:tblGrid>
                <a:gridCol w="257271"/>
                <a:gridCol w="603256"/>
                <a:gridCol w="896012"/>
                <a:gridCol w="833911"/>
                <a:gridCol w="1046824"/>
                <a:gridCol w="1073440"/>
                <a:gridCol w="310499"/>
                <a:gridCol w="632087"/>
                <a:gridCol w="461312"/>
                <a:gridCol w="392559"/>
                <a:gridCol w="443570"/>
                <a:gridCol w="532285"/>
                <a:gridCol w="984725"/>
                <a:gridCol w="1073440"/>
              </a:tblGrid>
              <a:tr h="30838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0838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GUNDAMBORE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LACCHAPET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17.47874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81.17172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838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150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GUMMADIPALLY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GUNDAMBORE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LACCHAPET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17.47985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81.17049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43992704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84917" y="484632"/>
            <a:ext cx="3676098" cy="366674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2168" y="484632"/>
            <a:ext cx="3666744" cy="3666744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53898" y="0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81204" y="44932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62889415"/>
              </p:ext>
            </p:extLst>
          </p:nvPr>
        </p:nvGraphicFramePr>
        <p:xfrm>
          <a:off x="196405" y="4395006"/>
          <a:ext cx="9505378" cy="1822910"/>
        </p:xfrm>
        <a:graphic>
          <a:graphicData uri="http://schemas.openxmlformats.org/drawingml/2006/table">
            <a:tbl>
              <a:tblPr/>
              <a:tblGrid>
                <a:gridCol w="333724"/>
                <a:gridCol w="552370"/>
                <a:gridCol w="681832"/>
                <a:gridCol w="932126"/>
                <a:gridCol w="1357911"/>
                <a:gridCol w="598401"/>
                <a:gridCol w="402771"/>
                <a:gridCol w="543740"/>
                <a:gridCol w="598401"/>
                <a:gridCol w="509217"/>
                <a:gridCol w="575386"/>
                <a:gridCol w="690463"/>
                <a:gridCol w="1012680"/>
                <a:gridCol w="716356"/>
              </a:tblGrid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151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0.65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17.42357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81.28526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155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0.75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17.42123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81.28827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0.55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17.41816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81.28538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157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0.27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17.41898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81.2873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158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0.18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17.42305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81.28327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GUNDLAMADUGU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159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0.39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17.42104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81.28348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GUNDLAMADUGU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160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0.24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17.41711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81.28503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GUNDLAMADUGU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169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1.52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17.41962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81.28212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GUNDLAMADUGU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178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0.62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17.41599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81.28321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GUNDLAMADUGU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3246702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84048" y="877824"/>
            <a:ext cx="4098803" cy="4509325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98047" y="877823"/>
            <a:ext cx="3807460" cy="4509325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5808762" y="283464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10" name="TextBox 9"/>
          <p:cNvSpPr txBox="1"/>
          <p:nvPr/>
        </p:nvSpPr>
        <p:spPr>
          <a:xfrm>
            <a:off x="736068" y="328396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11" name="Table 1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18326121"/>
              </p:ext>
            </p:extLst>
          </p:nvPr>
        </p:nvGraphicFramePr>
        <p:xfrm>
          <a:off x="210889" y="5612175"/>
          <a:ext cx="9294621" cy="1062944"/>
        </p:xfrm>
        <a:graphic>
          <a:graphicData uri="http://schemas.openxmlformats.org/drawingml/2006/table">
            <a:tbl>
              <a:tblPr/>
              <a:tblGrid>
                <a:gridCol w="250622"/>
                <a:gridCol w="587666"/>
                <a:gridCol w="872856"/>
                <a:gridCol w="812361"/>
                <a:gridCol w="1019772"/>
                <a:gridCol w="1045699"/>
                <a:gridCol w="302475"/>
                <a:gridCol w="615752"/>
                <a:gridCol w="449391"/>
                <a:gridCol w="382414"/>
                <a:gridCol w="432107"/>
                <a:gridCol w="518529"/>
                <a:gridCol w="959278"/>
                <a:gridCol w="1045699"/>
              </a:tblGrid>
              <a:tr h="26573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6573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17.40911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81.28672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573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17.41276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81.28358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573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17.40979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81.28431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89555414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84048" y="877824"/>
            <a:ext cx="4098803" cy="4509325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98047" y="877823"/>
            <a:ext cx="3807460" cy="4509325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5808762" y="283464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10" name="TextBox 9"/>
          <p:cNvSpPr txBox="1"/>
          <p:nvPr/>
        </p:nvSpPr>
        <p:spPr>
          <a:xfrm>
            <a:off x="736068" y="328396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11" name="Table 10"/>
          <p:cNvGraphicFramePr>
            <a:graphicFrameLocks noGrp="1"/>
          </p:cNvGraphicFramePr>
          <p:nvPr/>
        </p:nvGraphicFramePr>
        <p:xfrm>
          <a:off x="210889" y="5612175"/>
          <a:ext cx="9294621" cy="1062944"/>
        </p:xfrm>
        <a:graphic>
          <a:graphicData uri="http://schemas.openxmlformats.org/drawingml/2006/table">
            <a:tbl>
              <a:tblPr/>
              <a:tblGrid>
                <a:gridCol w="250622"/>
                <a:gridCol w="587666"/>
                <a:gridCol w="872856"/>
                <a:gridCol w="812361"/>
                <a:gridCol w="1019772"/>
                <a:gridCol w="1045699"/>
                <a:gridCol w="302475"/>
                <a:gridCol w="615752"/>
                <a:gridCol w="449391"/>
                <a:gridCol w="382414"/>
                <a:gridCol w="432107"/>
                <a:gridCol w="518529"/>
                <a:gridCol w="959278"/>
                <a:gridCol w="1045699"/>
              </a:tblGrid>
              <a:tr h="26573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6573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17.40911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81.28672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573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17.41276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81.28358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573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17.40979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81.28431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54415361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84048" y="877824"/>
            <a:ext cx="4098803" cy="4509325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98047" y="877823"/>
            <a:ext cx="3807460" cy="4509325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5808762" y="283464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10" name="TextBox 9"/>
          <p:cNvSpPr txBox="1"/>
          <p:nvPr/>
        </p:nvSpPr>
        <p:spPr>
          <a:xfrm>
            <a:off x="736068" y="328396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11" name="Table 10"/>
          <p:cNvGraphicFramePr>
            <a:graphicFrameLocks noGrp="1"/>
          </p:cNvGraphicFramePr>
          <p:nvPr/>
        </p:nvGraphicFramePr>
        <p:xfrm>
          <a:off x="210889" y="5612175"/>
          <a:ext cx="9294621" cy="1062944"/>
        </p:xfrm>
        <a:graphic>
          <a:graphicData uri="http://schemas.openxmlformats.org/drawingml/2006/table">
            <a:tbl>
              <a:tblPr/>
              <a:tblGrid>
                <a:gridCol w="250622"/>
                <a:gridCol w="587666"/>
                <a:gridCol w="872856"/>
                <a:gridCol w="812361"/>
                <a:gridCol w="1019772"/>
                <a:gridCol w="1045699"/>
                <a:gridCol w="302475"/>
                <a:gridCol w="615752"/>
                <a:gridCol w="449391"/>
                <a:gridCol w="382414"/>
                <a:gridCol w="432107"/>
                <a:gridCol w="518529"/>
                <a:gridCol w="959278"/>
                <a:gridCol w="1045699"/>
              </a:tblGrid>
              <a:tr h="26573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6573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17.40911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81.28672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573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17.41276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81.28358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573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17.40979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81.28431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96213432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84917" y="484632"/>
            <a:ext cx="3676098" cy="366674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2168" y="484632"/>
            <a:ext cx="3666744" cy="3666744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53898" y="0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81204" y="44932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96405" y="4395006"/>
          <a:ext cx="9505378" cy="1822910"/>
        </p:xfrm>
        <a:graphic>
          <a:graphicData uri="http://schemas.openxmlformats.org/drawingml/2006/table">
            <a:tbl>
              <a:tblPr/>
              <a:tblGrid>
                <a:gridCol w="333724"/>
                <a:gridCol w="552370"/>
                <a:gridCol w="681832"/>
                <a:gridCol w="932126"/>
                <a:gridCol w="1357911"/>
                <a:gridCol w="598401"/>
                <a:gridCol w="402771"/>
                <a:gridCol w="543740"/>
                <a:gridCol w="598401"/>
                <a:gridCol w="509217"/>
                <a:gridCol w="575386"/>
                <a:gridCol w="690463"/>
                <a:gridCol w="1012680"/>
                <a:gridCol w="716356"/>
              </a:tblGrid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151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0.65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17.42357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81.28526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155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0.75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17.42123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81.28827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0.55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17.41816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81.28538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157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0.27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17.41898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81.2873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158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0.18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17.42305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81.28327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GUNDLAMADUGU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159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0.39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17.42104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81.28348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GUNDLAMADUGU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160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0.24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17.41711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81.28503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GUNDLAMADUGU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169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1.52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17.41962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81.28212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GUNDLAMADUGU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178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0.62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17.41599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81.28321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GUNDLAMADUGU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78474991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84917" y="484632"/>
            <a:ext cx="3676098" cy="366674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2168" y="484632"/>
            <a:ext cx="3666744" cy="3666744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53898" y="0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81204" y="44932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96405" y="4395006"/>
          <a:ext cx="9505378" cy="1822910"/>
        </p:xfrm>
        <a:graphic>
          <a:graphicData uri="http://schemas.openxmlformats.org/drawingml/2006/table">
            <a:tbl>
              <a:tblPr/>
              <a:tblGrid>
                <a:gridCol w="333724"/>
                <a:gridCol w="552370"/>
                <a:gridCol w="681832"/>
                <a:gridCol w="932126"/>
                <a:gridCol w="1357911"/>
                <a:gridCol w="598401"/>
                <a:gridCol w="402771"/>
                <a:gridCol w="543740"/>
                <a:gridCol w="598401"/>
                <a:gridCol w="509217"/>
                <a:gridCol w="575386"/>
                <a:gridCol w="690463"/>
                <a:gridCol w="1012680"/>
                <a:gridCol w="716356"/>
              </a:tblGrid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151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0.65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17.42357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81.28526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155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0.75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17.42123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81.28827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0.55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17.41816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81.28538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157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0.27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17.41898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81.2873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158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0.18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17.42305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81.28327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GUNDLAMADUGU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159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0.39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17.42104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81.28348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GUNDLAMADUGU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160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0.24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17.41711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81.28503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GUNDLAMADUGU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169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1.52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17.41962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81.28212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GUNDLAMADUGU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178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0.62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17.41599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81.28321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GUNDLAMADUGU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44049719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84917" y="484632"/>
            <a:ext cx="3676098" cy="366674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2168" y="484632"/>
            <a:ext cx="3666744" cy="3666744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53898" y="0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81204" y="44932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96405" y="4395006"/>
          <a:ext cx="9505378" cy="1822910"/>
        </p:xfrm>
        <a:graphic>
          <a:graphicData uri="http://schemas.openxmlformats.org/drawingml/2006/table">
            <a:tbl>
              <a:tblPr/>
              <a:tblGrid>
                <a:gridCol w="333724"/>
                <a:gridCol w="552370"/>
                <a:gridCol w="681832"/>
                <a:gridCol w="932126"/>
                <a:gridCol w="1357911"/>
                <a:gridCol w="598401"/>
                <a:gridCol w="402771"/>
                <a:gridCol w="543740"/>
                <a:gridCol w="598401"/>
                <a:gridCol w="509217"/>
                <a:gridCol w="575386"/>
                <a:gridCol w="690463"/>
                <a:gridCol w="1012680"/>
                <a:gridCol w="716356"/>
              </a:tblGrid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151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0.65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17.42357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81.28526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155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0.75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17.42123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81.28827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0.55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17.41816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81.28538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157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0.27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17.41898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81.2873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158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0.18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17.42305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81.28327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GUNDLAMADUGU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159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0.39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17.42104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81.28348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GUNDLAMADUGU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160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0.24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17.41711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81.28503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GUNDLAMADUGU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169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1.52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17.41962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81.28212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GUNDLAMADUGU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178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0.62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17.41599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81.28321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GUNDLAMADUGU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93888784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84917" y="484632"/>
            <a:ext cx="3676098" cy="366674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2168" y="484632"/>
            <a:ext cx="3666744" cy="3666744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53898" y="0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81204" y="44932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96405" y="4395006"/>
          <a:ext cx="9505378" cy="1822910"/>
        </p:xfrm>
        <a:graphic>
          <a:graphicData uri="http://schemas.openxmlformats.org/drawingml/2006/table">
            <a:tbl>
              <a:tblPr/>
              <a:tblGrid>
                <a:gridCol w="333724"/>
                <a:gridCol w="552370"/>
                <a:gridCol w="681832"/>
                <a:gridCol w="932126"/>
                <a:gridCol w="1357911"/>
                <a:gridCol w="598401"/>
                <a:gridCol w="402771"/>
                <a:gridCol w="543740"/>
                <a:gridCol w="598401"/>
                <a:gridCol w="509217"/>
                <a:gridCol w="575386"/>
                <a:gridCol w="690463"/>
                <a:gridCol w="1012680"/>
                <a:gridCol w="716356"/>
              </a:tblGrid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151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0.65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17.42357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81.28526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155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0.75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17.42123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81.28827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0.55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17.41816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81.28538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157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0.27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17.41898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81.2873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158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0.18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17.42305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81.28327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GUNDLAMADUGU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159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0.39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17.42104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81.28348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GUNDLAMADUGU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160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0.24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17.41711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81.28503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GUNDLAMADUGU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169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1.52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17.41962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81.28212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GUNDLAMADUGU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178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0.62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17.41599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81.28321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GUNDLAMADUGU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85865424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84917" y="484632"/>
            <a:ext cx="3676098" cy="366674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2168" y="484632"/>
            <a:ext cx="3666744" cy="3666744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53898" y="0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81204" y="44932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96405" y="4395006"/>
          <a:ext cx="9505378" cy="1822910"/>
        </p:xfrm>
        <a:graphic>
          <a:graphicData uri="http://schemas.openxmlformats.org/drawingml/2006/table">
            <a:tbl>
              <a:tblPr/>
              <a:tblGrid>
                <a:gridCol w="333724"/>
                <a:gridCol w="552370"/>
                <a:gridCol w="681832"/>
                <a:gridCol w="932126"/>
                <a:gridCol w="1357911"/>
                <a:gridCol w="598401"/>
                <a:gridCol w="402771"/>
                <a:gridCol w="543740"/>
                <a:gridCol w="598401"/>
                <a:gridCol w="509217"/>
                <a:gridCol w="575386"/>
                <a:gridCol w="690463"/>
                <a:gridCol w="1012680"/>
                <a:gridCol w="716356"/>
              </a:tblGrid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151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0.65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17.42357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81.28526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155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0.75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17.42123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81.28827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0.55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17.41816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81.28538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157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0.27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17.41898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81.2873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158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0.18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17.42305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81.28327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GUNDLAMADUGU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159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0.39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17.42104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81.28348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GUNDLAMADUGU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160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0.24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17.41711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81.28503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GUNDLAMADUGU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169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1.52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17.41962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81.28212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GUNDLAMADUGU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178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0.62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17.41599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81.28321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GUNDLAMADUGU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6854832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29577" y="1732407"/>
            <a:ext cx="3957911" cy="31623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78577" y="1732407"/>
            <a:ext cx="3867150" cy="316230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09429" y="575284"/>
            <a:ext cx="33362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102-61-b-22-feb-2019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23875" y="575284"/>
            <a:ext cx="3612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70364039"/>
              </p:ext>
            </p:extLst>
          </p:nvPr>
        </p:nvGraphicFramePr>
        <p:xfrm>
          <a:off x="115526" y="5326828"/>
          <a:ext cx="9330227" cy="772220"/>
        </p:xfrm>
        <a:graphic>
          <a:graphicData uri="http://schemas.openxmlformats.org/drawingml/2006/table">
            <a:tbl>
              <a:tblPr/>
              <a:tblGrid>
                <a:gridCol w="251582"/>
                <a:gridCol w="589917"/>
                <a:gridCol w="876200"/>
                <a:gridCol w="815473"/>
                <a:gridCol w="1023678"/>
                <a:gridCol w="1049705"/>
                <a:gridCol w="303634"/>
                <a:gridCol w="618111"/>
                <a:gridCol w="451113"/>
                <a:gridCol w="383880"/>
                <a:gridCol w="433762"/>
                <a:gridCol w="520515"/>
                <a:gridCol w="962952"/>
                <a:gridCol w="1049705"/>
              </a:tblGrid>
              <a:tr h="386110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86110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THADIKELAPUDI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TADIKALAPUDI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2.11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16.91919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81.16967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24461895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84917" y="484632"/>
            <a:ext cx="3676098" cy="366674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2168" y="484632"/>
            <a:ext cx="3666744" cy="3666744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53898" y="0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81204" y="44932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96405" y="4395006"/>
          <a:ext cx="9505378" cy="1822910"/>
        </p:xfrm>
        <a:graphic>
          <a:graphicData uri="http://schemas.openxmlformats.org/drawingml/2006/table">
            <a:tbl>
              <a:tblPr/>
              <a:tblGrid>
                <a:gridCol w="333724"/>
                <a:gridCol w="552370"/>
                <a:gridCol w="681832"/>
                <a:gridCol w="932126"/>
                <a:gridCol w="1357911"/>
                <a:gridCol w="598401"/>
                <a:gridCol w="402771"/>
                <a:gridCol w="543740"/>
                <a:gridCol w="598401"/>
                <a:gridCol w="509217"/>
                <a:gridCol w="575386"/>
                <a:gridCol w="690463"/>
                <a:gridCol w="1012680"/>
                <a:gridCol w="716356"/>
              </a:tblGrid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151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0.65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17.42357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81.28526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155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0.75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17.42123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81.28827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0.55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17.41816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81.28538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157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0.27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17.41898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81.2873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158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0.18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17.42305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81.28327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GUNDLAMADUGU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159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0.39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17.42104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81.28348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GUNDLAMADUGU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160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0.24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17.41711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81.28503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GUNDLAMADUGU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169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1.52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17.41962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81.28212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GUNDLAMADUGU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178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0.62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17.41599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81.28321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GUNDLAMADUGU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21566018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870960" y="1686070"/>
            <a:ext cx="3828527" cy="215513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30038" y="1686069"/>
            <a:ext cx="4079592" cy="2155132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62444" y="367470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89750" y="412402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60000658"/>
              </p:ext>
            </p:extLst>
          </p:nvPr>
        </p:nvGraphicFramePr>
        <p:xfrm>
          <a:off x="330038" y="5195176"/>
          <a:ext cx="9369451" cy="513414"/>
        </p:xfrm>
        <a:graphic>
          <a:graphicData uri="http://schemas.openxmlformats.org/drawingml/2006/table">
            <a:tbl>
              <a:tblPr/>
              <a:tblGrid>
                <a:gridCol w="341457"/>
                <a:gridCol w="565169"/>
                <a:gridCol w="697631"/>
                <a:gridCol w="953722"/>
                <a:gridCol w="1389375"/>
                <a:gridCol w="612268"/>
                <a:gridCol w="412102"/>
                <a:gridCol w="565169"/>
                <a:gridCol w="612268"/>
                <a:gridCol w="521016"/>
                <a:gridCol w="588719"/>
                <a:gridCol w="706462"/>
                <a:gridCol w="671139"/>
                <a:gridCol w="732954"/>
              </a:tblGrid>
              <a:tr h="17113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7113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161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480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0.61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17.40823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81.26829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113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170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0.32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17.40861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81.26598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57254773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9951" y="1365341"/>
            <a:ext cx="4560130" cy="253117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62079" y="1365341"/>
            <a:ext cx="4509209" cy="256665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62444" y="367470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89750" y="412402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38609358"/>
              </p:ext>
            </p:extLst>
          </p:nvPr>
        </p:nvGraphicFramePr>
        <p:xfrm>
          <a:off x="229772" y="4480124"/>
          <a:ext cx="9170600" cy="2096180"/>
        </p:xfrm>
        <a:graphic>
          <a:graphicData uri="http://schemas.openxmlformats.org/drawingml/2006/table">
            <a:tbl>
              <a:tblPr/>
              <a:tblGrid>
                <a:gridCol w="334210"/>
                <a:gridCol w="553174"/>
                <a:gridCol w="682825"/>
                <a:gridCol w="933482"/>
                <a:gridCol w="1359888"/>
                <a:gridCol w="599273"/>
                <a:gridCol w="403356"/>
                <a:gridCol w="553174"/>
                <a:gridCol w="599273"/>
                <a:gridCol w="509958"/>
                <a:gridCol w="576224"/>
                <a:gridCol w="691469"/>
                <a:gridCol w="656895"/>
                <a:gridCol w="717399"/>
              </a:tblGrid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162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17.41576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81.27066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165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0.48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17.41382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81.27134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171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0.43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17.41581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81.27886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172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17.41756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81.27314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173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17.41529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81.27363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SF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1.93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17.41366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81.27534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175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1.33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17.41772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81.27578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0.52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17.41366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81.27000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177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17.41269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81.26775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84160691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79071" y="1119499"/>
            <a:ext cx="4165740" cy="322813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52369" y="1119499"/>
            <a:ext cx="4632268" cy="322813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19715" y="376016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47021" y="420948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93279552"/>
              </p:ext>
            </p:extLst>
          </p:nvPr>
        </p:nvGraphicFramePr>
        <p:xfrm>
          <a:off x="172847" y="4821491"/>
          <a:ext cx="9492446" cy="1545124"/>
        </p:xfrm>
        <a:graphic>
          <a:graphicData uri="http://schemas.openxmlformats.org/drawingml/2006/table">
            <a:tbl>
              <a:tblPr/>
              <a:tblGrid>
                <a:gridCol w="345940"/>
                <a:gridCol w="572588"/>
                <a:gridCol w="706789"/>
                <a:gridCol w="966242"/>
                <a:gridCol w="1407614"/>
                <a:gridCol w="620305"/>
                <a:gridCol w="417512"/>
                <a:gridCol w="572588"/>
                <a:gridCol w="620305"/>
                <a:gridCol w="527855"/>
                <a:gridCol w="596447"/>
                <a:gridCol w="715736"/>
                <a:gridCol w="679949"/>
                <a:gridCol w="742576"/>
              </a:tblGrid>
              <a:tr h="2207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207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163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1.12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17.42057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81.27436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07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17.42171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81.27511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07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1.52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17.42339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81.27756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07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167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17.42165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81.27743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07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168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OF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0.32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17.42059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81.27811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07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DF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17.42035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81.27548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9161066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79071" y="1119499"/>
            <a:ext cx="4165740" cy="322813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52369" y="1119499"/>
            <a:ext cx="4632268" cy="322813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19715" y="376016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47021" y="420948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/>
        </p:nvGraphicFramePr>
        <p:xfrm>
          <a:off x="172847" y="4821491"/>
          <a:ext cx="9492446" cy="1545124"/>
        </p:xfrm>
        <a:graphic>
          <a:graphicData uri="http://schemas.openxmlformats.org/drawingml/2006/table">
            <a:tbl>
              <a:tblPr/>
              <a:tblGrid>
                <a:gridCol w="345940"/>
                <a:gridCol w="572588"/>
                <a:gridCol w="706789"/>
                <a:gridCol w="966242"/>
                <a:gridCol w="1407614"/>
                <a:gridCol w="620305"/>
                <a:gridCol w="417512"/>
                <a:gridCol w="572588"/>
                <a:gridCol w="620305"/>
                <a:gridCol w="527855"/>
                <a:gridCol w="596447"/>
                <a:gridCol w="715736"/>
                <a:gridCol w="679949"/>
                <a:gridCol w="742576"/>
              </a:tblGrid>
              <a:tr h="2207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207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163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1.12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17.42057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81.27436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07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17.42171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81.27511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07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1.52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17.42339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81.27756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07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167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17.42165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81.27743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07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168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OF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0.32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17.42059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81.27811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07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DF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17.42035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81.27548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98482114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9951" y="1365341"/>
            <a:ext cx="4560130" cy="253117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62079" y="1365341"/>
            <a:ext cx="4509209" cy="256665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62444" y="367470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89750" y="412402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29772" y="4480124"/>
          <a:ext cx="9170600" cy="2096180"/>
        </p:xfrm>
        <a:graphic>
          <a:graphicData uri="http://schemas.openxmlformats.org/drawingml/2006/table">
            <a:tbl>
              <a:tblPr/>
              <a:tblGrid>
                <a:gridCol w="334210"/>
                <a:gridCol w="553174"/>
                <a:gridCol w="682825"/>
                <a:gridCol w="933482"/>
                <a:gridCol w="1359888"/>
                <a:gridCol w="599273"/>
                <a:gridCol w="403356"/>
                <a:gridCol w="553174"/>
                <a:gridCol w="599273"/>
                <a:gridCol w="509958"/>
                <a:gridCol w="576224"/>
                <a:gridCol w="691469"/>
                <a:gridCol w="656895"/>
                <a:gridCol w="717399"/>
              </a:tblGrid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162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17.41576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81.27066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165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0.48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17.41382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81.27134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171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0.43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17.41581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81.27886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172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17.41756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81.27314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173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17.41529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81.27363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SF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1.93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17.41366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81.27534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175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1.33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17.41772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81.27578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0.52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17.41366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81.27000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177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17.41269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81.26775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08580770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79071" y="1119499"/>
            <a:ext cx="4165740" cy="322813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52369" y="1119499"/>
            <a:ext cx="4632268" cy="322813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19715" y="376016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47021" y="420948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/>
        </p:nvGraphicFramePr>
        <p:xfrm>
          <a:off x="172847" y="4821491"/>
          <a:ext cx="9492446" cy="1545124"/>
        </p:xfrm>
        <a:graphic>
          <a:graphicData uri="http://schemas.openxmlformats.org/drawingml/2006/table">
            <a:tbl>
              <a:tblPr/>
              <a:tblGrid>
                <a:gridCol w="345940"/>
                <a:gridCol w="572588"/>
                <a:gridCol w="706789"/>
                <a:gridCol w="966242"/>
                <a:gridCol w="1407614"/>
                <a:gridCol w="620305"/>
                <a:gridCol w="417512"/>
                <a:gridCol w="572588"/>
                <a:gridCol w="620305"/>
                <a:gridCol w="527855"/>
                <a:gridCol w="596447"/>
                <a:gridCol w="715736"/>
                <a:gridCol w="679949"/>
                <a:gridCol w="742576"/>
              </a:tblGrid>
              <a:tr h="2207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207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163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1.12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17.42057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81.27436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07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17.42171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81.27511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07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1.52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17.42339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81.27756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07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167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17.42165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81.27743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07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168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OF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0.32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17.42059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81.27811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07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DF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17.42035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81.27548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30506436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79071" y="1119499"/>
            <a:ext cx="4165740" cy="322813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52369" y="1119499"/>
            <a:ext cx="4632268" cy="322813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19715" y="376016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47021" y="420948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/>
        </p:nvGraphicFramePr>
        <p:xfrm>
          <a:off x="172847" y="4821491"/>
          <a:ext cx="9492446" cy="1545124"/>
        </p:xfrm>
        <a:graphic>
          <a:graphicData uri="http://schemas.openxmlformats.org/drawingml/2006/table">
            <a:tbl>
              <a:tblPr/>
              <a:tblGrid>
                <a:gridCol w="345940"/>
                <a:gridCol w="572588"/>
                <a:gridCol w="706789"/>
                <a:gridCol w="966242"/>
                <a:gridCol w="1407614"/>
                <a:gridCol w="620305"/>
                <a:gridCol w="417512"/>
                <a:gridCol w="572588"/>
                <a:gridCol w="620305"/>
                <a:gridCol w="527855"/>
                <a:gridCol w="596447"/>
                <a:gridCol w="715736"/>
                <a:gridCol w="679949"/>
                <a:gridCol w="742576"/>
              </a:tblGrid>
              <a:tr h="2207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207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163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1.12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17.42057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81.27436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07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17.42171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81.27511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07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1.52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17.42339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81.27756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07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167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17.42165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81.27743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07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168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OF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0.32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17.42059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81.27811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07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DF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17.42035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81.27548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71418120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79071" y="1119499"/>
            <a:ext cx="4165740" cy="322813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52369" y="1119499"/>
            <a:ext cx="4632268" cy="322813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19715" y="376016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47021" y="420948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/>
        </p:nvGraphicFramePr>
        <p:xfrm>
          <a:off x="172847" y="4821491"/>
          <a:ext cx="9492446" cy="1545124"/>
        </p:xfrm>
        <a:graphic>
          <a:graphicData uri="http://schemas.openxmlformats.org/drawingml/2006/table">
            <a:tbl>
              <a:tblPr/>
              <a:tblGrid>
                <a:gridCol w="345940"/>
                <a:gridCol w="572588"/>
                <a:gridCol w="706789"/>
                <a:gridCol w="966242"/>
                <a:gridCol w="1407614"/>
                <a:gridCol w="620305"/>
                <a:gridCol w="417512"/>
                <a:gridCol w="572588"/>
                <a:gridCol w="620305"/>
                <a:gridCol w="527855"/>
                <a:gridCol w="596447"/>
                <a:gridCol w="715736"/>
                <a:gridCol w="679949"/>
                <a:gridCol w="742576"/>
              </a:tblGrid>
              <a:tr h="2207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207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163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1.12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17.42057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81.27436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07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17.42171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81.27511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07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1.52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17.42339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81.27756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07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167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17.42165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81.27743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07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168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OF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0.32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17.42059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81.27811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07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DF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17.42035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81.27548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82227260"/>
      </p:ext>
    </p:extLst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84917" y="484632"/>
            <a:ext cx="3676098" cy="366674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2168" y="484632"/>
            <a:ext cx="3666744" cy="3666744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53898" y="0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81204" y="44932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96405" y="4395006"/>
          <a:ext cx="9505378" cy="1822910"/>
        </p:xfrm>
        <a:graphic>
          <a:graphicData uri="http://schemas.openxmlformats.org/drawingml/2006/table">
            <a:tbl>
              <a:tblPr/>
              <a:tblGrid>
                <a:gridCol w="333724"/>
                <a:gridCol w="552370"/>
                <a:gridCol w="681832"/>
                <a:gridCol w="932126"/>
                <a:gridCol w="1357911"/>
                <a:gridCol w="598401"/>
                <a:gridCol w="402771"/>
                <a:gridCol w="543740"/>
                <a:gridCol w="598401"/>
                <a:gridCol w="509217"/>
                <a:gridCol w="575386"/>
                <a:gridCol w="690463"/>
                <a:gridCol w="1012680"/>
                <a:gridCol w="716356"/>
              </a:tblGrid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151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0.65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17.42357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81.28526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155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0.75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17.42123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81.28827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0.55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17.41816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81.28538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157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0.27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17.41898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81.2873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158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0.18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17.42305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81.28327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GUNDLAMADUGU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159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0.39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17.42104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81.28348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GUNDLAMADUGU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160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0.24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17.41711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81.28503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GUNDLAMADUGU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169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1.52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17.41962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81.28212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GUNDLAMADUGU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178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0.62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17.41599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81.28321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GUNDLAMADUGU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95010635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5909429" y="575284"/>
            <a:ext cx="33362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102-61-b-22-feb-2019</a:t>
            </a:r>
            <a:endParaRPr lang="en-US" b="1" dirty="0"/>
          </a:p>
        </p:txBody>
      </p:sp>
      <p:sp>
        <p:nvSpPr>
          <p:cNvPr id="3" name="TextBox 2"/>
          <p:cNvSpPr txBox="1"/>
          <p:nvPr/>
        </p:nvSpPr>
        <p:spPr>
          <a:xfrm>
            <a:off x="623875" y="575284"/>
            <a:ext cx="3612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3875" y="2198350"/>
            <a:ext cx="4078395" cy="2122746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34807" y="2198350"/>
            <a:ext cx="4657833" cy="2062754"/>
          </a:xfrm>
          <a:prstGeom prst="rect">
            <a:avLst/>
          </a:prstGeom>
        </p:spPr>
      </p:pic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93531516"/>
              </p:ext>
            </p:extLst>
          </p:nvPr>
        </p:nvGraphicFramePr>
        <p:xfrm>
          <a:off x="210312" y="5166359"/>
          <a:ext cx="9482329" cy="1289304"/>
        </p:xfrm>
        <a:graphic>
          <a:graphicData uri="http://schemas.openxmlformats.org/drawingml/2006/table">
            <a:tbl>
              <a:tblPr/>
              <a:tblGrid>
                <a:gridCol w="255684"/>
                <a:gridCol w="599535"/>
                <a:gridCol w="890483"/>
                <a:gridCol w="828767"/>
                <a:gridCol w="1040366"/>
                <a:gridCol w="1066817"/>
                <a:gridCol w="308583"/>
                <a:gridCol w="628188"/>
                <a:gridCol w="458467"/>
                <a:gridCol w="390137"/>
                <a:gridCol w="440834"/>
                <a:gridCol w="529000"/>
                <a:gridCol w="978651"/>
                <a:gridCol w="1066817"/>
              </a:tblGrid>
              <a:tr h="42976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2976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NALLAJERLA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DUBACHERLA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NALLAJARLA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OF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5.86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16.98542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81.34395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976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NALLAJERLA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DUBACHERLA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NALLAJARLA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OF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16.98542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81.34777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26865353"/>
      </p:ext>
    </p:extLst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870960" y="2429554"/>
            <a:ext cx="3828527" cy="215513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30038" y="2429553"/>
            <a:ext cx="4079592" cy="2155132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62444" y="367470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89750" y="412402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330038" y="5195176"/>
          <a:ext cx="9369451" cy="513414"/>
        </p:xfrm>
        <a:graphic>
          <a:graphicData uri="http://schemas.openxmlformats.org/drawingml/2006/table">
            <a:tbl>
              <a:tblPr/>
              <a:tblGrid>
                <a:gridCol w="341457"/>
                <a:gridCol w="565169"/>
                <a:gridCol w="697631"/>
                <a:gridCol w="953722"/>
                <a:gridCol w="1389375"/>
                <a:gridCol w="612268"/>
                <a:gridCol w="412102"/>
                <a:gridCol w="565169"/>
                <a:gridCol w="612268"/>
                <a:gridCol w="521016"/>
                <a:gridCol w="588719"/>
                <a:gridCol w="706462"/>
                <a:gridCol w="671139"/>
                <a:gridCol w="732954"/>
              </a:tblGrid>
              <a:tr h="17113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7113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161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480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0.61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17.40823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81.26829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113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170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0.32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17.40861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81.26598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08056063"/>
      </p:ext>
    </p:extLst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9951" y="1365341"/>
            <a:ext cx="4560130" cy="253117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62079" y="1365341"/>
            <a:ext cx="4509209" cy="256665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62444" y="367470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89750" y="412402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29772" y="4480124"/>
          <a:ext cx="9170600" cy="2096180"/>
        </p:xfrm>
        <a:graphic>
          <a:graphicData uri="http://schemas.openxmlformats.org/drawingml/2006/table">
            <a:tbl>
              <a:tblPr/>
              <a:tblGrid>
                <a:gridCol w="334210"/>
                <a:gridCol w="553174"/>
                <a:gridCol w="682825"/>
                <a:gridCol w="933482"/>
                <a:gridCol w="1359888"/>
                <a:gridCol w="599273"/>
                <a:gridCol w="403356"/>
                <a:gridCol w="553174"/>
                <a:gridCol w="599273"/>
                <a:gridCol w="509958"/>
                <a:gridCol w="576224"/>
                <a:gridCol w="691469"/>
                <a:gridCol w="656895"/>
                <a:gridCol w="717399"/>
              </a:tblGrid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162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17.41576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81.27066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165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0.48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17.41382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81.27134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171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0.43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17.41581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81.27886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172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17.41756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81.27314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173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17.41529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81.27363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SF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1.93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17.41366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81.27534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175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1.33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17.41772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81.27578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0.52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17.41366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81.27000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177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17.41269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81.26775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24375419"/>
      </p:ext>
    </p:extLst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9951" y="1365341"/>
            <a:ext cx="4560130" cy="253117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62079" y="1365341"/>
            <a:ext cx="4509209" cy="256665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62444" y="367470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89750" y="412402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29772" y="4480124"/>
          <a:ext cx="9170600" cy="2096180"/>
        </p:xfrm>
        <a:graphic>
          <a:graphicData uri="http://schemas.openxmlformats.org/drawingml/2006/table">
            <a:tbl>
              <a:tblPr/>
              <a:tblGrid>
                <a:gridCol w="334210"/>
                <a:gridCol w="553174"/>
                <a:gridCol w="682825"/>
                <a:gridCol w="933482"/>
                <a:gridCol w="1359888"/>
                <a:gridCol w="599273"/>
                <a:gridCol w="403356"/>
                <a:gridCol w="553174"/>
                <a:gridCol w="599273"/>
                <a:gridCol w="509958"/>
                <a:gridCol w="576224"/>
                <a:gridCol w="691469"/>
                <a:gridCol w="656895"/>
                <a:gridCol w="717399"/>
              </a:tblGrid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162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17.41576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81.27066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165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0.48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17.41382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81.27134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171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0.43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17.41581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81.27886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172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17.41756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81.27314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173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17.41529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81.27363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SF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1.93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17.41366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81.27534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175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1.33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17.41772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81.27578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0.52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17.41366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81.27000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177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17.41269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81.26775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95538129"/>
      </p:ext>
    </p:extLst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9951" y="1365341"/>
            <a:ext cx="4560130" cy="253117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62079" y="1365341"/>
            <a:ext cx="4509209" cy="256665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62444" y="367470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89750" y="412402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29772" y="4480124"/>
          <a:ext cx="9170600" cy="2096180"/>
        </p:xfrm>
        <a:graphic>
          <a:graphicData uri="http://schemas.openxmlformats.org/drawingml/2006/table">
            <a:tbl>
              <a:tblPr/>
              <a:tblGrid>
                <a:gridCol w="334210"/>
                <a:gridCol w="553174"/>
                <a:gridCol w="682825"/>
                <a:gridCol w="933482"/>
                <a:gridCol w="1359888"/>
                <a:gridCol w="599273"/>
                <a:gridCol w="403356"/>
                <a:gridCol w="553174"/>
                <a:gridCol w="599273"/>
                <a:gridCol w="509958"/>
                <a:gridCol w="576224"/>
                <a:gridCol w="691469"/>
                <a:gridCol w="656895"/>
                <a:gridCol w="717399"/>
              </a:tblGrid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162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17.41576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81.27066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165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0.48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17.41382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81.27134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171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0.43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17.41581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81.27886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172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17.41756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81.27314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173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17.41529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81.27363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SF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1.93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17.41366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81.27534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175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1.33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17.41772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81.27578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0.52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17.41366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81.27000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177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17.41269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81.26775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38857714"/>
      </p:ext>
    </p:extLst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9951" y="1365341"/>
            <a:ext cx="4560130" cy="253117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62079" y="1365341"/>
            <a:ext cx="4509209" cy="256665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62444" y="367470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89750" y="412402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29772" y="4480124"/>
          <a:ext cx="9170600" cy="2096180"/>
        </p:xfrm>
        <a:graphic>
          <a:graphicData uri="http://schemas.openxmlformats.org/drawingml/2006/table">
            <a:tbl>
              <a:tblPr/>
              <a:tblGrid>
                <a:gridCol w="334210"/>
                <a:gridCol w="553174"/>
                <a:gridCol w="682825"/>
                <a:gridCol w="933482"/>
                <a:gridCol w="1359888"/>
                <a:gridCol w="599273"/>
                <a:gridCol w="403356"/>
                <a:gridCol w="553174"/>
                <a:gridCol w="599273"/>
                <a:gridCol w="509958"/>
                <a:gridCol w="576224"/>
                <a:gridCol w="691469"/>
                <a:gridCol w="656895"/>
                <a:gridCol w="717399"/>
              </a:tblGrid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162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17.41576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81.27066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165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0.48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17.41382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81.27134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171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0.43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17.41581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81.27886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172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17.41756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81.27314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173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17.41529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81.27363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SF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1.93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17.41366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81.27534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175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1.33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17.41772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81.27578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0.52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17.41366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81.27000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177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17.41269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81.26775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96292186"/>
      </p:ext>
    </p:extLst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9951" y="1365341"/>
            <a:ext cx="4560130" cy="253117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62079" y="1365341"/>
            <a:ext cx="4509209" cy="256665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62444" y="367470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89750" y="412402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29772" y="4480124"/>
          <a:ext cx="9170600" cy="2096180"/>
        </p:xfrm>
        <a:graphic>
          <a:graphicData uri="http://schemas.openxmlformats.org/drawingml/2006/table">
            <a:tbl>
              <a:tblPr/>
              <a:tblGrid>
                <a:gridCol w="334210"/>
                <a:gridCol w="553174"/>
                <a:gridCol w="682825"/>
                <a:gridCol w="933482"/>
                <a:gridCol w="1359888"/>
                <a:gridCol w="599273"/>
                <a:gridCol w="403356"/>
                <a:gridCol w="553174"/>
                <a:gridCol w="599273"/>
                <a:gridCol w="509958"/>
                <a:gridCol w="576224"/>
                <a:gridCol w="691469"/>
                <a:gridCol w="656895"/>
                <a:gridCol w="717399"/>
              </a:tblGrid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162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17.41576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81.27066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165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0.48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17.41382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81.27134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171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0.43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17.41581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81.27886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172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17.41756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81.27314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173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17.41529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81.27363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SF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1.93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17.41366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81.27534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175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1.33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17.41772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81.27578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0.52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17.41366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81.27000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177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17.41269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81.26775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367493"/>
      </p:ext>
    </p:extLst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9951" y="1365341"/>
            <a:ext cx="4560130" cy="253117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62079" y="1365341"/>
            <a:ext cx="4509209" cy="256665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62444" y="367470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89750" y="412402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29772" y="4480124"/>
          <a:ext cx="9170600" cy="2096180"/>
        </p:xfrm>
        <a:graphic>
          <a:graphicData uri="http://schemas.openxmlformats.org/drawingml/2006/table">
            <a:tbl>
              <a:tblPr/>
              <a:tblGrid>
                <a:gridCol w="334210"/>
                <a:gridCol w="553174"/>
                <a:gridCol w="682825"/>
                <a:gridCol w="933482"/>
                <a:gridCol w="1359888"/>
                <a:gridCol w="599273"/>
                <a:gridCol w="403356"/>
                <a:gridCol w="553174"/>
                <a:gridCol w="599273"/>
                <a:gridCol w="509958"/>
                <a:gridCol w="576224"/>
                <a:gridCol w="691469"/>
                <a:gridCol w="656895"/>
                <a:gridCol w="717399"/>
              </a:tblGrid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162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17.41576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81.27066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165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0.48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17.41382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81.27134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171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0.43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17.41581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81.27886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172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17.41756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81.27314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173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17.41529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81.27363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SF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1.93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17.41366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81.27534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175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1.33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17.41772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81.27578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0.52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17.41366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81.27000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177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17.41269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81.26775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68565161"/>
      </p:ext>
    </p:extLst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9951" y="1365341"/>
            <a:ext cx="4560130" cy="253117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62079" y="1365341"/>
            <a:ext cx="4509209" cy="256665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62444" y="367470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89750" y="412402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29772" y="4480124"/>
          <a:ext cx="9170600" cy="2096180"/>
        </p:xfrm>
        <a:graphic>
          <a:graphicData uri="http://schemas.openxmlformats.org/drawingml/2006/table">
            <a:tbl>
              <a:tblPr/>
              <a:tblGrid>
                <a:gridCol w="334210"/>
                <a:gridCol w="553174"/>
                <a:gridCol w="682825"/>
                <a:gridCol w="933482"/>
                <a:gridCol w="1359888"/>
                <a:gridCol w="599273"/>
                <a:gridCol w="403356"/>
                <a:gridCol w="553174"/>
                <a:gridCol w="599273"/>
                <a:gridCol w="509958"/>
                <a:gridCol w="576224"/>
                <a:gridCol w="691469"/>
                <a:gridCol w="656895"/>
                <a:gridCol w="717399"/>
              </a:tblGrid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162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17.41576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81.27066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165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0.48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17.41382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81.27134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171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0.43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17.41581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81.27886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172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17.41756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81.27314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173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17.41529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81.27363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SF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1.93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17.41366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81.27534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175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1.33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17.41772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81.27578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0.52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17.41366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81.27000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177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17.41269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81.26775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74034687"/>
      </p:ext>
    </p:extLst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84917" y="484632"/>
            <a:ext cx="3676098" cy="366674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2168" y="484632"/>
            <a:ext cx="3666744" cy="3666744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53898" y="0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81204" y="44932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96405" y="4395006"/>
          <a:ext cx="9505378" cy="1822910"/>
        </p:xfrm>
        <a:graphic>
          <a:graphicData uri="http://schemas.openxmlformats.org/drawingml/2006/table">
            <a:tbl>
              <a:tblPr/>
              <a:tblGrid>
                <a:gridCol w="333724"/>
                <a:gridCol w="552370"/>
                <a:gridCol w="681832"/>
                <a:gridCol w="932126"/>
                <a:gridCol w="1357911"/>
                <a:gridCol w="598401"/>
                <a:gridCol w="402771"/>
                <a:gridCol w="543740"/>
                <a:gridCol w="598401"/>
                <a:gridCol w="509217"/>
                <a:gridCol w="575386"/>
                <a:gridCol w="690463"/>
                <a:gridCol w="1012680"/>
                <a:gridCol w="716356"/>
              </a:tblGrid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151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0.65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17.42357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81.28526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155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0.75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17.42123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81.28827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0.55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17.41816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81.28538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157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0.27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17.41898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81.2873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158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0.18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17.42305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81.28327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GUNDLAMADUGU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159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0.39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17.42104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81.28348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GUNDLAMADUGU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160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EAST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0.24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17.41711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81.28503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GUNDLAMADUGU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169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1.52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17.41962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81.28212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GUNDLAMADUGU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2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178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0.62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17.41599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81.28321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GUNDLAMADUGU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767" marR="7767" marT="776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88706090"/>
      </p:ext>
    </p:extLst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79071" y="1119499"/>
            <a:ext cx="4165740" cy="322813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52369" y="1119499"/>
            <a:ext cx="4632268" cy="322813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19715" y="376016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47021" y="420948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/>
        </p:nvGraphicFramePr>
        <p:xfrm>
          <a:off x="172847" y="4821491"/>
          <a:ext cx="9492446" cy="1545124"/>
        </p:xfrm>
        <a:graphic>
          <a:graphicData uri="http://schemas.openxmlformats.org/drawingml/2006/table">
            <a:tbl>
              <a:tblPr/>
              <a:tblGrid>
                <a:gridCol w="345940"/>
                <a:gridCol w="572588"/>
                <a:gridCol w="706789"/>
                <a:gridCol w="966242"/>
                <a:gridCol w="1407614"/>
                <a:gridCol w="620305"/>
                <a:gridCol w="417512"/>
                <a:gridCol w="572588"/>
                <a:gridCol w="620305"/>
                <a:gridCol w="527855"/>
                <a:gridCol w="596447"/>
                <a:gridCol w="715736"/>
                <a:gridCol w="679949"/>
                <a:gridCol w="742576"/>
              </a:tblGrid>
              <a:tr h="2207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207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163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1.12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17.42057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81.27436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07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0.54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17.42171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81.27511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07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1.52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17.42339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81.27756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07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167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17.42165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81.27743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07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168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OF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0.32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17.42059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81.27811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07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KAVADIGUNDLA NORTH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DF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17.42035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81.27548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60" marR="8060" marT="806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3468675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5909429" y="575284"/>
            <a:ext cx="33362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102-61-b-22-feb-2019</a:t>
            </a:r>
            <a:endParaRPr lang="en-US" b="1" dirty="0"/>
          </a:p>
        </p:txBody>
      </p:sp>
      <p:sp>
        <p:nvSpPr>
          <p:cNvPr id="3" name="TextBox 2"/>
          <p:cNvSpPr txBox="1"/>
          <p:nvPr/>
        </p:nvSpPr>
        <p:spPr>
          <a:xfrm>
            <a:off x="623875" y="575284"/>
            <a:ext cx="3612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3875" y="2198350"/>
            <a:ext cx="4078395" cy="2122746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34807" y="2198350"/>
            <a:ext cx="4657833" cy="2062754"/>
          </a:xfrm>
          <a:prstGeom prst="rect">
            <a:avLst/>
          </a:prstGeom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10312" y="5166359"/>
          <a:ext cx="9482329" cy="1289304"/>
        </p:xfrm>
        <a:graphic>
          <a:graphicData uri="http://schemas.openxmlformats.org/drawingml/2006/table">
            <a:tbl>
              <a:tblPr/>
              <a:tblGrid>
                <a:gridCol w="255684"/>
                <a:gridCol w="599535"/>
                <a:gridCol w="890483"/>
                <a:gridCol w="828767"/>
                <a:gridCol w="1040366"/>
                <a:gridCol w="1066817"/>
                <a:gridCol w="308583"/>
                <a:gridCol w="628188"/>
                <a:gridCol w="458467"/>
                <a:gridCol w="390137"/>
                <a:gridCol w="440834"/>
                <a:gridCol w="529000"/>
                <a:gridCol w="978651"/>
                <a:gridCol w="1066817"/>
              </a:tblGrid>
              <a:tr h="42976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2976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NALLAJERLA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DUBACHERLA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NALLAJARLA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OF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5.86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16.98542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81.34395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976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NALLAJERLA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DUBACHERLA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NALLAJARLA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OF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16.98542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81.34777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41465004"/>
      </p:ext>
    </p:extLst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768167" y="1795544"/>
            <a:ext cx="3568736" cy="287755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45174" y="1795544"/>
            <a:ext cx="3638817" cy="287755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817868" y="67511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745174" y="720051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29764654"/>
              </p:ext>
            </p:extLst>
          </p:nvPr>
        </p:nvGraphicFramePr>
        <p:xfrm>
          <a:off x="262294" y="4979765"/>
          <a:ext cx="9146626" cy="1378305"/>
        </p:xfrm>
        <a:graphic>
          <a:graphicData uri="http://schemas.openxmlformats.org/drawingml/2006/table">
            <a:tbl>
              <a:tblPr/>
              <a:tblGrid>
                <a:gridCol w="330429"/>
                <a:gridCol w="546917"/>
                <a:gridCol w="675102"/>
                <a:gridCol w="512735"/>
                <a:gridCol w="808983"/>
                <a:gridCol w="948560"/>
                <a:gridCol w="398794"/>
                <a:gridCol w="546917"/>
                <a:gridCol w="592494"/>
                <a:gridCol w="504190"/>
                <a:gridCol w="569706"/>
                <a:gridCol w="683647"/>
                <a:gridCol w="649465"/>
                <a:gridCol w="1378687"/>
              </a:tblGrid>
              <a:tr h="27566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7566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180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KAKESHNOOR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A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0.28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17.45374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81.43658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566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181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KAKESHNOOR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A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0.17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17.45275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81.43741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566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182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KAKESHNOOR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A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0.37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17.45269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81.43974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566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189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KAKESHNOOR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A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0.41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17.45181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81.43782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11389974"/>
      </p:ext>
    </p:extLst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768167" y="1795544"/>
            <a:ext cx="3568736" cy="287755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45174" y="1795544"/>
            <a:ext cx="3638817" cy="287755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817868" y="67511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745174" y="720051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62294" y="4979765"/>
          <a:ext cx="9146626" cy="1378305"/>
        </p:xfrm>
        <a:graphic>
          <a:graphicData uri="http://schemas.openxmlformats.org/drawingml/2006/table">
            <a:tbl>
              <a:tblPr/>
              <a:tblGrid>
                <a:gridCol w="330429"/>
                <a:gridCol w="546917"/>
                <a:gridCol w="675102"/>
                <a:gridCol w="512735"/>
                <a:gridCol w="808983"/>
                <a:gridCol w="948560"/>
                <a:gridCol w="398794"/>
                <a:gridCol w="546917"/>
                <a:gridCol w="592494"/>
                <a:gridCol w="504190"/>
                <a:gridCol w="569706"/>
                <a:gridCol w="683647"/>
                <a:gridCol w="649465"/>
                <a:gridCol w="1378687"/>
              </a:tblGrid>
              <a:tr h="27566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7566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180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KAKESHNOOR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A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0.28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17.45374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81.43658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566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181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KAKESHNOOR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A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0.17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17.45275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81.43741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566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182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KAKESHNOOR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A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0.37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17.45269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81.43974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566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189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KAKESHNOOR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A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0.41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17.45181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81.43782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73911063"/>
      </p:ext>
    </p:extLst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768167" y="1795544"/>
            <a:ext cx="3568736" cy="287755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45174" y="1795544"/>
            <a:ext cx="3638817" cy="287755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817868" y="67511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745174" y="720051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62294" y="4979765"/>
          <a:ext cx="9146626" cy="1378305"/>
        </p:xfrm>
        <a:graphic>
          <a:graphicData uri="http://schemas.openxmlformats.org/drawingml/2006/table">
            <a:tbl>
              <a:tblPr/>
              <a:tblGrid>
                <a:gridCol w="330429"/>
                <a:gridCol w="546917"/>
                <a:gridCol w="675102"/>
                <a:gridCol w="512735"/>
                <a:gridCol w="808983"/>
                <a:gridCol w="948560"/>
                <a:gridCol w="398794"/>
                <a:gridCol w="546917"/>
                <a:gridCol w="592494"/>
                <a:gridCol w="504190"/>
                <a:gridCol w="569706"/>
                <a:gridCol w="683647"/>
                <a:gridCol w="649465"/>
                <a:gridCol w="1378687"/>
              </a:tblGrid>
              <a:tr h="27566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7566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180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KAKESHNOOR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A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0.28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17.45374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81.43658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566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181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KAKESHNOOR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A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0.17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17.45275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81.43741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566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182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KAKESHNOOR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A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0.37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17.45269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81.43974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566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189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KAKESHNOOR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A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0.41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17.45181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81.43782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10912177"/>
      </p:ext>
    </p:extLst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5800" y="1317680"/>
            <a:ext cx="2799048" cy="338081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27035" y="1317680"/>
            <a:ext cx="2644397" cy="338081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09308" y="373367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36614" y="418299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08798622"/>
              </p:ext>
            </p:extLst>
          </p:nvPr>
        </p:nvGraphicFramePr>
        <p:xfrm>
          <a:off x="223838" y="5058089"/>
          <a:ext cx="9377363" cy="1397574"/>
        </p:xfrm>
        <a:graphic>
          <a:graphicData uri="http://schemas.openxmlformats.org/drawingml/2006/table">
            <a:tbl>
              <a:tblPr/>
              <a:tblGrid>
                <a:gridCol w="338765"/>
                <a:gridCol w="560714"/>
                <a:gridCol w="692132"/>
                <a:gridCol w="525669"/>
                <a:gridCol w="829390"/>
                <a:gridCol w="972489"/>
                <a:gridCol w="408854"/>
                <a:gridCol w="560714"/>
                <a:gridCol w="607441"/>
                <a:gridCol w="516909"/>
                <a:gridCol w="584077"/>
                <a:gridCol w="700893"/>
                <a:gridCol w="665849"/>
                <a:gridCol w="1413467"/>
              </a:tblGrid>
              <a:tr h="23292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3292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183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KAKESHNOOR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A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0.06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17.44813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81.43993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292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184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KAKESHNOOR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A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17.44797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81.44053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292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185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KAKESHNOOR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A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0.22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17.44661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81.44072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292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190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KAKESHNOOR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A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0.32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17.44952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81.44194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292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191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KAKESHNOOR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A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0.25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17.45034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81.44232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91353471"/>
      </p:ext>
    </p:extLst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5800" y="1317680"/>
            <a:ext cx="2799048" cy="338081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27035" y="1317680"/>
            <a:ext cx="2644397" cy="338081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09308" y="373367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36614" y="418299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23838" y="5058089"/>
          <a:ext cx="9377363" cy="1397574"/>
        </p:xfrm>
        <a:graphic>
          <a:graphicData uri="http://schemas.openxmlformats.org/drawingml/2006/table">
            <a:tbl>
              <a:tblPr/>
              <a:tblGrid>
                <a:gridCol w="338765"/>
                <a:gridCol w="560714"/>
                <a:gridCol w="692132"/>
                <a:gridCol w="525669"/>
                <a:gridCol w="829390"/>
                <a:gridCol w="972489"/>
                <a:gridCol w="408854"/>
                <a:gridCol w="560714"/>
                <a:gridCol w="607441"/>
                <a:gridCol w="516909"/>
                <a:gridCol w="584077"/>
                <a:gridCol w="700893"/>
                <a:gridCol w="665849"/>
                <a:gridCol w="1413467"/>
              </a:tblGrid>
              <a:tr h="23292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3292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183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KAKESHNOOR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A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0.06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17.44813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81.43993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292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184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KAKESHNOOR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A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17.44797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81.44053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292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185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KAKESHNOOR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A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0.22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17.44661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81.44072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292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190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KAKESHNOOR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A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0.32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17.44952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81.44194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292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191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KAKESHNOOR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A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0.25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17.45034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81.44232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19298413"/>
      </p:ext>
    </p:extLst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5800" y="1317680"/>
            <a:ext cx="2799048" cy="338081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27035" y="1317680"/>
            <a:ext cx="2644397" cy="338081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09308" y="373367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36614" y="418299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23838" y="5058089"/>
          <a:ext cx="9377363" cy="1397574"/>
        </p:xfrm>
        <a:graphic>
          <a:graphicData uri="http://schemas.openxmlformats.org/drawingml/2006/table">
            <a:tbl>
              <a:tblPr/>
              <a:tblGrid>
                <a:gridCol w="338765"/>
                <a:gridCol w="560714"/>
                <a:gridCol w="692132"/>
                <a:gridCol w="525669"/>
                <a:gridCol w="829390"/>
                <a:gridCol w="972489"/>
                <a:gridCol w="408854"/>
                <a:gridCol w="560714"/>
                <a:gridCol w="607441"/>
                <a:gridCol w="516909"/>
                <a:gridCol w="584077"/>
                <a:gridCol w="700893"/>
                <a:gridCol w="665849"/>
                <a:gridCol w="1413467"/>
              </a:tblGrid>
              <a:tr h="23292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3292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183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KAKESHNOOR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A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0.06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17.44813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81.43993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292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184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KAKESHNOOR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A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17.44797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81.44053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292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185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KAKESHNOOR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A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0.22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17.44661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81.44072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292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190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KAKESHNOOR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A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0.32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17.44952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81.44194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292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191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KAKESHNOOR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A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0.25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17.45034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81.44232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52611505"/>
      </p:ext>
    </p:extLst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59075" y="1781870"/>
            <a:ext cx="3756578" cy="298622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56438" y="1781870"/>
            <a:ext cx="3804666" cy="298622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881876" y="382511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09182" y="427443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09844447"/>
              </p:ext>
            </p:extLst>
          </p:nvPr>
        </p:nvGraphicFramePr>
        <p:xfrm>
          <a:off x="264602" y="5415297"/>
          <a:ext cx="8959215" cy="491726"/>
        </p:xfrm>
        <a:graphic>
          <a:graphicData uri="http://schemas.openxmlformats.org/drawingml/2006/table">
            <a:tbl>
              <a:tblPr/>
              <a:tblGrid>
                <a:gridCol w="323659"/>
                <a:gridCol w="535711"/>
                <a:gridCol w="661269"/>
                <a:gridCol w="502229"/>
                <a:gridCol w="792407"/>
                <a:gridCol w="929124"/>
                <a:gridCol w="390623"/>
                <a:gridCol w="535711"/>
                <a:gridCol w="580354"/>
                <a:gridCol w="493859"/>
                <a:gridCol w="558033"/>
                <a:gridCol w="669639"/>
                <a:gridCol w="636158"/>
                <a:gridCol w="1350439"/>
              </a:tblGrid>
              <a:tr h="245863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45863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186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KAKESHNOOR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A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0.19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17.45635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81.448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19868093"/>
      </p:ext>
    </p:extLst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/>
          <a:srcRect l="20042"/>
          <a:stretch/>
        </p:blipFill>
        <p:spPr>
          <a:xfrm>
            <a:off x="868680" y="1190811"/>
            <a:ext cx="3502152" cy="361981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07608" y="1190811"/>
            <a:ext cx="3520249" cy="3624884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055612" y="391655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982918" y="436587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62957028"/>
              </p:ext>
            </p:extLst>
          </p:nvPr>
        </p:nvGraphicFramePr>
        <p:xfrm>
          <a:off x="168974" y="5450208"/>
          <a:ext cx="9358881" cy="786000"/>
        </p:xfrm>
        <a:graphic>
          <a:graphicData uri="http://schemas.openxmlformats.org/drawingml/2006/table">
            <a:tbl>
              <a:tblPr/>
              <a:tblGrid>
                <a:gridCol w="342255"/>
                <a:gridCol w="566490"/>
                <a:gridCol w="699261"/>
                <a:gridCol w="531084"/>
                <a:gridCol w="837933"/>
                <a:gridCol w="876289"/>
                <a:gridCol w="413065"/>
                <a:gridCol w="557638"/>
                <a:gridCol w="613697"/>
                <a:gridCol w="522232"/>
                <a:gridCol w="590093"/>
                <a:gridCol w="708112"/>
                <a:gridCol w="672706"/>
                <a:gridCol w="1428026"/>
              </a:tblGrid>
              <a:tr h="2620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620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187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KAKESHNOOR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529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0.48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17.45943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81.4706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20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188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KAKESHNOOR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529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0.29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17.45831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81.47066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77258791"/>
      </p:ext>
    </p:extLst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/>
          <a:srcRect l="20042"/>
          <a:stretch/>
        </p:blipFill>
        <p:spPr>
          <a:xfrm>
            <a:off x="868680" y="1190811"/>
            <a:ext cx="3502152" cy="361981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07608" y="1190811"/>
            <a:ext cx="3520249" cy="3624884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055612" y="391655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982918" y="436587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8974" y="5450208"/>
          <a:ext cx="9358881" cy="786000"/>
        </p:xfrm>
        <a:graphic>
          <a:graphicData uri="http://schemas.openxmlformats.org/drawingml/2006/table">
            <a:tbl>
              <a:tblPr/>
              <a:tblGrid>
                <a:gridCol w="342255"/>
                <a:gridCol w="566490"/>
                <a:gridCol w="699261"/>
                <a:gridCol w="531084"/>
                <a:gridCol w="837933"/>
                <a:gridCol w="876289"/>
                <a:gridCol w="413065"/>
                <a:gridCol w="557638"/>
                <a:gridCol w="613697"/>
                <a:gridCol w="522232"/>
                <a:gridCol w="590093"/>
                <a:gridCol w="708112"/>
                <a:gridCol w="672706"/>
                <a:gridCol w="1428026"/>
              </a:tblGrid>
              <a:tr h="2620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620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187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KAKESHNOOR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529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0.48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17.45943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81.4706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20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188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KAKESHNOOR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529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0.29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17.45831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81.47066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8091" marR="8091" marT="809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13924273"/>
      </p:ext>
    </p:extLst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768167" y="1795544"/>
            <a:ext cx="3568736" cy="287755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45174" y="1795544"/>
            <a:ext cx="3638817" cy="287755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817868" y="67511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745174" y="720051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62294" y="4979765"/>
          <a:ext cx="9146626" cy="1378305"/>
        </p:xfrm>
        <a:graphic>
          <a:graphicData uri="http://schemas.openxmlformats.org/drawingml/2006/table">
            <a:tbl>
              <a:tblPr/>
              <a:tblGrid>
                <a:gridCol w="330429"/>
                <a:gridCol w="546917"/>
                <a:gridCol w="675102"/>
                <a:gridCol w="512735"/>
                <a:gridCol w="808983"/>
                <a:gridCol w="948560"/>
                <a:gridCol w="398794"/>
                <a:gridCol w="546917"/>
                <a:gridCol w="592494"/>
                <a:gridCol w="504190"/>
                <a:gridCol w="569706"/>
                <a:gridCol w="683647"/>
                <a:gridCol w="649465"/>
                <a:gridCol w="1378687"/>
              </a:tblGrid>
              <a:tr h="27566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7566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180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KAKESHNOOR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A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0.28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17.45374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81.43658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566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181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KAKESHNOOR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A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0.17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17.45275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81.43741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566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182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KAKESHNOOR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A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0.37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17.45269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81.43974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566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189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KAKESHNOOR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A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0.41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17.45181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81.43782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39102035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49808" y="1408557"/>
            <a:ext cx="3934648" cy="327317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43992" y="1408557"/>
            <a:ext cx="3835926" cy="327317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035362" y="575284"/>
            <a:ext cx="33362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102-61-b-22-feb-2019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749808" y="575284"/>
            <a:ext cx="3612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94354820"/>
              </p:ext>
            </p:extLst>
          </p:nvPr>
        </p:nvGraphicFramePr>
        <p:xfrm>
          <a:off x="192024" y="5212079"/>
          <a:ext cx="9592057" cy="932688"/>
        </p:xfrm>
        <a:graphic>
          <a:graphicData uri="http://schemas.openxmlformats.org/drawingml/2006/table">
            <a:tbl>
              <a:tblPr/>
              <a:tblGrid>
                <a:gridCol w="258642"/>
                <a:gridCol w="606471"/>
                <a:gridCol w="900788"/>
                <a:gridCol w="838356"/>
                <a:gridCol w="1052406"/>
                <a:gridCol w="1079162"/>
                <a:gridCol w="312155"/>
                <a:gridCol w="635458"/>
                <a:gridCol w="463772"/>
                <a:gridCol w="394652"/>
                <a:gridCol w="445934"/>
                <a:gridCol w="535123"/>
                <a:gridCol w="989976"/>
                <a:gridCol w="1079162"/>
              </a:tblGrid>
              <a:tr h="31089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1089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NALLAJERLA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DUBACHERLA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NALLAJARLA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31.7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16.96113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81.32015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AYYAVARAM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089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NALLAJERLA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DUBACHERLA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NALLAJARLA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SF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16.96382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81.32582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01111449"/>
      </p:ext>
    </p:extLst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5800" y="1317680"/>
            <a:ext cx="2799048" cy="338081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27035" y="1317680"/>
            <a:ext cx="2644397" cy="338081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09308" y="373367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36614" y="418299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23838" y="5058089"/>
          <a:ext cx="9377363" cy="1397574"/>
        </p:xfrm>
        <a:graphic>
          <a:graphicData uri="http://schemas.openxmlformats.org/drawingml/2006/table">
            <a:tbl>
              <a:tblPr/>
              <a:tblGrid>
                <a:gridCol w="338765"/>
                <a:gridCol w="560714"/>
                <a:gridCol w="692132"/>
                <a:gridCol w="525669"/>
                <a:gridCol w="829390"/>
                <a:gridCol w="972489"/>
                <a:gridCol w="408854"/>
                <a:gridCol w="560714"/>
                <a:gridCol w="607441"/>
                <a:gridCol w="516909"/>
                <a:gridCol w="584077"/>
                <a:gridCol w="700893"/>
                <a:gridCol w="665849"/>
                <a:gridCol w="1413467"/>
              </a:tblGrid>
              <a:tr h="23292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3292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183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KAKESHNOOR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A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0.06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17.44813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81.43993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292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184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KAKESHNOOR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A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17.44797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81.44053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292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185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KAKESHNOOR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A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0.22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17.44661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81.44072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292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190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KAKESHNOOR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A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0.32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17.44952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81.44194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292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191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KAKESHNOOR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A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0.25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17.45034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81.44232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27225469"/>
      </p:ext>
    </p:extLst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5800" y="1317680"/>
            <a:ext cx="2799048" cy="338081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27035" y="1317680"/>
            <a:ext cx="2644397" cy="338081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09308" y="373367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36614" y="418299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23838" y="5058089"/>
          <a:ext cx="9377363" cy="1397574"/>
        </p:xfrm>
        <a:graphic>
          <a:graphicData uri="http://schemas.openxmlformats.org/drawingml/2006/table">
            <a:tbl>
              <a:tblPr/>
              <a:tblGrid>
                <a:gridCol w="338765"/>
                <a:gridCol w="560714"/>
                <a:gridCol w="692132"/>
                <a:gridCol w="525669"/>
                <a:gridCol w="829390"/>
                <a:gridCol w="972489"/>
                <a:gridCol w="408854"/>
                <a:gridCol w="560714"/>
                <a:gridCol w="607441"/>
                <a:gridCol w="516909"/>
                <a:gridCol w="584077"/>
                <a:gridCol w="700893"/>
                <a:gridCol w="665849"/>
                <a:gridCol w="1413467"/>
              </a:tblGrid>
              <a:tr h="23292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3292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183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KAKESHNOOR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A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0.06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17.44813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81.43993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292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184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KAKESHNOOR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A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17.44797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81.44053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292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185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KAKESHNOOR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A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0.22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17.44661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81.44072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292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190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KAKESHNOOR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A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0.32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17.44952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81.44194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292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191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KAKESHNOOR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A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0.25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17.45034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81.44232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90" marR="7990" marT="799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46318245"/>
      </p:ext>
    </p:extLst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04088" y="1636776"/>
            <a:ext cx="3203364" cy="311239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43919" y="1636776"/>
            <a:ext cx="3366197" cy="3112397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09308" y="373367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36614" y="418299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62469819"/>
              </p:ext>
            </p:extLst>
          </p:nvPr>
        </p:nvGraphicFramePr>
        <p:xfrm>
          <a:off x="415862" y="4969604"/>
          <a:ext cx="8975026" cy="1019715"/>
        </p:xfrm>
        <a:graphic>
          <a:graphicData uri="http://schemas.openxmlformats.org/drawingml/2006/table">
            <a:tbl>
              <a:tblPr/>
              <a:tblGrid>
                <a:gridCol w="342131"/>
                <a:gridCol w="566285"/>
                <a:gridCol w="699008"/>
                <a:gridCol w="943808"/>
                <a:gridCol w="1014593"/>
                <a:gridCol w="613475"/>
                <a:gridCol w="412917"/>
                <a:gridCol w="542689"/>
                <a:gridCol w="613475"/>
                <a:gridCol w="522044"/>
                <a:gridCol w="589880"/>
                <a:gridCol w="707857"/>
                <a:gridCol w="672463"/>
                <a:gridCol w="734401"/>
              </a:tblGrid>
              <a:tr h="20394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0394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192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 I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504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1.01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17.46379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81.3383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394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372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RUDHRAMKOTA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CHIGURUMAMIDI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 I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504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1.19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17.46453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81.33746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394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373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RUDHRAMKOTA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CHIGURUMAMIDI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 I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504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0.48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17.46376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81.33764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394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374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RUDHRAMKOTA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CHIGURUMAMIDI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 I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504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0.33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17.46457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81.33882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70596123"/>
      </p:ext>
    </p:extLst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733157" y="1200912"/>
            <a:ext cx="3767393" cy="376739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4629" y="1200912"/>
            <a:ext cx="4125659" cy="376739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45884" y="574535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73190" y="619467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13030715"/>
              </p:ext>
            </p:extLst>
          </p:nvPr>
        </p:nvGraphicFramePr>
        <p:xfrm>
          <a:off x="68390" y="5225350"/>
          <a:ext cx="9432157" cy="1413195"/>
        </p:xfrm>
        <a:graphic>
          <a:graphicData uri="http://schemas.openxmlformats.org/drawingml/2006/table">
            <a:tbl>
              <a:tblPr/>
              <a:tblGrid>
                <a:gridCol w="351471"/>
                <a:gridCol w="581745"/>
                <a:gridCol w="718092"/>
                <a:gridCol w="545387"/>
                <a:gridCol w="681733"/>
                <a:gridCol w="899888"/>
                <a:gridCol w="424189"/>
                <a:gridCol w="572655"/>
                <a:gridCol w="630225"/>
                <a:gridCol w="536297"/>
                <a:gridCol w="605985"/>
                <a:gridCol w="727182"/>
                <a:gridCol w="690823"/>
                <a:gridCol w="1466485"/>
              </a:tblGrid>
              <a:tr h="20188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0188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193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PENTAPLLY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517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1.19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17.39426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81.36557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188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194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PENTAPLLY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517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17.39604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81.36374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188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195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PENTAPLLY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517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DF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17.39172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81.36514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188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196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PENTAPLLY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517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0.31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17.39389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81.36036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188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197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PENTAPLLY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517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0.51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17.39038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81.36213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188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198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PENTAPLLY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517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0.28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17.39092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81.3637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3795315"/>
      </p:ext>
    </p:extLst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733157" y="1200912"/>
            <a:ext cx="3767393" cy="376739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4629" y="1200912"/>
            <a:ext cx="4125659" cy="376739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45884" y="574535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73190" y="619467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56484531"/>
              </p:ext>
            </p:extLst>
          </p:nvPr>
        </p:nvGraphicFramePr>
        <p:xfrm>
          <a:off x="68390" y="5225350"/>
          <a:ext cx="9432157" cy="1413195"/>
        </p:xfrm>
        <a:graphic>
          <a:graphicData uri="http://schemas.openxmlformats.org/drawingml/2006/table">
            <a:tbl>
              <a:tblPr/>
              <a:tblGrid>
                <a:gridCol w="351471"/>
                <a:gridCol w="581745"/>
                <a:gridCol w="718092"/>
                <a:gridCol w="545387"/>
                <a:gridCol w="681733"/>
                <a:gridCol w="899888"/>
                <a:gridCol w="424189"/>
                <a:gridCol w="572655"/>
                <a:gridCol w="630225"/>
                <a:gridCol w="536297"/>
                <a:gridCol w="605985"/>
                <a:gridCol w="727182"/>
                <a:gridCol w="690823"/>
                <a:gridCol w="1466485"/>
              </a:tblGrid>
              <a:tr h="20188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0188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193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PENTAPLLY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517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1.19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17.39426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81.36557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188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194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PENTAPLLY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517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17.39604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81.36374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188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195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PENTAPLLY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517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DF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17.39172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81.36514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188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196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PENTAPLLY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517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0.31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17.39389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81.36036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188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197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PENTAPLLY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517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0.51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17.39038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81.36213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188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198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PENTAPLLY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517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0.28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17.39092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81.3637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62481332"/>
      </p:ext>
    </p:extLst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733157" y="1200912"/>
            <a:ext cx="3767393" cy="376739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4629" y="1200912"/>
            <a:ext cx="4125659" cy="376739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45884" y="574535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73190" y="619467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8" name="Table 7"/>
          <p:cNvGraphicFramePr>
            <a:graphicFrameLocks noGrp="1"/>
          </p:cNvGraphicFramePr>
          <p:nvPr/>
        </p:nvGraphicFramePr>
        <p:xfrm>
          <a:off x="68390" y="5225350"/>
          <a:ext cx="9432157" cy="1413195"/>
        </p:xfrm>
        <a:graphic>
          <a:graphicData uri="http://schemas.openxmlformats.org/drawingml/2006/table">
            <a:tbl>
              <a:tblPr/>
              <a:tblGrid>
                <a:gridCol w="351471"/>
                <a:gridCol w="581745"/>
                <a:gridCol w="718092"/>
                <a:gridCol w="545387"/>
                <a:gridCol w="681733"/>
                <a:gridCol w="899888"/>
                <a:gridCol w="424189"/>
                <a:gridCol w="572655"/>
                <a:gridCol w="630225"/>
                <a:gridCol w="536297"/>
                <a:gridCol w="605985"/>
                <a:gridCol w="727182"/>
                <a:gridCol w="690823"/>
                <a:gridCol w="1466485"/>
              </a:tblGrid>
              <a:tr h="20188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0188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193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PENTAPLLY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517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1.19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17.39426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81.36557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188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194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PENTAPLLY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517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17.39604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81.36374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188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195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PENTAPLLY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517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DF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17.39172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81.36514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188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196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PENTAPLLY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517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0.31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17.39389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81.36036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188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197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PENTAPLLY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517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0.51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17.39038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81.36213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188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198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PENTAPLLY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517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0.28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17.39092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81.3637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79104937"/>
      </p:ext>
    </p:extLst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733157" y="1200912"/>
            <a:ext cx="3767393" cy="376739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4629" y="1200912"/>
            <a:ext cx="4125659" cy="376739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45884" y="574535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73190" y="619467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2538364760"/>
      </p:ext>
    </p:extLst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733157" y="1200912"/>
            <a:ext cx="3767393" cy="376739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4629" y="1200912"/>
            <a:ext cx="4125659" cy="376739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45884" y="574535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73190" y="619467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8" name="Table 7"/>
          <p:cNvGraphicFramePr>
            <a:graphicFrameLocks noGrp="1"/>
          </p:cNvGraphicFramePr>
          <p:nvPr/>
        </p:nvGraphicFramePr>
        <p:xfrm>
          <a:off x="68390" y="5225350"/>
          <a:ext cx="9432157" cy="1413195"/>
        </p:xfrm>
        <a:graphic>
          <a:graphicData uri="http://schemas.openxmlformats.org/drawingml/2006/table">
            <a:tbl>
              <a:tblPr/>
              <a:tblGrid>
                <a:gridCol w="351471"/>
                <a:gridCol w="581745"/>
                <a:gridCol w="718092"/>
                <a:gridCol w="545387"/>
                <a:gridCol w="681733"/>
                <a:gridCol w="899888"/>
                <a:gridCol w="424189"/>
                <a:gridCol w="572655"/>
                <a:gridCol w="630225"/>
                <a:gridCol w="536297"/>
                <a:gridCol w="605985"/>
                <a:gridCol w="727182"/>
                <a:gridCol w="690823"/>
                <a:gridCol w="1466485"/>
              </a:tblGrid>
              <a:tr h="20188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0188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193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PENTAPLLY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517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1.19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17.39426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81.36557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188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194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PENTAPLLY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517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17.39604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81.36374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188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195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PENTAPLLY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517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DF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17.39172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81.36514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188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196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PENTAPLLY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517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0.31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17.39389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81.36036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188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197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PENTAPLLY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517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0.51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17.39038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81.36213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188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198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PENTAPLLY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517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0.28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17.39092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81.3637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05280096"/>
      </p:ext>
    </p:extLst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733157" y="1200912"/>
            <a:ext cx="3767393" cy="376739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4629" y="1200912"/>
            <a:ext cx="4125659" cy="376739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45884" y="574535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73190" y="619467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8" name="Table 7"/>
          <p:cNvGraphicFramePr>
            <a:graphicFrameLocks noGrp="1"/>
          </p:cNvGraphicFramePr>
          <p:nvPr/>
        </p:nvGraphicFramePr>
        <p:xfrm>
          <a:off x="68390" y="5225350"/>
          <a:ext cx="9432157" cy="1413195"/>
        </p:xfrm>
        <a:graphic>
          <a:graphicData uri="http://schemas.openxmlformats.org/drawingml/2006/table">
            <a:tbl>
              <a:tblPr/>
              <a:tblGrid>
                <a:gridCol w="351471"/>
                <a:gridCol w="581745"/>
                <a:gridCol w="718092"/>
                <a:gridCol w="545387"/>
                <a:gridCol w="681733"/>
                <a:gridCol w="899888"/>
                <a:gridCol w="424189"/>
                <a:gridCol w="572655"/>
                <a:gridCol w="630225"/>
                <a:gridCol w="536297"/>
                <a:gridCol w="605985"/>
                <a:gridCol w="727182"/>
                <a:gridCol w="690823"/>
                <a:gridCol w="1466485"/>
              </a:tblGrid>
              <a:tr h="20188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0188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193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PENTAPLLY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517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1.19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17.39426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81.36557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188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194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PENTAPLLY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517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17.39604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81.36374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188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195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PENTAPLLY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517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DF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17.39172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81.36514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188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196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PENTAPLLY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517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0.31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17.39389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81.36036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188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197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PENTAPLLY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517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0.51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17.39038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81.36213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188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198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PENTAPLLY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517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0.28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17.39092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81.3637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8247" marR="8247" marT="824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25136821"/>
      </p:ext>
    </p:extLst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17017" y="1801367"/>
            <a:ext cx="4423221" cy="309791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33270" y="1801367"/>
            <a:ext cx="4265859" cy="309791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45884" y="574535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73190" y="619467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85482613"/>
              </p:ext>
            </p:extLst>
          </p:nvPr>
        </p:nvGraphicFramePr>
        <p:xfrm>
          <a:off x="269559" y="5282115"/>
          <a:ext cx="9212770" cy="890085"/>
        </p:xfrm>
        <a:graphic>
          <a:graphicData uri="http://schemas.openxmlformats.org/drawingml/2006/table">
            <a:tbl>
              <a:tblPr/>
              <a:tblGrid>
                <a:gridCol w="329637"/>
                <a:gridCol w="545605"/>
                <a:gridCol w="673482"/>
                <a:gridCol w="511504"/>
                <a:gridCol w="636539"/>
                <a:gridCol w="1204879"/>
                <a:gridCol w="397837"/>
                <a:gridCol w="545605"/>
                <a:gridCol w="591073"/>
                <a:gridCol w="502979"/>
                <a:gridCol w="568338"/>
                <a:gridCol w="682007"/>
                <a:gridCol w="647906"/>
                <a:gridCol w="1375379"/>
              </a:tblGrid>
              <a:tr h="2966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966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199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TEKUPALLY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EXT IV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533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0.57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17.46581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81.39974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66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200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TEKUPALLY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EXT IV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533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0.45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17.46613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81.3981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4140075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66775" y="1529334"/>
            <a:ext cx="3143250" cy="3543300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>
          <a:xfrm>
            <a:off x="6012837" y="355828"/>
            <a:ext cx="33362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102-61-b-22-feb-2019</a:t>
            </a:r>
            <a:endParaRPr lang="en-US" b="1" dirty="0"/>
          </a:p>
        </p:txBody>
      </p:sp>
      <p:sp>
        <p:nvSpPr>
          <p:cNvPr id="11" name="TextBox 10"/>
          <p:cNvSpPr txBox="1"/>
          <p:nvPr/>
        </p:nvSpPr>
        <p:spPr>
          <a:xfrm>
            <a:off x="727283" y="355828"/>
            <a:ext cx="3612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91365" y="1529335"/>
            <a:ext cx="3296810" cy="3543300"/>
          </a:xfrm>
          <a:prstGeom prst="rect">
            <a:avLst/>
          </a:prstGeom>
        </p:spPr>
      </p:pic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81424429"/>
              </p:ext>
            </p:extLst>
          </p:nvPr>
        </p:nvGraphicFramePr>
        <p:xfrm>
          <a:off x="344251" y="5634770"/>
          <a:ext cx="9004885" cy="775174"/>
        </p:xfrm>
        <a:graphic>
          <a:graphicData uri="http://schemas.openxmlformats.org/drawingml/2006/table">
            <a:tbl>
              <a:tblPr/>
              <a:tblGrid>
                <a:gridCol w="246476"/>
                <a:gridCol w="577944"/>
                <a:gridCol w="858417"/>
                <a:gridCol w="798924"/>
                <a:gridCol w="1002904"/>
                <a:gridCol w="1028401"/>
                <a:gridCol w="297472"/>
                <a:gridCol w="605567"/>
                <a:gridCol w="441958"/>
                <a:gridCol w="376089"/>
                <a:gridCol w="424959"/>
                <a:gridCol w="509950"/>
                <a:gridCol w="807423"/>
                <a:gridCol w="1028401"/>
              </a:tblGrid>
              <a:tr h="38758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8758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CHINTALAPUDI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 R PALEM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VELAGAPADU NORTH RF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190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1.01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17.07614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81.13953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858736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49808" y="1408557"/>
            <a:ext cx="3934648" cy="327317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43992" y="1408557"/>
            <a:ext cx="3835926" cy="327317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035362" y="575284"/>
            <a:ext cx="33362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102-61-b-22-feb-2019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749808" y="575284"/>
            <a:ext cx="3612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92024" y="5212079"/>
          <a:ext cx="9592057" cy="932688"/>
        </p:xfrm>
        <a:graphic>
          <a:graphicData uri="http://schemas.openxmlformats.org/drawingml/2006/table">
            <a:tbl>
              <a:tblPr/>
              <a:tblGrid>
                <a:gridCol w="258642"/>
                <a:gridCol w="606471"/>
                <a:gridCol w="900788"/>
                <a:gridCol w="838356"/>
                <a:gridCol w="1052406"/>
                <a:gridCol w="1079162"/>
                <a:gridCol w="312155"/>
                <a:gridCol w="635458"/>
                <a:gridCol w="463772"/>
                <a:gridCol w="394652"/>
                <a:gridCol w="445934"/>
                <a:gridCol w="535123"/>
                <a:gridCol w="989976"/>
                <a:gridCol w="1079162"/>
              </a:tblGrid>
              <a:tr h="31089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1089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NALLAJERLA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DUBACHERLA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NALLAJARLA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31.7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16.96113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81.32015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AYYAVARAM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089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NALLAJERLA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DUBACHERLA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NALLAJARLA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SF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16.96382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81.32582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65649493"/>
      </p:ext>
    </p:extLst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17017" y="1801367"/>
            <a:ext cx="4423221" cy="309791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33270" y="1801367"/>
            <a:ext cx="4265859" cy="309791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45884" y="574535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73190" y="619467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69559" y="5282115"/>
          <a:ext cx="9212770" cy="890085"/>
        </p:xfrm>
        <a:graphic>
          <a:graphicData uri="http://schemas.openxmlformats.org/drawingml/2006/table">
            <a:tbl>
              <a:tblPr/>
              <a:tblGrid>
                <a:gridCol w="329637"/>
                <a:gridCol w="545605"/>
                <a:gridCol w="673482"/>
                <a:gridCol w="511504"/>
                <a:gridCol w="636539"/>
                <a:gridCol w="1204879"/>
                <a:gridCol w="397837"/>
                <a:gridCol w="545605"/>
                <a:gridCol w="591073"/>
                <a:gridCol w="502979"/>
                <a:gridCol w="568338"/>
                <a:gridCol w="682007"/>
                <a:gridCol w="647906"/>
                <a:gridCol w="1375379"/>
              </a:tblGrid>
              <a:tr h="2966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966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199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TEKUPALLY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EXT IV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533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0.57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17.46581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81.39974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66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200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TEKUPALLY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EXT IV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533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0.45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17.46613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81.3981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5232951"/>
      </p:ext>
    </p:extLst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25195" y="1616739"/>
            <a:ext cx="3735325" cy="255520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45884" y="574535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73190" y="619467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56461" y="1616739"/>
            <a:ext cx="3682927" cy="2555209"/>
          </a:xfrm>
          <a:prstGeom prst="rect">
            <a:avLst/>
          </a:prstGeom>
        </p:spPr>
      </p:pic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6266233"/>
              </p:ext>
            </p:extLst>
          </p:nvPr>
        </p:nvGraphicFramePr>
        <p:xfrm>
          <a:off x="187595" y="4799888"/>
          <a:ext cx="9251793" cy="1344882"/>
        </p:xfrm>
        <a:graphic>
          <a:graphicData uri="http://schemas.openxmlformats.org/drawingml/2006/table">
            <a:tbl>
              <a:tblPr/>
              <a:tblGrid>
                <a:gridCol w="331033"/>
                <a:gridCol w="547916"/>
                <a:gridCol w="676334"/>
                <a:gridCol w="513671"/>
                <a:gridCol w="639235"/>
                <a:gridCol w="1209983"/>
                <a:gridCol w="399522"/>
                <a:gridCol w="547916"/>
                <a:gridCol w="593577"/>
                <a:gridCol w="505110"/>
                <a:gridCol w="570746"/>
                <a:gridCol w="684895"/>
                <a:gridCol w="650650"/>
                <a:gridCol w="1381205"/>
              </a:tblGrid>
              <a:tr h="2241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241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TEKUPALLY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EXT IV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533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0.32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17.45777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81.40038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41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202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TEKUPALLY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EXT IV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533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0.56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17.45667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81.40131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41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203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TEKUPALLY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EXT IV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533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0.49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17.45552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81.40327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41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205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TEKUPALLY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EXT IV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533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0.15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17.45597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81.40107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41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206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TEKUPALLY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EXT IV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533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2.76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17.4572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81.40556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68220151"/>
      </p:ext>
    </p:extLst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25195" y="1616739"/>
            <a:ext cx="3735325" cy="255520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45884" y="574535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73190" y="619467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56461" y="1616739"/>
            <a:ext cx="3682927" cy="2555209"/>
          </a:xfrm>
          <a:prstGeom prst="rect">
            <a:avLst/>
          </a:prstGeom>
        </p:spPr>
      </p:pic>
      <p:graphicFrame>
        <p:nvGraphicFramePr>
          <p:cNvPr id="8" name="Table 7"/>
          <p:cNvGraphicFramePr>
            <a:graphicFrameLocks noGrp="1"/>
          </p:cNvGraphicFramePr>
          <p:nvPr/>
        </p:nvGraphicFramePr>
        <p:xfrm>
          <a:off x="187595" y="4799888"/>
          <a:ext cx="9251793" cy="1344882"/>
        </p:xfrm>
        <a:graphic>
          <a:graphicData uri="http://schemas.openxmlformats.org/drawingml/2006/table">
            <a:tbl>
              <a:tblPr/>
              <a:tblGrid>
                <a:gridCol w="331033"/>
                <a:gridCol w="547916"/>
                <a:gridCol w="676334"/>
                <a:gridCol w="513671"/>
                <a:gridCol w="639235"/>
                <a:gridCol w="1209983"/>
                <a:gridCol w="399522"/>
                <a:gridCol w="547916"/>
                <a:gridCol w="593577"/>
                <a:gridCol w="505110"/>
                <a:gridCol w="570746"/>
                <a:gridCol w="684895"/>
                <a:gridCol w="650650"/>
                <a:gridCol w="1381205"/>
              </a:tblGrid>
              <a:tr h="2241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241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TEKUPALLY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EXT IV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533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0.32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17.45777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81.40038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41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202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TEKUPALLY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EXT IV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533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0.56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17.45667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81.40131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41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203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TEKUPALLY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EXT IV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533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0.49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17.45552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81.40327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41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205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TEKUPALLY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EXT IV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533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0.15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17.45597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81.40107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41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206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TEKUPALLY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EXT IV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533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2.76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17.4572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81.40556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44338018"/>
      </p:ext>
    </p:extLst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25195" y="1616739"/>
            <a:ext cx="3735325" cy="255520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45884" y="574535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73190" y="619467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56461" y="1616739"/>
            <a:ext cx="3682927" cy="2555209"/>
          </a:xfrm>
          <a:prstGeom prst="rect">
            <a:avLst/>
          </a:prstGeom>
        </p:spPr>
      </p:pic>
      <p:graphicFrame>
        <p:nvGraphicFramePr>
          <p:cNvPr id="8" name="Table 7"/>
          <p:cNvGraphicFramePr>
            <a:graphicFrameLocks noGrp="1"/>
          </p:cNvGraphicFramePr>
          <p:nvPr/>
        </p:nvGraphicFramePr>
        <p:xfrm>
          <a:off x="187595" y="4799888"/>
          <a:ext cx="9251793" cy="1344882"/>
        </p:xfrm>
        <a:graphic>
          <a:graphicData uri="http://schemas.openxmlformats.org/drawingml/2006/table">
            <a:tbl>
              <a:tblPr/>
              <a:tblGrid>
                <a:gridCol w="331033"/>
                <a:gridCol w="547916"/>
                <a:gridCol w="676334"/>
                <a:gridCol w="513671"/>
                <a:gridCol w="639235"/>
                <a:gridCol w="1209983"/>
                <a:gridCol w="399522"/>
                <a:gridCol w="547916"/>
                <a:gridCol w="593577"/>
                <a:gridCol w="505110"/>
                <a:gridCol w="570746"/>
                <a:gridCol w="684895"/>
                <a:gridCol w="650650"/>
                <a:gridCol w="1381205"/>
              </a:tblGrid>
              <a:tr h="2241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241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TEKUPALLY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EXT IV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533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0.32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17.45777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81.40038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41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202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TEKUPALLY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EXT IV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533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0.56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17.45667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81.40131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41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203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TEKUPALLY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EXT IV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533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0.49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17.45552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81.40327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41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205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TEKUPALLY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EXT IV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533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0.15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17.45597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81.40107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41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206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TEKUPALLY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EXT IV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533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2.76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17.4572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81.40556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51330707"/>
      </p:ext>
    </p:extLst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5490" y="1655064"/>
            <a:ext cx="3116390" cy="299433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35412" y="1655063"/>
            <a:ext cx="2963531" cy="2994337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17284" y="620255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44590" y="665187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79793848"/>
              </p:ext>
            </p:extLst>
          </p:nvPr>
        </p:nvGraphicFramePr>
        <p:xfrm>
          <a:off x="187262" y="5269943"/>
          <a:ext cx="9002457" cy="682800"/>
        </p:xfrm>
        <a:graphic>
          <a:graphicData uri="http://schemas.openxmlformats.org/drawingml/2006/table">
            <a:tbl>
              <a:tblPr/>
              <a:tblGrid>
                <a:gridCol w="335568"/>
                <a:gridCol w="555421"/>
                <a:gridCol w="685598"/>
                <a:gridCol w="520707"/>
                <a:gridCol w="647992"/>
                <a:gridCol w="859168"/>
                <a:gridCol w="404995"/>
                <a:gridCol w="546743"/>
                <a:gridCol w="601706"/>
                <a:gridCol w="512030"/>
                <a:gridCol w="578564"/>
                <a:gridCol w="694277"/>
                <a:gridCol w="659563"/>
                <a:gridCol w="1400125"/>
              </a:tblGrid>
              <a:tr h="3414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247" marR="8247" marT="824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247" marR="8247" marT="824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247" marR="8247" marT="824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247" marR="8247" marT="824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247" marR="8247" marT="824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247" marR="8247" marT="824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247" marR="8247" marT="824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247" marR="8247" marT="824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247" marR="8247" marT="824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247" marR="8247" marT="824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247" marR="8247" marT="824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247" marR="8247" marT="824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247" marR="8247" marT="824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247" marR="8247" marT="824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414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204</a:t>
                      </a:r>
                    </a:p>
                  </a:txBody>
                  <a:tcPr marL="8247" marR="8247" marT="824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47" marR="8247" marT="824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47" marR="8247" marT="824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8247" marR="8247" marT="824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TEKUPALLY</a:t>
                      </a:r>
                    </a:p>
                  </a:txBody>
                  <a:tcPr marL="8247" marR="8247" marT="824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</a:t>
                      </a:r>
                    </a:p>
                  </a:txBody>
                  <a:tcPr marL="8247" marR="8247" marT="824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513</a:t>
                      </a:r>
                    </a:p>
                  </a:txBody>
                  <a:tcPr marL="8247" marR="8247" marT="824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47" marR="8247" marT="824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47" marR="8247" marT="824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0.16</a:t>
                      </a:r>
                    </a:p>
                  </a:txBody>
                  <a:tcPr marL="8247" marR="8247" marT="824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17.42511</a:t>
                      </a:r>
                    </a:p>
                  </a:txBody>
                  <a:tcPr marL="8247" marR="8247" marT="824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81.39958</a:t>
                      </a:r>
                    </a:p>
                  </a:txBody>
                  <a:tcPr marL="8247" marR="8247" marT="824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47" marR="8247" marT="824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8247" marR="8247" marT="824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17645726"/>
      </p:ext>
    </p:extLst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25195" y="1616739"/>
            <a:ext cx="3735325" cy="255520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45884" y="574535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73190" y="619467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56461" y="1616739"/>
            <a:ext cx="3682927" cy="2555209"/>
          </a:xfrm>
          <a:prstGeom prst="rect">
            <a:avLst/>
          </a:prstGeom>
        </p:spPr>
      </p:pic>
      <p:graphicFrame>
        <p:nvGraphicFramePr>
          <p:cNvPr id="8" name="Table 7"/>
          <p:cNvGraphicFramePr>
            <a:graphicFrameLocks noGrp="1"/>
          </p:cNvGraphicFramePr>
          <p:nvPr/>
        </p:nvGraphicFramePr>
        <p:xfrm>
          <a:off x="187595" y="4799888"/>
          <a:ext cx="9251793" cy="1344882"/>
        </p:xfrm>
        <a:graphic>
          <a:graphicData uri="http://schemas.openxmlformats.org/drawingml/2006/table">
            <a:tbl>
              <a:tblPr/>
              <a:tblGrid>
                <a:gridCol w="331033"/>
                <a:gridCol w="547916"/>
                <a:gridCol w="676334"/>
                <a:gridCol w="513671"/>
                <a:gridCol w="639235"/>
                <a:gridCol w="1209983"/>
                <a:gridCol w="399522"/>
                <a:gridCol w="547916"/>
                <a:gridCol w="593577"/>
                <a:gridCol w="505110"/>
                <a:gridCol w="570746"/>
                <a:gridCol w="684895"/>
                <a:gridCol w="650650"/>
                <a:gridCol w="1381205"/>
              </a:tblGrid>
              <a:tr h="2241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241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TEKUPALLY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EXT IV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533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0.32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17.45777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81.40038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41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202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TEKUPALLY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EXT IV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533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0.56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17.45667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81.40131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41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203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TEKUPALLY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EXT IV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533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0.49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17.45552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81.40327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41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205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TEKUPALLY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EXT IV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533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0.15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17.45597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81.40107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41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206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TEKUPALLY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EXT IV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533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2.76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17.4572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81.40556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42186000"/>
      </p:ext>
    </p:extLst>
  </p:cSld>
  <p:clrMapOvr>
    <a:masterClrMapping/>
  </p:clrMapOvr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25195" y="1616739"/>
            <a:ext cx="3735325" cy="255520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45884" y="574535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73190" y="619467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56461" y="1616739"/>
            <a:ext cx="3682927" cy="2555209"/>
          </a:xfrm>
          <a:prstGeom prst="rect">
            <a:avLst/>
          </a:prstGeom>
        </p:spPr>
      </p:pic>
      <p:graphicFrame>
        <p:nvGraphicFramePr>
          <p:cNvPr id="8" name="Table 7"/>
          <p:cNvGraphicFramePr>
            <a:graphicFrameLocks noGrp="1"/>
          </p:cNvGraphicFramePr>
          <p:nvPr/>
        </p:nvGraphicFramePr>
        <p:xfrm>
          <a:off x="187595" y="4799888"/>
          <a:ext cx="9251793" cy="1344882"/>
        </p:xfrm>
        <a:graphic>
          <a:graphicData uri="http://schemas.openxmlformats.org/drawingml/2006/table">
            <a:tbl>
              <a:tblPr/>
              <a:tblGrid>
                <a:gridCol w="331033"/>
                <a:gridCol w="547916"/>
                <a:gridCol w="676334"/>
                <a:gridCol w="513671"/>
                <a:gridCol w="639235"/>
                <a:gridCol w="1209983"/>
                <a:gridCol w="399522"/>
                <a:gridCol w="547916"/>
                <a:gridCol w="593577"/>
                <a:gridCol w="505110"/>
                <a:gridCol w="570746"/>
                <a:gridCol w="684895"/>
                <a:gridCol w="650650"/>
                <a:gridCol w="1381205"/>
              </a:tblGrid>
              <a:tr h="2241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241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TEKUPALLY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EXT IV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533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0.32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17.45777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81.40038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41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202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TEKUPALLY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EXT IV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533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0.56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17.45667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81.40131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41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203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TEKUPALLY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EXT IV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533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0.49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17.45552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81.40327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41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205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TEKUPALLY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EXT IV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533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0.15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17.45597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81.40107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41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206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TEKUPALLY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PARENTAPALLI EXT IV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533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2.76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17.4572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81.40556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911" marR="7911" marT="79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66170195"/>
      </p:ext>
    </p:extLst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77532" y="621792"/>
            <a:ext cx="4354682" cy="303580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4302" y="621792"/>
            <a:ext cx="4660887" cy="303580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18452" y="12647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45758" y="171411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90731878"/>
              </p:ext>
            </p:extLst>
          </p:nvPr>
        </p:nvGraphicFramePr>
        <p:xfrm>
          <a:off x="134302" y="3738649"/>
          <a:ext cx="9649779" cy="2963900"/>
        </p:xfrm>
        <a:graphic>
          <a:graphicData uri="http://schemas.openxmlformats.org/drawingml/2006/table">
            <a:tbl>
              <a:tblPr/>
              <a:tblGrid>
                <a:gridCol w="333147"/>
                <a:gridCol w="551416"/>
                <a:gridCol w="680654"/>
                <a:gridCol w="680654"/>
                <a:gridCol w="1079856"/>
                <a:gridCol w="1229198"/>
                <a:gridCol w="402074"/>
                <a:gridCol w="551416"/>
                <a:gridCol w="597368"/>
                <a:gridCol w="508337"/>
                <a:gridCol w="574392"/>
                <a:gridCol w="689269"/>
                <a:gridCol w="1056880"/>
                <a:gridCol w="715118"/>
              </a:tblGrid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2.08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17.54036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81.11396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17.54393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81.11855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17.5454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81.11845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210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17.54029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81.11845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17.53809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81.12048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17.5391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81.12207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2.52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17.54065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81.12117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17.54163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81.12661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17.53828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81.11407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17.53513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81.11276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17.54162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81.11595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17.54145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81.12953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17.54199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81.1235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17.53983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81.12488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17.54252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81.1194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1.37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17.54274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81.12805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17.54076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81.12523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17.54481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81.12557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81.12273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82953852"/>
      </p:ext>
    </p:extLst>
  </p:cSld>
  <p:clrMapOvr>
    <a:masterClrMapping/>
  </p:clrMapOvr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77532" y="621792"/>
            <a:ext cx="4354682" cy="303580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4302" y="621792"/>
            <a:ext cx="4660887" cy="303580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18452" y="12647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45758" y="171411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96327823"/>
              </p:ext>
            </p:extLst>
          </p:nvPr>
        </p:nvGraphicFramePr>
        <p:xfrm>
          <a:off x="134302" y="3738649"/>
          <a:ext cx="9649779" cy="2963900"/>
        </p:xfrm>
        <a:graphic>
          <a:graphicData uri="http://schemas.openxmlformats.org/drawingml/2006/table">
            <a:tbl>
              <a:tblPr/>
              <a:tblGrid>
                <a:gridCol w="333147"/>
                <a:gridCol w="551416"/>
                <a:gridCol w="680654"/>
                <a:gridCol w="680654"/>
                <a:gridCol w="1079856"/>
                <a:gridCol w="1229198"/>
                <a:gridCol w="402074"/>
                <a:gridCol w="551416"/>
                <a:gridCol w="597368"/>
                <a:gridCol w="508337"/>
                <a:gridCol w="574392"/>
                <a:gridCol w="689269"/>
                <a:gridCol w="1056880"/>
                <a:gridCol w="715118"/>
              </a:tblGrid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2.08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17.54036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81.11396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17.54393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81.11855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17.5454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81.11845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210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17.54029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81.11845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17.53809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81.12048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17.5391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81.12207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2.52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17.54065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81.12117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17.54163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81.12661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17.53828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81.11407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17.53513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81.11276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17.54162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81.11595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17.54145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81.12953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17.54199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81.1235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17.53983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81.12488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17.54252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81.1194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1.37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17.54274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81.12805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17.54076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81.12523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17.54481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81.12557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81.12273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8949161"/>
      </p:ext>
    </p:extLst>
  </p:cSld>
  <p:clrMapOvr>
    <a:masterClrMapping/>
  </p:clrMapOvr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77532" y="621792"/>
            <a:ext cx="4354682" cy="303580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4302" y="621792"/>
            <a:ext cx="4660887" cy="303580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18452" y="12647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45758" y="171411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96327823"/>
              </p:ext>
            </p:extLst>
          </p:nvPr>
        </p:nvGraphicFramePr>
        <p:xfrm>
          <a:off x="134302" y="3738649"/>
          <a:ext cx="9649779" cy="2963900"/>
        </p:xfrm>
        <a:graphic>
          <a:graphicData uri="http://schemas.openxmlformats.org/drawingml/2006/table">
            <a:tbl>
              <a:tblPr/>
              <a:tblGrid>
                <a:gridCol w="333147"/>
                <a:gridCol w="551416"/>
                <a:gridCol w="680654"/>
                <a:gridCol w="680654"/>
                <a:gridCol w="1079856"/>
                <a:gridCol w="1229198"/>
                <a:gridCol w="402074"/>
                <a:gridCol w="551416"/>
                <a:gridCol w="597368"/>
                <a:gridCol w="508337"/>
                <a:gridCol w="574392"/>
                <a:gridCol w="689269"/>
                <a:gridCol w="1056880"/>
                <a:gridCol w="715118"/>
              </a:tblGrid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2.08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17.54036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81.11396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17.54393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81.11855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17.5454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81.11845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210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17.54029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81.11845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17.53809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81.12048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17.5391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81.12207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2.52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17.54065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81.12117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17.54163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81.12661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17.53828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81.11407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17.53513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81.11276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17.54162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81.11595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17.54145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81.12953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17.54199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81.1235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17.53983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81.12488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17.54252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81.1194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1.37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17.54274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81.12805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17.54076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81.12523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17.54481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81.12557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81.12273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41481746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8848" y="1273492"/>
            <a:ext cx="3810000" cy="421957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90794" y="1273492"/>
            <a:ext cx="3771900" cy="418147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035362" y="575284"/>
            <a:ext cx="33362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102-61-b-22-feb-2019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749808" y="575284"/>
            <a:ext cx="3612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26535263"/>
              </p:ext>
            </p:extLst>
          </p:nvPr>
        </p:nvGraphicFramePr>
        <p:xfrm>
          <a:off x="168975" y="5783841"/>
          <a:ext cx="9468800" cy="717542"/>
        </p:xfrm>
        <a:graphic>
          <a:graphicData uri="http://schemas.openxmlformats.org/drawingml/2006/table">
            <a:tbl>
              <a:tblPr/>
              <a:tblGrid>
                <a:gridCol w="255319"/>
                <a:gridCol w="598679"/>
                <a:gridCol w="889213"/>
                <a:gridCol w="827584"/>
                <a:gridCol w="1038882"/>
                <a:gridCol w="1065295"/>
                <a:gridCol w="308143"/>
                <a:gridCol w="627291"/>
                <a:gridCol w="457812"/>
                <a:gridCol w="389581"/>
                <a:gridCol w="440204"/>
                <a:gridCol w="528247"/>
                <a:gridCol w="977255"/>
                <a:gridCol w="1065295"/>
              </a:tblGrid>
              <a:tr h="35877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5877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NALLAJERLA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DUBACHERLA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NALLAJARLA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3.66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16.97112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81.32873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G_KOTHAPALLI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90486628"/>
      </p:ext>
    </p:extLst>
  </p:cSld>
  <p:clrMapOvr>
    <a:masterClrMapping/>
  </p:clrMapOvr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77532" y="621792"/>
            <a:ext cx="4354682" cy="303580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4302" y="621792"/>
            <a:ext cx="4660887" cy="303580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18452" y="12647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45758" y="171411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96327823"/>
              </p:ext>
            </p:extLst>
          </p:nvPr>
        </p:nvGraphicFramePr>
        <p:xfrm>
          <a:off x="134302" y="3738649"/>
          <a:ext cx="9649779" cy="2963900"/>
        </p:xfrm>
        <a:graphic>
          <a:graphicData uri="http://schemas.openxmlformats.org/drawingml/2006/table">
            <a:tbl>
              <a:tblPr/>
              <a:tblGrid>
                <a:gridCol w="333147"/>
                <a:gridCol w="551416"/>
                <a:gridCol w="680654"/>
                <a:gridCol w="680654"/>
                <a:gridCol w="1079856"/>
                <a:gridCol w="1229198"/>
                <a:gridCol w="402074"/>
                <a:gridCol w="551416"/>
                <a:gridCol w="597368"/>
                <a:gridCol w="508337"/>
                <a:gridCol w="574392"/>
                <a:gridCol w="689269"/>
                <a:gridCol w="1056880"/>
                <a:gridCol w="715118"/>
              </a:tblGrid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2.08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17.54036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81.11396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17.54393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81.11855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17.5454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81.11845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210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17.54029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81.11845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17.53809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81.12048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17.5391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81.12207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2.52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17.54065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81.12117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17.54163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81.12661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17.53828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81.11407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17.53513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81.11276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17.54162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81.11595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17.54145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81.12953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17.54199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81.1235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17.53983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81.12488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17.54252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81.1194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1.37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17.54274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81.12805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17.54076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81.12523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17.54481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81.12557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81.12273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6647313"/>
      </p:ext>
    </p:extLst>
  </p:cSld>
  <p:clrMapOvr>
    <a:masterClrMapping/>
  </p:clrMapOvr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77532" y="621792"/>
            <a:ext cx="4354682" cy="303580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4302" y="621792"/>
            <a:ext cx="4660887" cy="303580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18452" y="12647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45758" y="171411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96327823"/>
              </p:ext>
            </p:extLst>
          </p:nvPr>
        </p:nvGraphicFramePr>
        <p:xfrm>
          <a:off x="134302" y="3738649"/>
          <a:ext cx="9649779" cy="2963900"/>
        </p:xfrm>
        <a:graphic>
          <a:graphicData uri="http://schemas.openxmlformats.org/drawingml/2006/table">
            <a:tbl>
              <a:tblPr/>
              <a:tblGrid>
                <a:gridCol w="333147"/>
                <a:gridCol w="551416"/>
                <a:gridCol w="680654"/>
                <a:gridCol w="680654"/>
                <a:gridCol w="1079856"/>
                <a:gridCol w="1229198"/>
                <a:gridCol w="402074"/>
                <a:gridCol w="551416"/>
                <a:gridCol w="597368"/>
                <a:gridCol w="508337"/>
                <a:gridCol w="574392"/>
                <a:gridCol w="689269"/>
                <a:gridCol w="1056880"/>
                <a:gridCol w="715118"/>
              </a:tblGrid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2.08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17.54036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81.11396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17.54393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81.11855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17.5454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81.11845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210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17.54029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81.11845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17.53809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81.12048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17.5391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81.12207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2.52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17.54065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81.12117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17.54163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81.12661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17.53828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81.11407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17.53513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81.11276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17.54162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81.11595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17.54145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81.12953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17.54199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81.1235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17.53983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81.12488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17.54252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81.1194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1.37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17.54274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81.12805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17.54076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81.12523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17.54481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81.12557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81.12273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95570578"/>
      </p:ext>
    </p:extLst>
  </p:cSld>
  <p:clrMapOvr>
    <a:masterClrMapping/>
  </p:clrMapOvr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77532" y="621792"/>
            <a:ext cx="4354682" cy="303580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4302" y="621792"/>
            <a:ext cx="4660887" cy="303580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18452" y="12647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45758" y="171411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96327823"/>
              </p:ext>
            </p:extLst>
          </p:nvPr>
        </p:nvGraphicFramePr>
        <p:xfrm>
          <a:off x="134302" y="3738649"/>
          <a:ext cx="9649779" cy="2963900"/>
        </p:xfrm>
        <a:graphic>
          <a:graphicData uri="http://schemas.openxmlformats.org/drawingml/2006/table">
            <a:tbl>
              <a:tblPr/>
              <a:tblGrid>
                <a:gridCol w="333147"/>
                <a:gridCol w="551416"/>
                <a:gridCol w="680654"/>
                <a:gridCol w="680654"/>
                <a:gridCol w="1079856"/>
                <a:gridCol w="1229198"/>
                <a:gridCol w="402074"/>
                <a:gridCol w="551416"/>
                <a:gridCol w="597368"/>
                <a:gridCol w="508337"/>
                <a:gridCol w="574392"/>
                <a:gridCol w="689269"/>
                <a:gridCol w="1056880"/>
                <a:gridCol w="715118"/>
              </a:tblGrid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2.08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17.54036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81.11396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17.54393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81.11855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17.5454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81.11845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210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17.54029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81.11845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17.53809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81.12048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17.5391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81.12207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2.52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17.54065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81.12117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17.54163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81.12661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17.53828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81.11407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17.53513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81.11276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17.54162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81.11595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17.54145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81.12953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17.54199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81.1235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17.53983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81.12488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17.54252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81.1194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1.37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17.54274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81.12805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17.54076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81.12523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17.54481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81.12557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81.12273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75943844"/>
      </p:ext>
    </p:extLst>
  </p:cSld>
  <p:clrMapOvr>
    <a:masterClrMapping/>
  </p:clrMapOvr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77532" y="621792"/>
            <a:ext cx="4354682" cy="303580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4302" y="621792"/>
            <a:ext cx="4660887" cy="303580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18452" y="12647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45758" y="171411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96327823"/>
              </p:ext>
            </p:extLst>
          </p:nvPr>
        </p:nvGraphicFramePr>
        <p:xfrm>
          <a:off x="134302" y="3738649"/>
          <a:ext cx="9649779" cy="2963900"/>
        </p:xfrm>
        <a:graphic>
          <a:graphicData uri="http://schemas.openxmlformats.org/drawingml/2006/table">
            <a:tbl>
              <a:tblPr/>
              <a:tblGrid>
                <a:gridCol w="333147"/>
                <a:gridCol w="551416"/>
                <a:gridCol w="680654"/>
                <a:gridCol w="680654"/>
                <a:gridCol w="1079856"/>
                <a:gridCol w="1229198"/>
                <a:gridCol w="402074"/>
                <a:gridCol w="551416"/>
                <a:gridCol w="597368"/>
                <a:gridCol w="508337"/>
                <a:gridCol w="574392"/>
                <a:gridCol w="689269"/>
                <a:gridCol w="1056880"/>
                <a:gridCol w="715118"/>
              </a:tblGrid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2.08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17.54036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81.11396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17.54393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81.11855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17.5454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81.11845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210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17.54029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81.11845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17.53809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81.12048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17.5391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81.12207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2.52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17.54065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81.12117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17.54163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81.12661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17.53828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81.11407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17.53513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81.11276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17.54162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81.11595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17.54145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81.12953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17.54199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81.1235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17.53983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81.12488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17.54252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81.1194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1.37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17.54274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81.12805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17.54076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81.12523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17.54481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81.12557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81.12273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07990176"/>
      </p:ext>
    </p:extLst>
  </p:cSld>
  <p:clrMapOvr>
    <a:masterClrMapping/>
  </p:clrMapOvr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77532" y="621792"/>
            <a:ext cx="4354682" cy="303580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4302" y="621792"/>
            <a:ext cx="4660887" cy="303580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18452" y="12647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45758" y="171411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96327823"/>
              </p:ext>
            </p:extLst>
          </p:nvPr>
        </p:nvGraphicFramePr>
        <p:xfrm>
          <a:off x="134302" y="3738649"/>
          <a:ext cx="9649779" cy="2963900"/>
        </p:xfrm>
        <a:graphic>
          <a:graphicData uri="http://schemas.openxmlformats.org/drawingml/2006/table">
            <a:tbl>
              <a:tblPr/>
              <a:tblGrid>
                <a:gridCol w="333147"/>
                <a:gridCol w="551416"/>
                <a:gridCol w="680654"/>
                <a:gridCol w="680654"/>
                <a:gridCol w="1079856"/>
                <a:gridCol w="1229198"/>
                <a:gridCol w="402074"/>
                <a:gridCol w="551416"/>
                <a:gridCol w="597368"/>
                <a:gridCol w="508337"/>
                <a:gridCol w="574392"/>
                <a:gridCol w="689269"/>
                <a:gridCol w="1056880"/>
                <a:gridCol w="715118"/>
              </a:tblGrid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2.08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17.54036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81.11396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17.54393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81.11855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17.5454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81.11845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210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17.54029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81.11845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17.53809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81.12048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17.5391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81.12207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2.52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17.54065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81.12117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17.54163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81.12661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17.53828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81.11407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17.53513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81.11276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17.54162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81.11595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17.54145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81.12953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17.54199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81.1235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17.53983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81.12488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17.54252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81.1194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1.37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17.54274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81.12805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17.54076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81.12523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17.54481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81.12557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81.12273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56097009"/>
      </p:ext>
    </p:extLst>
  </p:cSld>
  <p:clrMapOvr>
    <a:masterClrMapping/>
  </p:clrMapOvr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77532" y="621792"/>
            <a:ext cx="4354682" cy="303580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4302" y="621792"/>
            <a:ext cx="4660887" cy="303580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18452" y="12647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45758" y="171411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96327823"/>
              </p:ext>
            </p:extLst>
          </p:nvPr>
        </p:nvGraphicFramePr>
        <p:xfrm>
          <a:off x="134302" y="3738649"/>
          <a:ext cx="9649779" cy="2963900"/>
        </p:xfrm>
        <a:graphic>
          <a:graphicData uri="http://schemas.openxmlformats.org/drawingml/2006/table">
            <a:tbl>
              <a:tblPr/>
              <a:tblGrid>
                <a:gridCol w="333147"/>
                <a:gridCol w="551416"/>
                <a:gridCol w="680654"/>
                <a:gridCol w="680654"/>
                <a:gridCol w="1079856"/>
                <a:gridCol w="1229198"/>
                <a:gridCol w="402074"/>
                <a:gridCol w="551416"/>
                <a:gridCol w="597368"/>
                <a:gridCol w="508337"/>
                <a:gridCol w="574392"/>
                <a:gridCol w="689269"/>
                <a:gridCol w="1056880"/>
                <a:gridCol w="715118"/>
              </a:tblGrid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2.08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17.54036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81.11396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17.54393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81.11855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17.5454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81.11845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210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17.54029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81.11845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17.53809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81.12048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17.5391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81.12207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2.52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17.54065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81.12117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17.54163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81.12661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17.53828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81.11407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17.53513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81.11276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17.54162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81.11595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17.54145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81.12953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17.54199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81.1235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17.53983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81.12488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17.54252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81.1194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1.37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17.54274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81.12805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17.54076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81.12523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17.54481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81.12557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81.12273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32427502"/>
      </p:ext>
    </p:extLst>
  </p:cSld>
  <p:clrMapOvr>
    <a:masterClrMapping/>
  </p:clrMapOvr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77532" y="621792"/>
            <a:ext cx="4354682" cy="303580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4302" y="621792"/>
            <a:ext cx="4660887" cy="303580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18452" y="12647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45758" y="171411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96327823"/>
              </p:ext>
            </p:extLst>
          </p:nvPr>
        </p:nvGraphicFramePr>
        <p:xfrm>
          <a:off x="134302" y="3738649"/>
          <a:ext cx="9649779" cy="2963900"/>
        </p:xfrm>
        <a:graphic>
          <a:graphicData uri="http://schemas.openxmlformats.org/drawingml/2006/table">
            <a:tbl>
              <a:tblPr/>
              <a:tblGrid>
                <a:gridCol w="333147"/>
                <a:gridCol w="551416"/>
                <a:gridCol w="680654"/>
                <a:gridCol w="680654"/>
                <a:gridCol w="1079856"/>
                <a:gridCol w="1229198"/>
                <a:gridCol w="402074"/>
                <a:gridCol w="551416"/>
                <a:gridCol w="597368"/>
                <a:gridCol w="508337"/>
                <a:gridCol w="574392"/>
                <a:gridCol w="689269"/>
                <a:gridCol w="1056880"/>
                <a:gridCol w="715118"/>
              </a:tblGrid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2.08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17.54036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81.11396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17.54393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81.11855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17.5454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81.11845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210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17.54029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81.11845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17.53809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81.12048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17.5391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81.12207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2.52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17.54065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81.12117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17.54163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81.12661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17.53828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81.11407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17.53513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81.11276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17.54162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81.11595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17.54145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81.12953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17.54199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81.1235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17.53983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81.12488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17.54252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81.1194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1.37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17.54274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81.12805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17.54076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81.12523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17.54481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81.12557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81.12273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89900004"/>
      </p:ext>
    </p:extLst>
  </p:cSld>
  <p:clrMapOvr>
    <a:masterClrMapping/>
  </p:clrMapOvr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77532" y="621792"/>
            <a:ext cx="4354682" cy="303580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4302" y="621792"/>
            <a:ext cx="4660887" cy="303580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18452" y="12647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45758" y="171411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96327823"/>
              </p:ext>
            </p:extLst>
          </p:nvPr>
        </p:nvGraphicFramePr>
        <p:xfrm>
          <a:off x="134302" y="3738649"/>
          <a:ext cx="9649779" cy="2963900"/>
        </p:xfrm>
        <a:graphic>
          <a:graphicData uri="http://schemas.openxmlformats.org/drawingml/2006/table">
            <a:tbl>
              <a:tblPr/>
              <a:tblGrid>
                <a:gridCol w="333147"/>
                <a:gridCol w="551416"/>
                <a:gridCol w="680654"/>
                <a:gridCol w="680654"/>
                <a:gridCol w="1079856"/>
                <a:gridCol w="1229198"/>
                <a:gridCol w="402074"/>
                <a:gridCol w="551416"/>
                <a:gridCol w="597368"/>
                <a:gridCol w="508337"/>
                <a:gridCol w="574392"/>
                <a:gridCol w="689269"/>
                <a:gridCol w="1056880"/>
                <a:gridCol w="715118"/>
              </a:tblGrid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2.08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17.54036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81.11396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17.54393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81.11855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17.5454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81.11845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210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17.54029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81.11845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17.53809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81.12048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17.5391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81.12207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2.52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17.54065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81.12117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17.54163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81.12661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17.53828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81.11407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17.53513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81.11276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17.54162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81.11595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17.54145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81.12953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17.54199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81.1235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17.53983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81.12488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17.54252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81.1194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1.37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17.54274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81.12805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17.54076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81.12523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17.54481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81.12557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81.12273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19469468"/>
      </p:ext>
    </p:extLst>
  </p:cSld>
  <p:clrMapOvr>
    <a:masterClrMapping/>
  </p:clrMapOvr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06983" y="1018151"/>
            <a:ext cx="4088724" cy="327537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44568" y="1018153"/>
            <a:ext cx="4013274" cy="3275374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815901" y="340124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743207" y="385056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08484126"/>
              </p:ext>
            </p:extLst>
          </p:nvPr>
        </p:nvGraphicFramePr>
        <p:xfrm>
          <a:off x="228111" y="4602223"/>
          <a:ext cx="9402999" cy="858540"/>
        </p:xfrm>
        <a:graphic>
          <a:graphicData uri="http://schemas.openxmlformats.org/drawingml/2006/table">
            <a:tbl>
              <a:tblPr/>
              <a:tblGrid>
                <a:gridCol w="324628"/>
                <a:gridCol w="537314"/>
                <a:gridCol w="663247"/>
                <a:gridCol w="663247"/>
                <a:gridCol w="1052240"/>
                <a:gridCol w="1197763"/>
                <a:gridCol w="391792"/>
                <a:gridCol w="537314"/>
                <a:gridCol w="582091"/>
                <a:gridCol w="495337"/>
                <a:gridCol w="559702"/>
                <a:gridCol w="671642"/>
                <a:gridCol w="1029852"/>
                <a:gridCol w="696830"/>
              </a:tblGrid>
              <a:tr h="21463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1463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218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407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0.58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17.53166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81.1401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KISTARAM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463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231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407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0.38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17.5325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81.13784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KISTARAM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463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232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407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17.53137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81.13896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KISTARAM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44609053"/>
      </p:ext>
    </p:extLst>
  </p:cSld>
  <p:clrMapOvr>
    <a:masterClrMapping/>
  </p:clrMapOvr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16736" y="859781"/>
            <a:ext cx="2485191" cy="324587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84264" y="859781"/>
            <a:ext cx="2140332" cy="3245876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660453" y="193820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87759" y="238752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81362199"/>
              </p:ext>
            </p:extLst>
          </p:nvPr>
        </p:nvGraphicFramePr>
        <p:xfrm>
          <a:off x="280671" y="4661302"/>
          <a:ext cx="9338817" cy="1529184"/>
        </p:xfrm>
        <a:graphic>
          <a:graphicData uri="http://schemas.openxmlformats.org/drawingml/2006/table">
            <a:tbl>
              <a:tblPr/>
              <a:tblGrid>
                <a:gridCol w="322412"/>
                <a:gridCol w="533646"/>
                <a:gridCol w="658720"/>
                <a:gridCol w="658720"/>
                <a:gridCol w="1045058"/>
                <a:gridCol w="1189587"/>
                <a:gridCol w="389118"/>
                <a:gridCol w="533646"/>
                <a:gridCol w="578118"/>
                <a:gridCol w="491956"/>
                <a:gridCol w="555882"/>
                <a:gridCol w="667058"/>
                <a:gridCol w="1022823"/>
                <a:gridCol w="692073"/>
              </a:tblGrid>
              <a:tr h="19114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9114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219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2.13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17.54377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81.13208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114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220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1.26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17.54244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81.13241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114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226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403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2.44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17.54644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81.13071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114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227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403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0.32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17.54854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81.13069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114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230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0.58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17.54545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81.1339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114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1.12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17.54469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81.13248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114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237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0.43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17.54396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81.13034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31843534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9778" y="1568005"/>
            <a:ext cx="3619500" cy="320992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59995" y="1568005"/>
            <a:ext cx="3400425" cy="320992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035362" y="575284"/>
            <a:ext cx="33362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102-61-b-22-feb-2019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749808" y="575284"/>
            <a:ext cx="3612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5434583"/>
              </p:ext>
            </p:extLst>
          </p:nvPr>
        </p:nvGraphicFramePr>
        <p:xfrm>
          <a:off x="315279" y="5282099"/>
          <a:ext cx="9377362" cy="789516"/>
        </p:xfrm>
        <a:graphic>
          <a:graphicData uri="http://schemas.openxmlformats.org/drawingml/2006/table">
            <a:tbl>
              <a:tblPr/>
              <a:tblGrid>
                <a:gridCol w="252853"/>
                <a:gridCol w="592897"/>
                <a:gridCol w="880626"/>
                <a:gridCol w="819592"/>
                <a:gridCol w="1028850"/>
                <a:gridCol w="1055008"/>
                <a:gridCol w="305168"/>
                <a:gridCol w="621234"/>
                <a:gridCol w="453391"/>
                <a:gridCol w="385819"/>
                <a:gridCol w="435954"/>
                <a:gridCol w="523145"/>
                <a:gridCol w="967817"/>
                <a:gridCol w="1055008"/>
              </a:tblGrid>
              <a:tr h="39475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9475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NALLAJERLA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NALLAJERLA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I.S.JAGANNATHAPURAM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17.01757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81.34139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IS_RAGHAVAPURAM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06149146"/>
      </p:ext>
    </p:extLst>
  </p:cSld>
  <p:clrMapOvr>
    <a:masterClrMapping/>
  </p:clrMapOvr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16736" y="859781"/>
            <a:ext cx="2485191" cy="324587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84264" y="859781"/>
            <a:ext cx="2140332" cy="3245876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660453" y="193820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87759" y="238752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80671" y="4661302"/>
          <a:ext cx="9338817" cy="1529184"/>
        </p:xfrm>
        <a:graphic>
          <a:graphicData uri="http://schemas.openxmlformats.org/drawingml/2006/table">
            <a:tbl>
              <a:tblPr/>
              <a:tblGrid>
                <a:gridCol w="322412"/>
                <a:gridCol w="533646"/>
                <a:gridCol w="658720"/>
                <a:gridCol w="658720"/>
                <a:gridCol w="1045058"/>
                <a:gridCol w="1189587"/>
                <a:gridCol w="389118"/>
                <a:gridCol w="533646"/>
                <a:gridCol w="578118"/>
                <a:gridCol w="491956"/>
                <a:gridCol w="555882"/>
                <a:gridCol w="667058"/>
                <a:gridCol w="1022823"/>
                <a:gridCol w="692073"/>
              </a:tblGrid>
              <a:tr h="19114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9114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219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2.13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17.54377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81.13208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114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220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1.26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17.54244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81.13241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114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226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403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2.44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17.54644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81.13071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114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227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403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0.32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17.54854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81.13069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114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230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0.58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17.54545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81.1339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114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1.12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17.54469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81.13248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114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237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0.43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17.54396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81.13034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57893413"/>
      </p:ext>
    </p:extLst>
  </p:cSld>
  <p:clrMapOvr>
    <a:masterClrMapping/>
  </p:clrMapOvr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77532" y="621792"/>
            <a:ext cx="4354682" cy="303580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4302" y="621792"/>
            <a:ext cx="4660887" cy="303580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18452" y="12647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45758" y="171411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96327823"/>
              </p:ext>
            </p:extLst>
          </p:nvPr>
        </p:nvGraphicFramePr>
        <p:xfrm>
          <a:off x="134302" y="3738649"/>
          <a:ext cx="9649779" cy="2963900"/>
        </p:xfrm>
        <a:graphic>
          <a:graphicData uri="http://schemas.openxmlformats.org/drawingml/2006/table">
            <a:tbl>
              <a:tblPr/>
              <a:tblGrid>
                <a:gridCol w="333147"/>
                <a:gridCol w="551416"/>
                <a:gridCol w="680654"/>
                <a:gridCol w="680654"/>
                <a:gridCol w="1079856"/>
                <a:gridCol w="1229198"/>
                <a:gridCol w="402074"/>
                <a:gridCol w="551416"/>
                <a:gridCol w="597368"/>
                <a:gridCol w="508337"/>
                <a:gridCol w="574392"/>
                <a:gridCol w="689269"/>
                <a:gridCol w="1056880"/>
                <a:gridCol w="715118"/>
              </a:tblGrid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2.08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17.54036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81.11396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17.54393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81.11855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17.5454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81.11845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210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17.54029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81.11845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17.53809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81.12048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17.5391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81.12207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2.52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17.54065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81.12117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17.54163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81.12661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17.53828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81.11407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17.53513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81.11276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17.54162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81.11595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17.54145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81.12953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17.54199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81.1235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17.53983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81.12488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17.54252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81.1194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1.37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17.54274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81.12805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17.54076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81.12523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17.54481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81.12557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81.12273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68745222"/>
      </p:ext>
    </p:extLst>
  </p:cSld>
  <p:clrMapOvr>
    <a:masterClrMapping/>
  </p:clrMapOvr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6511" y="1950417"/>
            <a:ext cx="4257069" cy="259415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22121" y="1950416"/>
            <a:ext cx="4168767" cy="259415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36740" y="53795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64046" y="582891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2374589"/>
              </p:ext>
            </p:extLst>
          </p:nvPr>
        </p:nvGraphicFramePr>
        <p:xfrm>
          <a:off x="125314" y="5084339"/>
          <a:ext cx="9634383" cy="1206734"/>
        </p:xfrm>
        <a:graphic>
          <a:graphicData uri="http://schemas.openxmlformats.org/drawingml/2006/table">
            <a:tbl>
              <a:tblPr/>
              <a:tblGrid>
                <a:gridCol w="259783"/>
                <a:gridCol w="609148"/>
                <a:gridCol w="904763"/>
                <a:gridCol w="842056"/>
                <a:gridCol w="1057049"/>
                <a:gridCol w="1083924"/>
                <a:gridCol w="313532"/>
                <a:gridCol w="638261"/>
                <a:gridCol w="566970"/>
                <a:gridCol w="448056"/>
                <a:gridCol w="649224"/>
                <a:gridCol w="649224"/>
                <a:gridCol w="731520"/>
                <a:gridCol w="880873"/>
              </a:tblGrid>
              <a:tr h="32237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42180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17.54795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81.11743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42180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3.38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17.5491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81.12176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55830894"/>
      </p:ext>
    </p:extLst>
  </p:cSld>
  <p:clrMapOvr>
    <a:masterClrMapping/>
  </p:clrMapOvr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6511" y="1950417"/>
            <a:ext cx="4257069" cy="259415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22121" y="1950416"/>
            <a:ext cx="4168767" cy="259415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36740" y="53795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64046" y="582891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25314" y="5084339"/>
          <a:ext cx="9634383" cy="1206734"/>
        </p:xfrm>
        <a:graphic>
          <a:graphicData uri="http://schemas.openxmlformats.org/drawingml/2006/table">
            <a:tbl>
              <a:tblPr/>
              <a:tblGrid>
                <a:gridCol w="259783"/>
                <a:gridCol w="609148"/>
                <a:gridCol w="904763"/>
                <a:gridCol w="842056"/>
                <a:gridCol w="1057049"/>
                <a:gridCol w="1083924"/>
                <a:gridCol w="313532"/>
                <a:gridCol w="638261"/>
                <a:gridCol w="566970"/>
                <a:gridCol w="448056"/>
                <a:gridCol w="649224"/>
                <a:gridCol w="649224"/>
                <a:gridCol w="731520"/>
                <a:gridCol w="880873"/>
              </a:tblGrid>
              <a:tr h="32237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42180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17.54795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81.11743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42180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3.38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17.5491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81.12176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28768328"/>
      </p:ext>
    </p:extLst>
  </p:cSld>
  <p:clrMapOvr>
    <a:masterClrMapping/>
  </p:clrMapOvr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77532" y="621792"/>
            <a:ext cx="4354682" cy="303580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4302" y="621792"/>
            <a:ext cx="4660887" cy="303580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18452" y="12647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45758" y="171411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96327823"/>
              </p:ext>
            </p:extLst>
          </p:nvPr>
        </p:nvGraphicFramePr>
        <p:xfrm>
          <a:off x="134302" y="3738649"/>
          <a:ext cx="9649779" cy="2963900"/>
        </p:xfrm>
        <a:graphic>
          <a:graphicData uri="http://schemas.openxmlformats.org/drawingml/2006/table">
            <a:tbl>
              <a:tblPr/>
              <a:tblGrid>
                <a:gridCol w="333147"/>
                <a:gridCol w="551416"/>
                <a:gridCol w="680654"/>
                <a:gridCol w="680654"/>
                <a:gridCol w="1079856"/>
                <a:gridCol w="1229198"/>
                <a:gridCol w="402074"/>
                <a:gridCol w="551416"/>
                <a:gridCol w="597368"/>
                <a:gridCol w="508337"/>
                <a:gridCol w="574392"/>
                <a:gridCol w="689269"/>
                <a:gridCol w="1056880"/>
                <a:gridCol w="715118"/>
              </a:tblGrid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2.08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17.54036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81.11396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17.54393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81.11855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17.5454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81.11845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210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17.54029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81.11845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17.53809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81.12048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17.5391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81.12207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2.52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17.54065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81.12117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17.54163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81.12661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17.53828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81.11407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17.53513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81.11276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17.54162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81.11595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17.54145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81.12953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17.54199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81.1235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17.53983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81.12488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17.54252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81.1194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1.37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17.54274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81.12805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17.54076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81.12523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17.54481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81.12557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81.12273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64311230"/>
      </p:ext>
    </p:extLst>
  </p:cSld>
  <p:clrMapOvr>
    <a:masterClrMapping/>
  </p:clrMapOvr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77532" y="621792"/>
            <a:ext cx="4354682" cy="303580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4302" y="621792"/>
            <a:ext cx="4660887" cy="303580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18452" y="12647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45758" y="171411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96327823"/>
              </p:ext>
            </p:extLst>
          </p:nvPr>
        </p:nvGraphicFramePr>
        <p:xfrm>
          <a:off x="134302" y="3738649"/>
          <a:ext cx="9649779" cy="2963900"/>
        </p:xfrm>
        <a:graphic>
          <a:graphicData uri="http://schemas.openxmlformats.org/drawingml/2006/table">
            <a:tbl>
              <a:tblPr/>
              <a:tblGrid>
                <a:gridCol w="333147"/>
                <a:gridCol w="551416"/>
                <a:gridCol w="680654"/>
                <a:gridCol w="680654"/>
                <a:gridCol w="1079856"/>
                <a:gridCol w="1229198"/>
                <a:gridCol w="402074"/>
                <a:gridCol w="551416"/>
                <a:gridCol w="597368"/>
                <a:gridCol w="508337"/>
                <a:gridCol w="574392"/>
                <a:gridCol w="689269"/>
                <a:gridCol w="1056880"/>
                <a:gridCol w="715118"/>
              </a:tblGrid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2.08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17.54036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81.11396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17.54393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81.11855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17.5454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81.11845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210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17.54029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81.11845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17.53809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81.12048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17.5391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81.12207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2.52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17.54065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81.12117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17.54163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81.12661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17.53828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81.11407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17.53513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81.11276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17.54162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81.11595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17.54145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81.12953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17.54199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81.1235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17.53983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81.12488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17.54252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81.1194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1.37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17.54274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81.12805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17.54076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81.12523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17.54481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81.12557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81.12273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22606115"/>
      </p:ext>
    </p:extLst>
  </p:cSld>
  <p:clrMapOvr>
    <a:masterClrMapping/>
  </p:clrMapOvr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16736" y="859781"/>
            <a:ext cx="2485191" cy="324587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84264" y="859781"/>
            <a:ext cx="2140332" cy="3245876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660453" y="193820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87759" y="238752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80671" y="4661302"/>
          <a:ext cx="9338817" cy="1529184"/>
        </p:xfrm>
        <a:graphic>
          <a:graphicData uri="http://schemas.openxmlformats.org/drawingml/2006/table">
            <a:tbl>
              <a:tblPr/>
              <a:tblGrid>
                <a:gridCol w="322412"/>
                <a:gridCol w="533646"/>
                <a:gridCol w="658720"/>
                <a:gridCol w="658720"/>
                <a:gridCol w="1045058"/>
                <a:gridCol w="1189587"/>
                <a:gridCol w="389118"/>
                <a:gridCol w="533646"/>
                <a:gridCol w="578118"/>
                <a:gridCol w="491956"/>
                <a:gridCol w="555882"/>
                <a:gridCol w="667058"/>
                <a:gridCol w="1022823"/>
                <a:gridCol w="692073"/>
              </a:tblGrid>
              <a:tr h="19114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9114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219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2.13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17.54377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81.13208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114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220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1.26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17.54244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81.13241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114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226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403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2.44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17.54644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81.13071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114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227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403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0.32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17.54854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81.13069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114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230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0.58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17.54545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81.1339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114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1.12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17.54469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81.13248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114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237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0.43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17.54396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81.13034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28103178"/>
      </p:ext>
    </p:extLst>
  </p:cSld>
  <p:clrMapOvr>
    <a:masterClrMapping/>
  </p:clrMapOvr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16736" y="859781"/>
            <a:ext cx="2485191" cy="324587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84264" y="859781"/>
            <a:ext cx="2140332" cy="3245876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660453" y="193820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87759" y="238752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80671" y="4661302"/>
          <a:ext cx="9338817" cy="1529184"/>
        </p:xfrm>
        <a:graphic>
          <a:graphicData uri="http://schemas.openxmlformats.org/drawingml/2006/table">
            <a:tbl>
              <a:tblPr/>
              <a:tblGrid>
                <a:gridCol w="322412"/>
                <a:gridCol w="533646"/>
                <a:gridCol w="658720"/>
                <a:gridCol w="658720"/>
                <a:gridCol w="1045058"/>
                <a:gridCol w="1189587"/>
                <a:gridCol w="389118"/>
                <a:gridCol w="533646"/>
                <a:gridCol w="578118"/>
                <a:gridCol w="491956"/>
                <a:gridCol w="555882"/>
                <a:gridCol w="667058"/>
                <a:gridCol w="1022823"/>
                <a:gridCol w="692073"/>
              </a:tblGrid>
              <a:tr h="19114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9114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219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2.13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17.54377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81.13208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114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220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1.26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17.54244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81.13241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114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226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403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2.44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17.54644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81.13071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114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227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403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0.32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17.54854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81.13069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114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230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0.58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17.54545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81.1339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114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1.12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17.54469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81.13248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114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237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0.43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17.54396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81.13034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17206586"/>
      </p:ext>
    </p:extLst>
  </p:cSld>
  <p:clrMapOvr>
    <a:masterClrMapping/>
  </p:clrMapOvr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364563" y="1584844"/>
            <a:ext cx="4422565" cy="229779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4775" y="1584844"/>
            <a:ext cx="4792115" cy="2297796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53061" y="321836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80367" y="366768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88233434"/>
              </p:ext>
            </p:extLst>
          </p:nvPr>
        </p:nvGraphicFramePr>
        <p:xfrm>
          <a:off x="260415" y="4460822"/>
          <a:ext cx="9368216" cy="1043865"/>
        </p:xfrm>
        <a:graphic>
          <a:graphicData uri="http://schemas.openxmlformats.org/drawingml/2006/table">
            <a:tbl>
              <a:tblPr/>
              <a:tblGrid>
                <a:gridCol w="252606"/>
                <a:gridCol w="592319"/>
                <a:gridCol w="879767"/>
                <a:gridCol w="818793"/>
                <a:gridCol w="1027847"/>
                <a:gridCol w="1053979"/>
                <a:gridCol w="304870"/>
                <a:gridCol w="620628"/>
                <a:gridCol w="498136"/>
                <a:gridCol w="384048"/>
                <a:gridCol w="521208"/>
                <a:gridCol w="649224"/>
                <a:gridCol w="923544"/>
                <a:gridCol w="841247"/>
              </a:tblGrid>
              <a:tr h="34795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4795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17.55132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81.13442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4795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17.55198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81.1282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56887557"/>
      </p:ext>
    </p:extLst>
  </p:cSld>
  <p:clrMapOvr>
    <a:masterClrMapping/>
  </p:clrMapOvr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364563" y="1584844"/>
            <a:ext cx="4422565" cy="229779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4775" y="1584844"/>
            <a:ext cx="4792115" cy="2297796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53061" y="321836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80367" y="366768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60415" y="4460822"/>
          <a:ext cx="9368216" cy="1043865"/>
        </p:xfrm>
        <a:graphic>
          <a:graphicData uri="http://schemas.openxmlformats.org/drawingml/2006/table">
            <a:tbl>
              <a:tblPr/>
              <a:tblGrid>
                <a:gridCol w="252606"/>
                <a:gridCol w="592319"/>
                <a:gridCol w="879767"/>
                <a:gridCol w="818793"/>
                <a:gridCol w="1027847"/>
                <a:gridCol w="1053979"/>
                <a:gridCol w="304870"/>
                <a:gridCol w="620628"/>
                <a:gridCol w="498136"/>
                <a:gridCol w="384048"/>
                <a:gridCol w="521208"/>
                <a:gridCol w="649224"/>
                <a:gridCol w="923544"/>
                <a:gridCol w="841247"/>
              </a:tblGrid>
              <a:tr h="34795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4795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17.55132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81.13442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4795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17.55198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81.1282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27811774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6035362" y="575284"/>
            <a:ext cx="33362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102-61-b-22-feb-2019</a:t>
            </a:r>
            <a:endParaRPr lang="en-US" b="1" dirty="0"/>
          </a:p>
        </p:txBody>
      </p:sp>
      <p:sp>
        <p:nvSpPr>
          <p:cNvPr id="3" name="TextBox 2"/>
          <p:cNvSpPr txBox="1"/>
          <p:nvPr/>
        </p:nvSpPr>
        <p:spPr>
          <a:xfrm>
            <a:off x="749808" y="575284"/>
            <a:ext cx="3612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13233" y="1385320"/>
            <a:ext cx="3905074" cy="387629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47489" y="1374336"/>
            <a:ext cx="4324172" cy="3887274"/>
          </a:xfrm>
          <a:prstGeom prst="rect">
            <a:avLst/>
          </a:prstGeom>
        </p:spPr>
      </p:pic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17016936"/>
              </p:ext>
            </p:extLst>
          </p:nvPr>
        </p:nvGraphicFramePr>
        <p:xfrm>
          <a:off x="543879" y="5702314"/>
          <a:ext cx="9139616" cy="771638"/>
        </p:xfrm>
        <a:graphic>
          <a:graphicData uri="http://schemas.openxmlformats.org/drawingml/2006/table">
            <a:tbl>
              <a:tblPr/>
              <a:tblGrid>
                <a:gridCol w="246443"/>
                <a:gridCol w="577865"/>
                <a:gridCol w="858299"/>
                <a:gridCol w="798814"/>
                <a:gridCol w="1002766"/>
                <a:gridCol w="1028260"/>
                <a:gridCol w="297430"/>
                <a:gridCol w="605484"/>
                <a:gridCol w="441896"/>
                <a:gridCol w="376037"/>
                <a:gridCol w="424900"/>
                <a:gridCol w="509882"/>
                <a:gridCol w="943280"/>
                <a:gridCol w="1028260"/>
              </a:tblGrid>
              <a:tr h="38581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8581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YERRAGUNTAPALLI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BARRIKONDA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BARRIKONDA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17.17591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80.93817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CHINTAMPALLI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9943354"/>
      </p:ext>
    </p:extLst>
  </p:cSld>
  <p:clrMapOvr>
    <a:masterClrMapping/>
  </p:clrMapOvr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908052" y="813816"/>
            <a:ext cx="2792114" cy="351129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83432" y="813816"/>
            <a:ext cx="2688409" cy="3511296"/>
          </a:xfrm>
          <a:prstGeom prst="rect">
            <a:avLst/>
          </a:prstGeom>
        </p:spPr>
      </p:pic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06701816"/>
              </p:ext>
            </p:extLst>
          </p:nvPr>
        </p:nvGraphicFramePr>
        <p:xfrm>
          <a:off x="156241" y="4597294"/>
          <a:ext cx="9454102" cy="1867512"/>
        </p:xfrm>
        <a:graphic>
          <a:graphicData uri="http://schemas.openxmlformats.org/drawingml/2006/table">
            <a:tbl>
              <a:tblPr/>
              <a:tblGrid>
                <a:gridCol w="326392"/>
                <a:gridCol w="540234"/>
                <a:gridCol w="666852"/>
                <a:gridCol w="666852"/>
                <a:gridCol w="1057959"/>
                <a:gridCol w="1204272"/>
                <a:gridCol w="393921"/>
                <a:gridCol w="540234"/>
                <a:gridCol w="585254"/>
                <a:gridCol w="498029"/>
                <a:gridCol w="562744"/>
                <a:gridCol w="675293"/>
                <a:gridCol w="1035449"/>
                <a:gridCol w="700617"/>
              </a:tblGrid>
              <a:tr h="23343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3343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219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2.13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17.54377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81.13208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343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220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1.26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17.54244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81.13241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343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226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403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2.44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17.54644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81.13071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343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227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403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0.32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17.54854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81.13069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343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230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0.58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17.54545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81.1339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343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1.12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17.54469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81.13248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343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237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0.43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17.54396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81.13034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5781806" y="127370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709112" y="172302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2144941556"/>
      </p:ext>
    </p:extLst>
  </p:cSld>
  <p:clrMapOvr>
    <a:masterClrMapping/>
  </p:clrMapOvr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06983" y="1018151"/>
            <a:ext cx="4088724" cy="327537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44568" y="1018153"/>
            <a:ext cx="4013274" cy="3275374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815901" y="340124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743207" y="385056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28111" y="4602223"/>
          <a:ext cx="9402999" cy="858540"/>
        </p:xfrm>
        <a:graphic>
          <a:graphicData uri="http://schemas.openxmlformats.org/drawingml/2006/table">
            <a:tbl>
              <a:tblPr/>
              <a:tblGrid>
                <a:gridCol w="324628"/>
                <a:gridCol w="537314"/>
                <a:gridCol w="663247"/>
                <a:gridCol w="663247"/>
                <a:gridCol w="1052240"/>
                <a:gridCol w="1197763"/>
                <a:gridCol w="391792"/>
                <a:gridCol w="537314"/>
                <a:gridCol w="582091"/>
                <a:gridCol w="495337"/>
                <a:gridCol w="559702"/>
                <a:gridCol w="671642"/>
                <a:gridCol w="1029852"/>
                <a:gridCol w="696830"/>
              </a:tblGrid>
              <a:tr h="21463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1463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218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407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0.58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17.53166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81.1401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KISTARAM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463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231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407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0.38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17.5325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81.13784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KISTARAM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463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232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407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17.53137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81.13896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KISTARAM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45960718"/>
      </p:ext>
    </p:extLst>
  </p:cSld>
  <p:clrMapOvr>
    <a:masterClrMapping/>
  </p:clrMapOvr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06983" y="1018151"/>
            <a:ext cx="4088724" cy="327537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44568" y="1018153"/>
            <a:ext cx="4013274" cy="3275374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815901" y="340124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743207" y="385056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28111" y="4602223"/>
          <a:ext cx="9402999" cy="858540"/>
        </p:xfrm>
        <a:graphic>
          <a:graphicData uri="http://schemas.openxmlformats.org/drawingml/2006/table">
            <a:tbl>
              <a:tblPr/>
              <a:tblGrid>
                <a:gridCol w="324628"/>
                <a:gridCol w="537314"/>
                <a:gridCol w="663247"/>
                <a:gridCol w="663247"/>
                <a:gridCol w="1052240"/>
                <a:gridCol w="1197763"/>
                <a:gridCol w="391792"/>
                <a:gridCol w="537314"/>
                <a:gridCol w="582091"/>
                <a:gridCol w="495337"/>
                <a:gridCol w="559702"/>
                <a:gridCol w="671642"/>
                <a:gridCol w="1029852"/>
                <a:gridCol w="696830"/>
              </a:tblGrid>
              <a:tr h="21463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1463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218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407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0.58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17.53166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81.1401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KISTARAM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463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231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407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0.38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17.5325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81.13784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KISTARAM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463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232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407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17.53137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81.13896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KISTARAM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48673382"/>
      </p:ext>
    </p:extLst>
  </p:cSld>
  <p:clrMapOvr>
    <a:masterClrMapping/>
  </p:clrMapOvr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77532" y="621792"/>
            <a:ext cx="4354682" cy="303580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4302" y="621792"/>
            <a:ext cx="4660887" cy="303580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18452" y="12647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45758" y="171411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96327823"/>
              </p:ext>
            </p:extLst>
          </p:nvPr>
        </p:nvGraphicFramePr>
        <p:xfrm>
          <a:off x="134302" y="3738649"/>
          <a:ext cx="9649779" cy="2963900"/>
        </p:xfrm>
        <a:graphic>
          <a:graphicData uri="http://schemas.openxmlformats.org/drawingml/2006/table">
            <a:tbl>
              <a:tblPr/>
              <a:tblGrid>
                <a:gridCol w="333147"/>
                <a:gridCol w="551416"/>
                <a:gridCol w="680654"/>
                <a:gridCol w="680654"/>
                <a:gridCol w="1079856"/>
                <a:gridCol w="1229198"/>
                <a:gridCol w="402074"/>
                <a:gridCol w="551416"/>
                <a:gridCol w="597368"/>
                <a:gridCol w="508337"/>
                <a:gridCol w="574392"/>
                <a:gridCol w="689269"/>
                <a:gridCol w="1056880"/>
                <a:gridCol w="715118"/>
              </a:tblGrid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2.08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17.54036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81.11396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17.54393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81.11855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17.5454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81.11845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210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17.54029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81.11845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17.53809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81.12048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17.5391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81.12207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2.52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17.54065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81.12117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17.54163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81.12661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17.53828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81.11407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17.53513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81.11276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17.54162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81.11595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17.54145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81.12953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17.54199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81.1235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17.53983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81.12488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17.54252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81.1194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1.37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17.54274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81.12805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17.54076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81.12523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17.54481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81.12557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81.12273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09590374"/>
      </p:ext>
    </p:extLst>
  </p:cSld>
  <p:clrMapOvr>
    <a:masterClrMapping/>
  </p:clrMapOvr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908052" y="813816"/>
            <a:ext cx="2792114" cy="351129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83432" y="813816"/>
            <a:ext cx="2688409" cy="3511296"/>
          </a:xfrm>
          <a:prstGeom prst="rect">
            <a:avLst/>
          </a:prstGeom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56241" y="4597294"/>
          <a:ext cx="9454102" cy="1867512"/>
        </p:xfrm>
        <a:graphic>
          <a:graphicData uri="http://schemas.openxmlformats.org/drawingml/2006/table">
            <a:tbl>
              <a:tblPr/>
              <a:tblGrid>
                <a:gridCol w="326392"/>
                <a:gridCol w="540234"/>
                <a:gridCol w="666852"/>
                <a:gridCol w="666852"/>
                <a:gridCol w="1057959"/>
                <a:gridCol w="1204272"/>
                <a:gridCol w="393921"/>
                <a:gridCol w="540234"/>
                <a:gridCol w="585254"/>
                <a:gridCol w="498029"/>
                <a:gridCol w="562744"/>
                <a:gridCol w="675293"/>
                <a:gridCol w="1035449"/>
                <a:gridCol w="700617"/>
              </a:tblGrid>
              <a:tr h="23343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3343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219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2.13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17.54377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81.13208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343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220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1.26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17.54244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81.13241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343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226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403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2.44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17.54644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81.13071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343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227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403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0.32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17.54854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81.13069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343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230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0.58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17.54545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81.1339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343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1.12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17.54469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81.13248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343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237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0.43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17.54396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81.13034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5781806" y="127370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709112" y="172302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3758840735"/>
      </p:ext>
    </p:extLst>
  </p:cSld>
  <p:clrMapOvr>
    <a:masterClrMapping/>
  </p:clrMapOvr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77532" y="621792"/>
            <a:ext cx="4354682" cy="303580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4302" y="621792"/>
            <a:ext cx="4660887" cy="303580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18452" y="12647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45758" y="171411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96327823"/>
              </p:ext>
            </p:extLst>
          </p:nvPr>
        </p:nvGraphicFramePr>
        <p:xfrm>
          <a:off x="134302" y="3738649"/>
          <a:ext cx="9649779" cy="2963900"/>
        </p:xfrm>
        <a:graphic>
          <a:graphicData uri="http://schemas.openxmlformats.org/drawingml/2006/table">
            <a:tbl>
              <a:tblPr/>
              <a:tblGrid>
                <a:gridCol w="333147"/>
                <a:gridCol w="551416"/>
                <a:gridCol w="680654"/>
                <a:gridCol w="680654"/>
                <a:gridCol w="1079856"/>
                <a:gridCol w="1229198"/>
                <a:gridCol w="402074"/>
                <a:gridCol w="551416"/>
                <a:gridCol w="597368"/>
                <a:gridCol w="508337"/>
                <a:gridCol w="574392"/>
                <a:gridCol w="689269"/>
                <a:gridCol w="1056880"/>
                <a:gridCol w="715118"/>
              </a:tblGrid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2.08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17.54036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81.11396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17.54393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81.11855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17.5454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81.11845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210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17.54029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81.11845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17.53809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81.12048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17.5391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81.12207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2.52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17.54065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81.12117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17.54163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81.12661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17.53828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81.11407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17.53513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81.11276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17.54162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81.11595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17.54145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81.12953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17.54199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81.1235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17.53983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81.12488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17.54252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81.1194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1.37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17.54274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81.12805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17.54076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81.12523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17.54481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81.12557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81.12273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65018577"/>
      </p:ext>
    </p:extLst>
  </p:cSld>
  <p:clrMapOvr>
    <a:masterClrMapping/>
  </p:clrMapOvr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77532" y="621792"/>
            <a:ext cx="4354682" cy="303580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4302" y="621792"/>
            <a:ext cx="4660887" cy="303580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18452" y="12647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45758" y="171411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96327823"/>
              </p:ext>
            </p:extLst>
          </p:nvPr>
        </p:nvGraphicFramePr>
        <p:xfrm>
          <a:off x="134302" y="3738649"/>
          <a:ext cx="9649779" cy="2963900"/>
        </p:xfrm>
        <a:graphic>
          <a:graphicData uri="http://schemas.openxmlformats.org/drawingml/2006/table">
            <a:tbl>
              <a:tblPr/>
              <a:tblGrid>
                <a:gridCol w="333147"/>
                <a:gridCol w="551416"/>
                <a:gridCol w="680654"/>
                <a:gridCol w="680654"/>
                <a:gridCol w="1079856"/>
                <a:gridCol w="1229198"/>
                <a:gridCol w="402074"/>
                <a:gridCol w="551416"/>
                <a:gridCol w="597368"/>
                <a:gridCol w="508337"/>
                <a:gridCol w="574392"/>
                <a:gridCol w="689269"/>
                <a:gridCol w="1056880"/>
                <a:gridCol w="715118"/>
              </a:tblGrid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2.08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17.54036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81.11396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17.54393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81.11855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17.5454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81.11845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210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17.54029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81.11845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17.53809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81.12048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17.5391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81.12207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2.52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17.54065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81.12117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17.54163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81.12661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17.53828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81.11407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17.53513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81.11276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17.54162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81.11595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17.54145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81.12953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17.54199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81.1235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17.53983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81.12488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17.54252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81.1194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1.37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17.54274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81.12805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17.54076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81.12523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17.54481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81.12557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81.12273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88659241"/>
      </p:ext>
    </p:extLst>
  </p:cSld>
  <p:clrMapOvr>
    <a:masterClrMapping/>
  </p:clrMapOvr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908052" y="813816"/>
            <a:ext cx="2792114" cy="351129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83432" y="813816"/>
            <a:ext cx="2688409" cy="3511296"/>
          </a:xfrm>
          <a:prstGeom prst="rect">
            <a:avLst/>
          </a:prstGeom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56241" y="4597294"/>
          <a:ext cx="9454102" cy="1867512"/>
        </p:xfrm>
        <a:graphic>
          <a:graphicData uri="http://schemas.openxmlformats.org/drawingml/2006/table">
            <a:tbl>
              <a:tblPr/>
              <a:tblGrid>
                <a:gridCol w="326392"/>
                <a:gridCol w="540234"/>
                <a:gridCol w="666852"/>
                <a:gridCol w="666852"/>
                <a:gridCol w="1057959"/>
                <a:gridCol w="1204272"/>
                <a:gridCol w="393921"/>
                <a:gridCol w="540234"/>
                <a:gridCol w="585254"/>
                <a:gridCol w="498029"/>
                <a:gridCol w="562744"/>
                <a:gridCol w="675293"/>
                <a:gridCol w="1035449"/>
                <a:gridCol w="700617"/>
              </a:tblGrid>
              <a:tr h="23343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3343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219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2.13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17.54377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81.13208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343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220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1.26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17.54244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81.13241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343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226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403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2.44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17.54644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81.13071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343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227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403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0.32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17.54854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81.13069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343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230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0.58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17.54545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81.1339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343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1.12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17.54469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81.13248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343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237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0.43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17.54396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81.13034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5781806" y="127370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709112" y="172302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2922564044"/>
      </p:ext>
    </p:extLst>
  </p:cSld>
  <p:clrMapOvr>
    <a:masterClrMapping/>
  </p:clrMapOvr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77532" y="621792"/>
            <a:ext cx="4354682" cy="303580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4302" y="621792"/>
            <a:ext cx="4660887" cy="303580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18452" y="12647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45758" y="171411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96327823"/>
              </p:ext>
            </p:extLst>
          </p:nvPr>
        </p:nvGraphicFramePr>
        <p:xfrm>
          <a:off x="134302" y="3738649"/>
          <a:ext cx="9649779" cy="2963900"/>
        </p:xfrm>
        <a:graphic>
          <a:graphicData uri="http://schemas.openxmlformats.org/drawingml/2006/table">
            <a:tbl>
              <a:tblPr/>
              <a:tblGrid>
                <a:gridCol w="333147"/>
                <a:gridCol w="551416"/>
                <a:gridCol w="680654"/>
                <a:gridCol w="680654"/>
                <a:gridCol w="1079856"/>
                <a:gridCol w="1229198"/>
                <a:gridCol w="402074"/>
                <a:gridCol w="551416"/>
                <a:gridCol w="597368"/>
                <a:gridCol w="508337"/>
                <a:gridCol w="574392"/>
                <a:gridCol w="689269"/>
                <a:gridCol w="1056880"/>
                <a:gridCol w="715118"/>
              </a:tblGrid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2.08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17.54036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81.11396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17.54393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81.11855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17.5454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81.11845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210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17.54029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81.11845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17.53809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81.12048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17.5391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81.12207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2.52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17.54065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81.12117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17.54163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81.12661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17.53828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81.11407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17.53513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81.11276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17.54162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81.11595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17.54145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81.12953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17.54199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81.1235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17.53983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81.12488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17.54252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81.1194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1.37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17.54274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81.12805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17.54076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81.12523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17.54481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81.12557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81.12273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9551709"/>
      </p:ext>
    </p:extLst>
  </p:cSld>
  <p:clrMapOvr>
    <a:masterClrMapping/>
  </p:clrMapOvr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77532" y="621792"/>
            <a:ext cx="4354682" cy="303580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4302" y="621792"/>
            <a:ext cx="4660887" cy="303580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18452" y="12647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45758" y="171411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/>
        </p:nvGraphicFramePr>
        <p:xfrm>
          <a:off x="134302" y="3738649"/>
          <a:ext cx="9649779" cy="2963900"/>
        </p:xfrm>
        <a:graphic>
          <a:graphicData uri="http://schemas.openxmlformats.org/drawingml/2006/table">
            <a:tbl>
              <a:tblPr/>
              <a:tblGrid>
                <a:gridCol w="333147"/>
                <a:gridCol w="551416"/>
                <a:gridCol w="680654"/>
                <a:gridCol w="680654"/>
                <a:gridCol w="1079856"/>
                <a:gridCol w="1229198"/>
                <a:gridCol w="402074"/>
                <a:gridCol w="551416"/>
                <a:gridCol w="597368"/>
                <a:gridCol w="508337"/>
                <a:gridCol w="574392"/>
                <a:gridCol w="689269"/>
                <a:gridCol w="1056880"/>
                <a:gridCol w="715118"/>
              </a:tblGrid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2.08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17.54036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81.11396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17.54393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81.11855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17.5454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81.11845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210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17.54029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81.11845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17.53809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81.12048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17.5391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81.12207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2.52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17.54065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81.12117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17.54163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81.12661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17.53828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81.11407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17.53513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81.11276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17.54162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81.11595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17.54145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81.12953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17.54199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81.1235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17.53983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81.12488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17.54252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81.1194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1.37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17.54274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81.12805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17.54076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81.12523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238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0.54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17.54481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81.12557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1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GOPARAJU GUDEM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0.29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17.5411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81.12273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38" marR="7638" marT="763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78801989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37578" y="1747863"/>
            <a:ext cx="3457766" cy="298317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92994" y="1720672"/>
            <a:ext cx="3724158" cy="301036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035362" y="575284"/>
            <a:ext cx="33362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102-61-b-22-feb-2019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749808" y="575284"/>
            <a:ext cx="3612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52476420"/>
              </p:ext>
            </p:extLst>
          </p:nvPr>
        </p:nvGraphicFramePr>
        <p:xfrm>
          <a:off x="437578" y="5268651"/>
          <a:ext cx="9136189" cy="839540"/>
        </p:xfrm>
        <a:graphic>
          <a:graphicData uri="http://schemas.openxmlformats.org/drawingml/2006/table">
            <a:tbl>
              <a:tblPr/>
              <a:tblGrid>
                <a:gridCol w="246350"/>
                <a:gridCol w="577649"/>
                <a:gridCol w="857978"/>
                <a:gridCol w="798514"/>
                <a:gridCol w="1002389"/>
                <a:gridCol w="1027874"/>
                <a:gridCol w="297319"/>
                <a:gridCol w="605257"/>
                <a:gridCol w="441731"/>
                <a:gridCol w="375896"/>
                <a:gridCol w="424741"/>
                <a:gridCol w="509690"/>
                <a:gridCol w="942927"/>
                <a:gridCol w="1027874"/>
              </a:tblGrid>
              <a:tr h="419770"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19770"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YERRAGUNTAPALLI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BARRIKONDA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BARRIKONDA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17.13032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80.96641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VENKATAPURAM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01075902"/>
      </p:ext>
    </p:extLst>
  </p:cSld>
  <p:clrMapOvr>
    <a:masterClrMapping/>
  </p:clrMapOvr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7496" y="1344167"/>
            <a:ext cx="3980259" cy="307676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37568" y="1344168"/>
            <a:ext cx="3409099" cy="307676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872732" y="373367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00038" y="418299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0569661"/>
              </p:ext>
            </p:extLst>
          </p:nvPr>
        </p:nvGraphicFramePr>
        <p:xfrm>
          <a:off x="114444" y="5180524"/>
          <a:ext cx="9669635" cy="1009964"/>
        </p:xfrm>
        <a:graphic>
          <a:graphicData uri="http://schemas.openxmlformats.org/drawingml/2006/table">
            <a:tbl>
              <a:tblPr/>
              <a:tblGrid>
                <a:gridCol w="260734"/>
                <a:gridCol w="611377"/>
                <a:gridCol w="908073"/>
                <a:gridCol w="845138"/>
                <a:gridCol w="862970"/>
                <a:gridCol w="868680"/>
                <a:gridCol w="512064"/>
                <a:gridCol w="457200"/>
                <a:gridCol w="649224"/>
                <a:gridCol w="619310"/>
                <a:gridCol w="724858"/>
                <a:gridCol w="576072"/>
                <a:gridCol w="978408"/>
                <a:gridCol w="795527"/>
              </a:tblGrid>
              <a:tr h="50498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50498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240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B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17.54893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81.19213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DACHARAM-BC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1680978"/>
      </p:ext>
    </p:extLst>
  </p:cSld>
  <p:clrMapOvr>
    <a:masterClrMapping/>
  </p:clrMapOvr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557647" y="1580959"/>
            <a:ext cx="4057650" cy="347662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2742" y="1580959"/>
            <a:ext cx="3543300" cy="357187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675436" y="281927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02742" y="326859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28112734"/>
              </p:ext>
            </p:extLst>
          </p:nvPr>
        </p:nvGraphicFramePr>
        <p:xfrm>
          <a:off x="109728" y="5386091"/>
          <a:ext cx="9637777" cy="950700"/>
        </p:xfrm>
        <a:graphic>
          <a:graphicData uri="http://schemas.openxmlformats.org/drawingml/2006/table">
            <a:tbl>
              <a:tblPr/>
              <a:tblGrid>
                <a:gridCol w="259875"/>
                <a:gridCol w="609362"/>
                <a:gridCol w="905081"/>
                <a:gridCol w="842353"/>
                <a:gridCol w="1057422"/>
                <a:gridCol w="1084306"/>
                <a:gridCol w="313642"/>
                <a:gridCol w="638486"/>
                <a:gridCol w="465983"/>
                <a:gridCol w="396533"/>
                <a:gridCol w="448061"/>
                <a:gridCol w="537673"/>
                <a:gridCol w="994694"/>
                <a:gridCol w="1084306"/>
              </a:tblGrid>
              <a:tr h="3169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169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B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17.54375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81.18846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DACHARAM-BC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69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B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17.54438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81.18924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DACHARAM-BC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2240951"/>
      </p:ext>
    </p:extLst>
  </p:cSld>
  <p:clrMapOvr>
    <a:masterClrMapping/>
  </p:clrMapOvr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557647" y="1580959"/>
            <a:ext cx="4057650" cy="347662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2742" y="1580959"/>
            <a:ext cx="3543300" cy="357187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675436" y="281927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02742" y="326859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09728" y="5386091"/>
          <a:ext cx="9637777" cy="950700"/>
        </p:xfrm>
        <a:graphic>
          <a:graphicData uri="http://schemas.openxmlformats.org/drawingml/2006/table">
            <a:tbl>
              <a:tblPr/>
              <a:tblGrid>
                <a:gridCol w="259875"/>
                <a:gridCol w="609362"/>
                <a:gridCol w="905081"/>
                <a:gridCol w="842353"/>
                <a:gridCol w="1057422"/>
                <a:gridCol w="1084306"/>
                <a:gridCol w="313642"/>
                <a:gridCol w="638486"/>
                <a:gridCol w="465983"/>
                <a:gridCol w="396533"/>
                <a:gridCol w="448061"/>
                <a:gridCol w="537673"/>
                <a:gridCol w="994694"/>
                <a:gridCol w="1084306"/>
              </a:tblGrid>
              <a:tr h="3169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169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B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17.54375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81.18846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DACHARAM-BC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69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B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17.54438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81.18924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DACHARAM-BC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68610140"/>
      </p:ext>
    </p:extLst>
  </p:cSld>
  <p:clrMapOvr>
    <a:masterClrMapping/>
  </p:clrMapOvr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1058" y="1527048"/>
            <a:ext cx="4539815" cy="272624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/>
          <a:srcRect r="6662"/>
          <a:stretch/>
        </p:blipFill>
        <p:spPr>
          <a:xfrm>
            <a:off x="5303615" y="1527048"/>
            <a:ext cx="4434746" cy="272624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48588" y="382511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75894" y="427443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68175132"/>
              </p:ext>
            </p:extLst>
          </p:nvPr>
        </p:nvGraphicFramePr>
        <p:xfrm>
          <a:off x="151058" y="4745130"/>
          <a:ext cx="9587303" cy="1198472"/>
        </p:xfrm>
        <a:graphic>
          <a:graphicData uri="http://schemas.openxmlformats.org/drawingml/2006/table">
            <a:tbl>
              <a:tblPr/>
              <a:tblGrid>
                <a:gridCol w="258514"/>
                <a:gridCol w="606171"/>
                <a:gridCol w="900342"/>
                <a:gridCol w="837941"/>
                <a:gridCol w="1051884"/>
                <a:gridCol w="1078627"/>
                <a:gridCol w="312000"/>
                <a:gridCol w="635142"/>
                <a:gridCol w="463542"/>
                <a:gridCol w="394457"/>
                <a:gridCol w="445714"/>
                <a:gridCol w="534857"/>
                <a:gridCol w="989485"/>
                <a:gridCol w="1078627"/>
              </a:tblGrid>
              <a:tr h="29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9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3.18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17.53219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81.18098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NALLAKUNTA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17.53462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81.18502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SF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17.53507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81.18779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92952045"/>
      </p:ext>
    </p:extLst>
  </p:cSld>
  <p:clrMapOvr>
    <a:masterClrMapping/>
  </p:clrMapOvr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1058" y="1527048"/>
            <a:ext cx="4539815" cy="272624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/>
          <a:srcRect r="6662"/>
          <a:stretch/>
        </p:blipFill>
        <p:spPr>
          <a:xfrm>
            <a:off x="5303615" y="1527048"/>
            <a:ext cx="4434746" cy="272624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48588" y="382511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75894" y="427443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51058" y="4745130"/>
          <a:ext cx="9587303" cy="1198472"/>
        </p:xfrm>
        <a:graphic>
          <a:graphicData uri="http://schemas.openxmlformats.org/drawingml/2006/table">
            <a:tbl>
              <a:tblPr/>
              <a:tblGrid>
                <a:gridCol w="258514"/>
                <a:gridCol w="606171"/>
                <a:gridCol w="900342"/>
                <a:gridCol w="837941"/>
                <a:gridCol w="1051884"/>
                <a:gridCol w="1078627"/>
                <a:gridCol w="312000"/>
                <a:gridCol w="635142"/>
                <a:gridCol w="463542"/>
                <a:gridCol w="394457"/>
                <a:gridCol w="445714"/>
                <a:gridCol w="534857"/>
                <a:gridCol w="989485"/>
                <a:gridCol w="1078627"/>
              </a:tblGrid>
              <a:tr h="29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9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3.18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17.53219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81.18098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NALLAKUNTA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17.53462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81.18502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SF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17.53507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81.18779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26888817"/>
      </p:ext>
    </p:extLst>
  </p:cSld>
  <p:clrMapOvr>
    <a:masterClrMapping/>
  </p:clrMapOvr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1058" y="1527048"/>
            <a:ext cx="4539815" cy="272624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/>
          <a:srcRect r="6662"/>
          <a:stretch/>
        </p:blipFill>
        <p:spPr>
          <a:xfrm>
            <a:off x="5303615" y="1527048"/>
            <a:ext cx="4434746" cy="272624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48588" y="382511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75894" y="427443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51058" y="4745130"/>
          <a:ext cx="9587303" cy="1198472"/>
        </p:xfrm>
        <a:graphic>
          <a:graphicData uri="http://schemas.openxmlformats.org/drawingml/2006/table">
            <a:tbl>
              <a:tblPr/>
              <a:tblGrid>
                <a:gridCol w="258514"/>
                <a:gridCol w="606171"/>
                <a:gridCol w="900342"/>
                <a:gridCol w="837941"/>
                <a:gridCol w="1051884"/>
                <a:gridCol w="1078627"/>
                <a:gridCol w="312000"/>
                <a:gridCol w="635142"/>
                <a:gridCol w="463542"/>
                <a:gridCol w="394457"/>
                <a:gridCol w="445714"/>
                <a:gridCol w="534857"/>
                <a:gridCol w="989485"/>
                <a:gridCol w="1078627"/>
              </a:tblGrid>
              <a:tr h="29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9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3.18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17.53219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81.18098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NALLAKUNTA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17.53462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81.18502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9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SF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17.53507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81.18779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78104987"/>
      </p:ext>
    </p:extLst>
  </p:cSld>
  <p:clrMapOvr>
    <a:masterClrMapping/>
  </p:clrMapOvr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43657" y="1415986"/>
            <a:ext cx="3991261" cy="35814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7314" y="1415986"/>
            <a:ext cx="4229100" cy="358140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885748" y="510527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13054" y="555459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33463737"/>
              </p:ext>
            </p:extLst>
          </p:nvPr>
        </p:nvGraphicFramePr>
        <p:xfrm>
          <a:off x="127459" y="5414293"/>
          <a:ext cx="9507458" cy="803626"/>
        </p:xfrm>
        <a:graphic>
          <a:graphicData uri="http://schemas.openxmlformats.org/drawingml/2006/table">
            <a:tbl>
              <a:tblPr/>
              <a:tblGrid>
                <a:gridCol w="256361"/>
                <a:gridCol w="601123"/>
                <a:gridCol w="892843"/>
                <a:gridCol w="830963"/>
                <a:gridCol w="1043124"/>
                <a:gridCol w="1069644"/>
                <a:gridCol w="309401"/>
                <a:gridCol w="629853"/>
                <a:gridCol w="459682"/>
                <a:gridCol w="391171"/>
                <a:gridCol w="442002"/>
                <a:gridCol w="530403"/>
                <a:gridCol w="981244"/>
                <a:gridCol w="1069644"/>
              </a:tblGrid>
              <a:tr h="4018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018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17.52964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81.18891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91492275"/>
      </p:ext>
    </p:extLst>
  </p:cSld>
  <p:clrMapOvr>
    <a:masterClrMapping/>
  </p:clrMapOvr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61569" y="1343869"/>
            <a:ext cx="3626750" cy="335879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62840" y="1343869"/>
            <a:ext cx="3801200" cy="3358794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02868" y="67511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30174" y="720051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16516076"/>
              </p:ext>
            </p:extLst>
          </p:nvPr>
        </p:nvGraphicFramePr>
        <p:xfrm>
          <a:off x="214694" y="5002078"/>
          <a:ext cx="9404793" cy="1517593"/>
        </p:xfrm>
        <a:graphic>
          <a:graphicData uri="http://schemas.openxmlformats.org/drawingml/2006/table">
            <a:tbl>
              <a:tblPr/>
              <a:tblGrid>
                <a:gridCol w="367945"/>
                <a:gridCol w="609012"/>
                <a:gridCol w="751749"/>
                <a:gridCol w="751749"/>
                <a:gridCol w="751749"/>
                <a:gridCol w="888142"/>
                <a:gridCol w="444071"/>
                <a:gridCol w="609012"/>
                <a:gridCol w="659762"/>
                <a:gridCol w="561433"/>
                <a:gridCol w="634388"/>
                <a:gridCol w="761265"/>
                <a:gridCol w="824703"/>
                <a:gridCol w="789813"/>
              </a:tblGrid>
              <a:tr h="2167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167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247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1.41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17.52592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81.18493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NEMALIPETA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67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248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0.26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17.52375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81.18385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NEMALIPETA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67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249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0.11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17.52489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81.18406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NEMALIPETA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67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262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0.14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17.528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81.18272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NEMALIPETA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67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263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0.37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17.52695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81.18438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NEMALIPETA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67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264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0.63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17.52461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81.18614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NEMALIPETA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41892342"/>
      </p:ext>
    </p:extLst>
  </p:cSld>
  <p:clrMapOvr>
    <a:masterClrMapping/>
  </p:clrMapOvr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61569" y="1343869"/>
            <a:ext cx="3626750" cy="335879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62840" y="1343869"/>
            <a:ext cx="3801200" cy="3358794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02868" y="67511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30174" y="720051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14694" y="5002078"/>
          <a:ext cx="9404793" cy="1517593"/>
        </p:xfrm>
        <a:graphic>
          <a:graphicData uri="http://schemas.openxmlformats.org/drawingml/2006/table">
            <a:tbl>
              <a:tblPr/>
              <a:tblGrid>
                <a:gridCol w="367945"/>
                <a:gridCol w="609012"/>
                <a:gridCol w="751749"/>
                <a:gridCol w="751749"/>
                <a:gridCol w="751749"/>
                <a:gridCol w="888142"/>
                <a:gridCol w="444071"/>
                <a:gridCol w="609012"/>
                <a:gridCol w="659762"/>
                <a:gridCol w="561433"/>
                <a:gridCol w="634388"/>
                <a:gridCol w="761265"/>
                <a:gridCol w="824703"/>
                <a:gridCol w="789813"/>
              </a:tblGrid>
              <a:tr h="2167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167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247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1.41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17.52592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81.18493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NEMALIPETA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67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248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0.26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17.52375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81.18385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NEMALIPETA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67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249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0.11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17.52489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81.18406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NEMALIPETA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67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262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0.14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17.528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81.18272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NEMALIPETA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67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263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0.37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17.52695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81.18438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NEMALIPETA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67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264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0.63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17.52461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81.18614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NEMALIPETA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26135361"/>
      </p:ext>
    </p:extLst>
  </p:cSld>
  <p:clrMapOvr>
    <a:masterClrMapping/>
  </p:clrMapOvr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61569" y="1343869"/>
            <a:ext cx="3626750" cy="335879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62840" y="1343869"/>
            <a:ext cx="3801200" cy="3358794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02868" y="67511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30174" y="720051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14694" y="5002078"/>
          <a:ext cx="9404793" cy="1517593"/>
        </p:xfrm>
        <a:graphic>
          <a:graphicData uri="http://schemas.openxmlformats.org/drawingml/2006/table">
            <a:tbl>
              <a:tblPr/>
              <a:tblGrid>
                <a:gridCol w="367945"/>
                <a:gridCol w="609012"/>
                <a:gridCol w="751749"/>
                <a:gridCol w="751749"/>
                <a:gridCol w="751749"/>
                <a:gridCol w="888142"/>
                <a:gridCol w="444071"/>
                <a:gridCol w="609012"/>
                <a:gridCol w="659762"/>
                <a:gridCol w="561433"/>
                <a:gridCol w="634388"/>
                <a:gridCol w="761265"/>
                <a:gridCol w="824703"/>
                <a:gridCol w="789813"/>
              </a:tblGrid>
              <a:tr h="2167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167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247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1.41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17.52592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81.18493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NEMALIPETA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67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248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0.26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17.52375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81.18385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NEMALIPETA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67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249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0.11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17.52489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81.18406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NEMALIPETA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67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262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0.14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17.528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81.18272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NEMALIPETA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67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263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0.37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17.52695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81.18438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NEMALIPETA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67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264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0.63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17.52461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81.18614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NEMALIPETA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53439988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7682" y="1986153"/>
            <a:ext cx="3952875" cy="310515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50764" y="1986153"/>
            <a:ext cx="3770539" cy="310515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93236" y="611860"/>
            <a:ext cx="33362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102-61-b-22-feb-2019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07682" y="611860"/>
            <a:ext cx="3612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18094025"/>
              </p:ext>
            </p:extLst>
          </p:nvPr>
        </p:nvGraphicFramePr>
        <p:xfrm>
          <a:off x="188595" y="5445700"/>
          <a:ext cx="9156574" cy="735644"/>
        </p:xfrm>
        <a:graphic>
          <a:graphicData uri="http://schemas.openxmlformats.org/drawingml/2006/table">
            <a:tbl>
              <a:tblPr/>
              <a:tblGrid>
                <a:gridCol w="246900"/>
                <a:gridCol w="578938"/>
                <a:gridCol w="859892"/>
                <a:gridCol w="800295"/>
                <a:gridCol w="1004626"/>
                <a:gridCol w="1030168"/>
                <a:gridCol w="297982"/>
                <a:gridCol w="606607"/>
                <a:gridCol w="442716"/>
                <a:gridCol w="376735"/>
                <a:gridCol w="425689"/>
                <a:gridCol w="510828"/>
                <a:gridCol w="945030"/>
                <a:gridCol w="1030168"/>
              </a:tblGrid>
              <a:tr h="36782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6782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YERRAGUNTAPALLI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BARRIKONDA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BARRIKONDA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180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3.43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17.16383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80.93559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PATTAYAGUDEM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67270026"/>
      </p:ext>
    </p:extLst>
  </p:cSld>
  <p:clrMapOvr>
    <a:masterClrMapping/>
  </p:clrMapOvr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565203" y="1657540"/>
            <a:ext cx="4105530" cy="343852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06324" y="1657540"/>
            <a:ext cx="4191000" cy="343852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66876" y="40079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94182" y="445731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74757917"/>
              </p:ext>
            </p:extLst>
          </p:nvPr>
        </p:nvGraphicFramePr>
        <p:xfrm>
          <a:off x="225362" y="5546284"/>
          <a:ext cx="9558718" cy="616772"/>
        </p:xfrm>
        <a:graphic>
          <a:graphicData uri="http://schemas.openxmlformats.org/drawingml/2006/table">
            <a:tbl>
              <a:tblPr/>
              <a:tblGrid>
                <a:gridCol w="257744"/>
                <a:gridCol w="604364"/>
                <a:gridCol w="897657"/>
                <a:gridCol w="835443"/>
                <a:gridCol w="1048747"/>
                <a:gridCol w="1075411"/>
                <a:gridCol w="311070"/>
                <a:gridCol w="633248"/>
                <a:gridCol w="462160"/>
                <a:gridCol w="393281"/>
                <a:gridCol w="444385"/>
                <a:gridCol w="533262"/>
                <a:gridCol w="986535"/>
                <a:gridCol w="1075411"/>
              </a:tblGrid>
              <a:tr h="30838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0838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250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17.51959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81.18091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NEMALIPETA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67806"/>
      </p:ext>
    </p:extLst>
  </p:cSld>
  <p:clrMapOvr>
    <a:masterClrMapping/>
  </p:clrMapOvr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12064" y="1334175"/>
            <a:ext cx="3218688" cy="341105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53328" y="1334176"/>
            <a:ext cx="2880360" cy="340894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693724" y="58367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21030" y="628611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08453208"/>
              </p:ext>
            </p:extLst>
          </p:nvPr>
        </p:nvGraphicFramePr>
        <p:xfrm>
          <a:off x="205549" y="5081466"/>
          <a:ext cx="9423082" cy="1173030"/>
        </p:xfrm>
        <a:graphic>
          <a:graphicData uri="http://schemas.openxmlformats.org/drawingml/2006/table">
            <a:tbl>
              <a:tblPr/>
              <a:tblGrid>
                <a:gridCol w="350682"/>
                <a:gridCol w="580440"/>
                <a:gridCol w="716481"/>
                <a:gridCol w="716481"/>
                <a:gridCol w="716481"/>
                <a:gridCol w="846475"/>
                <a:gridCol w="423237"/>
                <a:gridCol w="580440"/>
                <a:gridCol w="628810"/>
                <a:gridCol w="535093"/>
                <a:gridCol w="604625"/>
                <a:gridCol w="725551"/>
                <a:gridCol w="1245528"/>
                <a:gridCol w="752758"/>
              </a:tblGrid>
              <a:tr h="23460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3460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251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A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6.88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17.51935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81.17454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NALLAKUNTA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460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252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A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3.77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17.51964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81.17155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VANAJAVARIGUMPU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460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253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A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1.15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17.52582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81.177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NALLAKUNTA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460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265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A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0.22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17.52409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81.17663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NALLAKUNTA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78292516"/>
      </p:ext>
    </p:extLst>
  </p:cSld>
  <p:clrMapOvr>
    <a:masterClrMapping/>
  </p:clrMapOvr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12064" y="1334175"/>
            <a:ext cx="3218688" cy="341105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53328" y="1334176"/>
            <a:ext cx="2880360" cy="340894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693724" y="58367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21030" y="628611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05549" y="5081466"/>
          <a:ext cx="9423082" cy="1173030"/>
        </p:xfrm>
        <a:graphic>
          <a:graphicData uri="http://schemas.openxmlformats.org/drawingml/2006/table">
            <a:tbl>
              <a:tblPr/>
              <a:tblGrid>
                <a:gridCol w="350682"/>
                <a:gridCol w="580440"/>
                <a:gridCol w="716481"/>
                <a:gridCol w="716481"/>
                <a:gridCol w="716481"/>
                <a:gridCol w="846475"/>
                <a:gridCol w="423237"/>
                <a:gridCol w="580440"/>
                <a:gridCol w="628810"/>
                <a:gridCol w="535093"/>
                <a:gridCol w="604625"/>
                <a:gridCol w="725551"/>
                <a:gridCol w="1245528"/>
                <a:gridCol w="752758"/>
              </a:tblGrid>
              <a:tr h="23460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3460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251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A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6.88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17.51935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81.17454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NALLAKUNTA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460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252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A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3.77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17.51964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81.17155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VANAJAVARIGUMPU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460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253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A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1.15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17.52582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81.177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NALLAKUNTA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460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265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A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0.22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17.52409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81.17663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NALLAKUNTA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04432088"/>
      </p:ext>
    </p:extLst>
  </p:cSld>
  <p:clrMapOvr>
    <a:masterClrMapping/>
  </p:clrMapOvr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12064" y="1334175"/>
            <a:ext cx="3218688" cy="341105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53328" y="1334176"/>
            <a:ext cx="2880360" cy="340894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693724" y="58367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21030" y="628611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05549" y="5081466"/>
          <a:ext cx="9423082" cy="1173030"/>
        </p:xfrm>
        <a:graphic>
          <a:graphicData uri="http://schemas.openxmlformats.org/drawingml/2006/table">
            <a:tbl>
              <a:tblPr/>
              <a:tblGrid>
                <a:gridCol w="350682"/>
                <a:gridCol w="580440"/>
                <a:gridCol w="716481"/>
                <a:gridCol w="716481"/>
                <a:gridCol w="716481"/>
                <a:gridCol w="846475"/>
                <a:gridCol w="423237"/>
                <a:gridCol w="580440"/>
                <a:gridCol w="628810"/>
                <a:gridCol w="535093"/>
                <a:gridCol w="604625"/>
                <a:gridCol w="725551"/>
                <a:gridCol w="1245528"/>
                <a:gridCol w="752758"/>
              </a:tblGrid>
              <a:tr h="23460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3460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251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A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6.88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17.51935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81.17454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NALLAKUNTA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460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252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A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3.77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17.51964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81.17155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VANAJAVARIGUMPU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460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253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A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1.15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17.52582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81.177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NALLAKUNTA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460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265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A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0.22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17.52409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81.17663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NALLAKUNTA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6344545"/>
      </p:ext>
    </p:extLst>
  </p:cSld>
  <p:clrMapOvr>
    <a:masterClrMapping/>
  </p:clrMapOvr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22282" y="821970"/>
            <a:ext cx="4484508" cy="312823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21970"/>
            <a:ext cx="4471295" cy="312823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693724" y="17219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21030" y="217131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95122544"/>
              </p:ext>
            </p:extLst>
          </p:nvPr>
        </p:nvGraphicFramePr>
        <p:xfrm>
          <a:off x="199332" y="4230647"/>
          <a:ext cx="9566457" cy="2051280"/>
        </p:xfrm>
        <a:graphic>
          <a:graphicData uri="http://schemas.openxmlformats.org/drawingml/2006/table">
            <a:tbl>
              <a:tblPr/>
              <a:tblGrid>
                <a:gridCol w="360646"/>
                <a:gridCol w="596931"/>
                <a:gridCol w="736838"/>
                <a:gridCol w="736838"/>
                <a:gridCol w="736838"/>
                <a:gridCol w="746166"/>
                <a:gridCol w="435263"/>
                <a:gridCol w="596931"/>
                <a:gridCol w="646676"/>
                <a:gridCol w="550297"/>
                <a:gridCol w="621804"/>
                <a:gridCol w="746166"/>
                <a:gridCol w="1280917"/>
                <a:gridCol w="774146"/>
              </a:tblGrid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254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1.06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17.50303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81.1614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VANAJAVARIGUMPU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255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440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OF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17.51334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81.15922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256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440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0.73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17.515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81.161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257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440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1.38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17.50304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81.15234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258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1.95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17.5103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81.16905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VANAJAVARIGUMPU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259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1.52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17.50581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81.1611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VANAJAVARIGUMPU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266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2.35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17.50453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81.1621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VANAJAVARIGUMPU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267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440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1.08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17.50944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81.16108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VANAJAVARIGUMPU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91357302"/>
      </p:ext>
    </p:extLst>
  </p:cSld>
  <p:clrMapOvr>
    <a:masterClrMapping/>
  </p:clrMapOvr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22282" y="821970"/>
            <a:ext cx="4484508" cy="312823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21970"/>
            <a:ext cx="4471295" cy="312823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693724" y="17219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21030" y="217131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99332" y="4230647"/>
          <a:ext cx="9566457" cy="2051280"/>
        </p:xfrm>
        <a:graphic>
          <a:graphicData uri="http://schemas.openxmlformats.org/drawingml/2006/table">
            <a:tbl>
              <a:tblPr/>
              <a:tblGrid>
                <a:gridCol w="360646"/>
                <a:gridCol w="596931"/>
                <a:gridCol w="736838"/>
                <a:gridCol w="736838"/>
                <a:gridCol w="736838"/>
                <a:gridCol w="746166"/>
                <a:gridCol w="435263"/>
                <a:gridCol w="596931"/>
                <a:gridCol w="646676"/>
                <a:gridCol w="550297"/>
                <a:gridCol w="621804"/>
                <a:gridCol w="746166"/>
                <a:gridCol w="1280917"/>
                <a:gridCol w="774146"/>
              </a:tblGrid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254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1.06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17.50303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81.1614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VANAJAVARIGUMPU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255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440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OF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17.51334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81.15922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256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440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0.73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17.515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81.161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257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440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1.38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17.50304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81.15234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258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1.95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17.5103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81.16905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VANAJAVARIGUMPU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259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1.52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17.50581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81.1611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VANAJAVARIGUMPU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266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2.35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17.50453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81.1621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VANAJAVARIGUMPU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267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440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1.08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17.50944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81.16108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VANAJAVARIGUMPU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21737147"/>
      </p:ext>
    </p:extLst>
  </p:cSld>
  <p:clrMapOvr>
    <a:masterClrMapping/>
  </p:clrMapOvr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22282" y="821970"/>
            <a:ext cx="4484508" cy="312823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21970"/>
            <a:ext cx="4471295" cy="312823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693724" y="17219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21030" y="217131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99332" y="4230647"/>
          <a:ext cx="9566457" cy="2051280"/>
        </p:xfrm>
        <a:graphic>
          <a:graphicData uri="http://schemas.openxmlformats.org/drawingml/2006/table">
            <a:tbl>
              <a:tblPr/>
              <a:tblGrid>
                <a:gridCol w="360646"/>
                <a:gridCol w="596931"/>
                <a:gridCol w="736838"/>
                <a:gridCol w="736838"/>
                <a:gridCol w="736838"/>
                <a:gridCol w="746166"/>
                <a:gridCol w="435263"/>
                <a:gridCol w="596931"/>
                <a:gridCol w="646676"/>
                <a:gridCol w="550297"/>
                <a:gridCol w="621804"/>
                <a:gridCol w="746166"/>
                <a:gridCol w="1280917"/>
                <a:gridCol w="774146"/>
              </a:tblGrid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254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1.06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17.50303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81.1614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VANAJAVARIGUMPU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255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440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OF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17.51334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81.15922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256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440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0.73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17.515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81.161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257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440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1.38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17.50304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81.15234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258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1.95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17.5103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81.16905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VANAJAVARIGUMPU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259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1.52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17.50581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81.1611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VANAJAVARIGUMPU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266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2.35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17.50453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81.1621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VANAJAVARIGUMPU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267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440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1.08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17.50944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81.16108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VANAJAVARIGUMPU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22368967"/>
      </p:ext>
    </p:extLst>
  </p:cSld>
  <p:clrMapOvr>
    <a:masterClrMapping/>
  </p:clrMapOvr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22282" y="821970"/>
            <a:ext cx="4484508" cy="312823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21970"/>
            <a:ext cx="4471295" cy="312823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693724" y="17219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21030" y="217131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99332" y="4230647"/>
          <a:ext cx="9566457" cy="2051280"/>
        </p:xfrm>
        <a:graphic>
          <a:graphicData uri="http://schemas.openxmlformats.org/drawingml/2006/table">
            <a:tbl>
              <a:tblPr/>
              <a:tblGrid>
                <a:gridCol w="360646"/>
                <a:gridCol w="596931"/>
                <a:gridCol w="736838"/>
                <a:gridCol w="736838"/>
                <a:gridCol w="736838"/>
                <a:gridCol w="746166"/>
                <a:gridCol w="435263"/>
                <a:gridCol w="596931"/>
                <a:gridCol w="646676"/>
                <a:gridCol w="550297"/>
                <a:gridCol w="621804"/>
                <a:gridCol w="746166"/>
                <a:gridCol w="1280917"/>
                <a:gridCol w="774146"/>
              </a:tblGrid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254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1.06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17.50303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81.1614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VANAJAVARIGUMPU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255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440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OF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17.51334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81.15922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256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440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0.73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17.515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81.161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257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440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1.38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17.50304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81.15234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258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1.95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17.5103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81.16905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VANAJAVARIGUMPU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259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1.52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17.50581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81.1611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VANAJAVARIGUMPU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266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2.35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17.50453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81.1621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VANAJAVARIGUMPU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267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440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1.08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17.50944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81.16108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VANAJAVARIGUMPU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1622369"/>
      </p:ext>
    </p:extLst>
  </p:cSld>
  <p:clrMapOvr>
    <a:masterClrMapping/>
  </p:clrMapOvr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22282" y="821970"/>
            <a:ext cx="4484508" cy="312823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21970"/>
            <a:ext cx="4471295" cy="312823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693724" y="17219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21030" y="217131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99332" y="4230647"/>
          <a:ext cx="9566457" cy="2051280"/>
        </p:xfrm>
        <a:graphic>
          <a:graphicData uri="http://schemas.openxmlformats.org/drawingml/2006/table">
            <a:tbl>
              <a:tblPr/>
              <a:tblGrid>
                <a:gridCol w="360646"/>
                <a:gridCol w="596931"/>
                <a:gridCol w="736838"/>
                <a:gridCol w="736838"/>
                <a:gridCol w="736838"/>
                <a:gridCol w="746166"/>
                <a:gridCol w="435263"/>
                <a:gridCol w="596931"/>
                <a:gridCol w="646676"/>
                <a:gridCol w="550297"/>
                <a:gridCol w="621804"/>
                <a:gridCol w="746166"/>
                <a:gridCol w="1280917"/>
                <a:gridCol w="774146"/>
              </a:tblGrid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254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1.06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17.50303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81.1614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VANAJAVARIGUMPU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255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440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OF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17.51334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81.15922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256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440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0.73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17.515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81.161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257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440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1.38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17.50304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81.15234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258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1.95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17.5103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81.16905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VANAJAVARIGUMPU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259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1.52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17.50581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81.1611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VANAJAVARIGUMPU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266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2.35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17.50453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81.1621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VANAJAVARIGUMPU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267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440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1.08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17.50944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81.16108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VANAJAVARIGUMPU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59324684"/>
      </p:ext>
    </p:extLst>
  </p:cSld>
  <p:clrMapOvr>
    <a:masterClrMapping/>
  </p:clrMapOvr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22282" y="821970"/>
            <a:ext cx="4484508" cy="312823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21970"/>
            <a:ext cx="4471295" cy="312823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693724" y="17219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21030" y="217131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99332" y="4230647"/>
          <a:ext cx="9566457" cy="2051280"/>
        </p:xfrm>
        <a:graphic>
          <a:graphicData uri="http://schemas.openxmlformats.org/drawingml/2006/table">
            <a:tbl>
              <a:tblPr/>
              <a:tblGrid>
                <a:gridCol w="360646"/>
                <a:gridCol w="596931"/>
                <a:gridCol w="736838"/>
                <a:gridCol w="736838"/>
                <a:gridCol w="736838"/>
                <a:gridCol w="746166"/>
                <a:gridCol w="435263"/>
                <a:gridCol w="596931"/>
                <a:gridCol w="646676"/>
                <a:gridCol w="550297"/>
                <a:gridCol w="621804"/>
                <a:gridCol w="746166"/>
                <a:gridCol w="1280917"/>
                <a:gridCol w="774146"/>
              </a:tblGrid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254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1.06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17.50303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81.1614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VANAJAVARIGUMPU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255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440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OF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17.51334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81.15922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256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440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0.73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17.515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81.161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257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440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1.38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17.50304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81.15234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258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1.95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17.5103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81.16905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VANAJAVARIGUMPU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259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1.52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17.50581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81.1611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VANAJAVARIGUMPU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266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2.35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17.50453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81.1621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VANAJAVARIGUMPU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267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440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1.08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17.50944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81.16108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VANAJAVARIGUMPU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35454614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40092" y="1987486"/>
            <a:ext cx="2970175" cy="292284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40299" y="1987486"/>
            <a:ext cx="3548254" cy="2922842"/>
          </a:xfrm>
          <a:prstGeom prst="rect">
            <a:avLst/>
          </a:prstGeom>
        </p:spPr>
      </p:pic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94317863"/>
              </p:ext>
            </p:extLst>
          </p:nvPr>
        </p:nvGraphicFramePr>
        <p:xfrm>
          <a:off x="287847" y="5482276"/>
          <a:ext cx="9423082" cy="881948"/>
        </p:xfrm>
        <a:graphic>
          <a:graphicData uri="http://schemas.openxmlformats.org/drawingml/2006/table">
            <a:tbl>
              <a:tblPr/>
              <a:tblGrid>
                <a:gridCol w="254085"/>
                <a:gridCol w="595788"/>
                <a:gridCol w="884919"/>
                <a:gridCol w="823589"/>
                <a:gridCol w="1033866"/>
                <a:gridCol w="1060151"/>
                <a:gridCol w="306656"/>
                <a:gridCol w="624263"/>
                <a:gridCol w="455602"/>
                <a:gridCol w="387700"/>
                <a:gridCol w="438080"/>
                <a:gridCol w="525696"/>
                <a:gridCol w="972536"/>
                <a:gridCol w="1060151"/>
              </a:tblGrid>
              <a:tr h="44097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4097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YERRAGUNTAPALLI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M.V.GUDEM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BORRAMPALEM I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17.21884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81.06038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5793236" y="611860"/>
            <a:ext cx="33362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102-61-b-22-feb-2019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07682" y="611860"/>
            <a:ext cx="3612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2518529283"/>
      </p:ext>
    </p:extLst>
  </p:cSld>
  <p:clrMapOvr>
    <a:masterClrMapping/>
  </p:clrMapOvr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38340" y="1135570"/>
            <a:ext cx="4219575" cy="380047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95544" y="1135570"/>
            <a:ext cx="4142935" cy="380047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22324" y="382511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49630" y="427443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03239186"/>
              </p:ext>
            </p:extLst>
          </p:nvPr>
        </p:nvGraphicFramePr>
        <p:xfrm>
          <a:off x="164034" y="5319772"/>
          <a:ext cx="9556037" cy="806708"/>
        </p:xfrm>
        <a:graphic>
          <a:graphicData uri="http://schemas.openxmlformats.org/drawingml/2006/table">
            <a:tbl>
              <a:tblPr/>
              <a:tblGrid>
                <a:gridCol w="360254"/>
                <a:gridCol w="596281"/>
                <a:gridCol w="736035"/>
                <a:gridCol w="736035"/>
                <a:gridCol w="736035"/>
                <a:gridCol w="745353"/>
                <a:gridCol w="434789"/>
                <a:gridCol w="596281"/>
                <a:gridCol w="645972"/>
                <a:gridCol w="549697"/>
                <a:gridCol w="621127"/>
                <a:gridCol w="745353"/>
                <a:gridCol w="1279522"/>
                <a:gridCol w="773303"/>
              </a:tblGrid>
              <a:tr h="201677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01677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260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440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0.99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17.4958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81.15434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1677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440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1.05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17.49267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81.15643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1677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268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440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17.49122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81.15546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09371817"/>
      </p:ext>
    </p:extLst>
  </p:cSld>
  <p:clrMapOvr>
    <a:masterClrMapping/>
  </p:clrMapOvr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38340" y="1135570"/>
            <a:ext cx="4219575" cy="380047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95544" y="1135570"/>
            <a:ext cx="4142935" cy="380047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22324" y="382511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49630" y="427443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4034" y="5319772"/>
          <a:ext cx="9556037" cy="806708"/>
        </p:xfrm>
        <a:graphic>
          <a:graphicData uri="http://schemas.openxmlformats.org/drawingml/2006/table">
            <a:tbl>
              <a:tblPr/>
              <a:tblGrid>
                <a:gridCol w="360254"/>
                <a:gridCol w="596281"/>
                <a:gridCol w="736035"/>
                <a:gridCol w="736035"/>
                <a:gridCol w="736035"/>
                <a:gridCol w="745353"/>
                <a:gridCol w="434789"/>
                <a:gridCol w="596281"/>
                <a:gridCol w="645972"/>
                <a:gridCol w="549697"/>
                <a:gridCol w="621127"/>
                <a:gridCol w="745353"/>
                <a:gridCol w="1279522"/>
                <a:gridCol w="773303"/>
              </a:tblGrid>
              <a:tr h="201677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01677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260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440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0.99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17.4958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81.15434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1677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440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1.05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17.49267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81.15643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1677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268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440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17.49122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81.15546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93663676"/>
      </p:ext>
    </p:extLst>
  </p:cSld>
  <p:clrMapOvr>
    <a:masterClrMapping/>
  </p:clrMapOvr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61569" y="1343869"/>
            <a:ext cx="3626750" cy="335879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62840" y="1343869"/>
            <a:ext cx="3801200" cy="3358794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02868" y="67511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30174" y="720051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14694" y="5002078"/>
          <a:ext cx="9404793" cy="1517593"/>
        </p:xfrm>
        <a:graphic>
          <a:graphicData uri="http://schemas.openxmlformats.org/drawingml/2006/table">
            <a:tbl>
              <a:tblPr/>
              <a:tblGrid>
                <a:gridCol w="367945"/>
                <a:gridCol w="609012"/>
                <a:gridCol w="751749"/>
                <a:gridCol w="751749"/>
                <a:gridCol w="751749"/>
                <a:gridCol w="888142"/>
                <a:gridCol w="444071"/>
                <a:gridCol w="609012"/>
                <a:gridCol w="659762"/>
                <a:gridCol w="561433"/>
                <a:gridCol w="634388"/>
                <a:gridCol w="761265"/>
                <a:gridCol w="824703"/>
                <a:gridCol w="789813"/>
              </a:tblGrid>
              <a:tr h="2167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167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247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1.41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17.52592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81.18493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NEMALIPETA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67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248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0.26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17.52375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81.18385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NEMALIPETA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67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249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0.11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17.52489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81.18406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NEMALIPETA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67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262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0.14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17.528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81.18272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NEMALIPETA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67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263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0.37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17.52695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81.18438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NEMALIPETA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67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264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0.63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17.52461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81.18614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NEMALIPETA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18972981"/>
      </p:ext>
    </p:extLst>
  </p:cSld>
  <p:clrMapOvr>
    <a:masterClrMapping/>
  </p:clrMapOvr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61569" y="1343869"/>
            <a:ext cx="3626750" cy="335879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62840" y="1343869"/>
            <a:ext cx="3801200" cy="3358794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02868" y="67511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solidFill>
                  <a:prstClr val="black"/>
                </a:solidFill>
              </a:rPr>
              <a:t>IRS </a:t>
            </a:r>
            <a:r>
              <a:rPr lang="en-US" altLang="en-US" b="1" dirty="0">
                <a:solidFill>
                  <a:prstClr val="black"/>
                </a:solidFill>
              </a:rPr>
              <a:t>R2 LISS </a:t>
            </a:r>
            <a:r>
              <a:rPr lang="en-US" altLang="en-US" b="1" dirty="0" smtClean="0">
                <a:solidFill>
                  <a:prstClr val="black"/>
                </a:solidFill>
              </a:rPr>
              <a:t>102-60-d-05-Jan-2019</a:t>
            </a:r>
            <a:endParaRPr lang="en-US" b="1" dirty="0">
              <a:solidFill>
                <a:prstClr val="black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630174" y="720051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solidFill>
                  <a:prstClr val="black"/>
                </a:solidFill>
              </a:rPr>
              <a:t>IRS R2 LISS IV </a:t>
            </a:r>
            <a:r>
              <a:rPr lang="en-US" altLang="en-US" b="1" dirty="0" smtClean="0">
                <a:solidFill>
                  <a:prstClr val="black"/>
                </a:solidFill>
              </a:rPr>
              <a:t>102-60-d-30-feb-2018</a:t>
            </a:r>
            <a:endParaRPr lang="en-US" b="1" dirty="0">
              <a:solidFill>
                <a:prstClr val="black"/>
              </a:solidFill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14694" y="5002078"/>
          <a:ext cx="9404793" cy="1517593"/>
        </p:xfrm>
        <a:graphic>
          <a:graphicData uri="http://schemas.openxmlformats.org/drawingml/2006/table">
            <a:tbl>
              <a:tblPr/>
              <a:tblGrid>
                <a:gridCol w="367945"/>
                <a:gridCol w="609012"/>
                <a:gridCol w="751749"/>
                <a:gridCol w="751749"/>
                <a:gridCol w="751749"/>
                <a:gridCol w="888142"/>
                <a:gridCol w="444071"/>
                <a:gridCol w="609012"/>
                <a:gridCol w="659762"/>
                <a:gridCol w="561433"/>
                <a:gridCol w="634388"/>
                <a:gridCol w="761265"/>
                <a:gridCol w="824703"/>
                <a:gridCol w="789813"/>
              </a:tblGrid>
              <a:tr h="2167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167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247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1.41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17.52592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81.18493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NEMALIPETA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67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248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0.26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17.52375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81.18385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NEMALIPETA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67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249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0.11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17.52489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81.18406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NEMALIPETA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67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262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0.14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17.528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81.18272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NEMALIPETA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67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263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0.37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17.52695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81.18438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NEMALIPETA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67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264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0.63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17.52461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81.18614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NEMALIPETA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09097251"/>
      </p:ext>
    </p:extLst>
  </p:cSld>
  <p:clrMapOvr>
    <a:masterClrMapping/>
  </p:clrMapOvr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61569" y="1343869"/>
            <a:ext cx="3626750" cy="335879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62840" y="1343869"/>
            <a:ext cx="3801200" cy="3358794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02868" y="67511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solidFill>
                  <a:prstClr val="black"/>
                </a:solidFill>
              </a:rPr>
              <a:t>IRS </a:t>
            </a:r>
            <a:r>
              <a:rPr lang="en-US" altLang="en-US" b="1" dirty="0">
                <a:solidFill>
                  <a:prstClr val="black"/>
                </a:solidFill>
              </a:rPr>
              <a:t>R2 LISS </a:t>
            </a:r>
            <a:r>
              <a:rPr lang="en-US" altLang="en-US" b="1" dirty="0" smtClean="0">
                <a:solidFill>
                  <a:prstClr val="black"/>
                </a:solidFill>
              </a:rPr>
              <a:t>102-60-d-05-Jan-2019</a:t>
            </a:r>
            <a:endParaRPr lang="en-US" b="1" dirty="0">
              <a:solidFill>
                <a:prstClr val="black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630174" y="720051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solidFill>
                  <a:prstClr val="black"/>
                </a:solidFill>
              </a:rPr>
              <a:t>IRS R2 LISS IV </a:t>
            </a:r>
            <a:r>
              <a:rPr lang="en-US" altLang="en-US" b="1" dirty="0" smtClean="0">
                <a:solidFill>
                  <a:prstClr val="black"/>
                </a:solidFill>
              </a:rPr>
              <a:t>102-60-d-30-feb-2018</a:t>
            </a:r>
            <a:endParaRPr lang="en-US" b="1" dirty="0">
              <a:solidFill>
                <a:prstClr val="black"/>
              </a:solidFill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14694" y="5002078"/>
          <a:ext cx="9404793" cy="1517593"/>
        </p:xfrm>
        <a:graphic>
          <a:graphicData uri="http://schemas.openxmlformats.org/drawingml/2006/table">
            <a:tbl>
              <a:tblPr/>
              <a:tblGrid>
                <a:gridCol w="367945"/>
                <a:gridCol w="609012"/>
                <a:gridCol w="751749"/>
                <a:gridCol w="751749"/>
                <a:gridCol w="751749"/>
                <a:gridCol w="888142"/>
                <a:gridCol w="444071"/>
                <a:gridCol w="609012"/>
                <a:gridCol w="659762"/>
                <a:gridCol w="561433"/>
                <a:gridCol w="634388"/>
                <a:gridCol w="761265"/>
                <a:gridCol w="824703"/>
                <a:gridCol w="789813"/>
              </a:tblGrid>
              <a:tr h="2167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167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247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1.41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17.52592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81.18493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NEMALIPETA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67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248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0.26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17.52375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81.18385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NEMALIPETA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67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249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0.11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17.52489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81.18406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NEMALIPETA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67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262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0.14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17.528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81.18272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NEMALIPETA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67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263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0.37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17.52695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81.18438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NEMALIPETA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67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264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0.63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17.52461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81.18614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NEMALIPETA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659" marR="8659" marT="865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17700186"/>
      </p:ext>
    </p:extLst>
  </p:cSld>
  <p:clrMapOvr>
    <a:masterClrMapping/>
  </p:clrMapOvr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12064" y="1334175"/>
            <a:ext cx="3218688" cy="341105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53328" y="1334176"/>
            <a:ext cx="2880360" cy="340894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693724" y="58367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21030" y="628611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05549" y="5081466"/>
          <a:ext cx="9423082" cy="1173030"/>
        </p:xfrm>
        <a:graphic>
          <a:graphicData uri="http://schemas.openxmlformats.org/drawingml/2006/table">
            <a:tbl>
              <a:tblPr/>
              <a:tblGrid>
                <a:gridCol w="350682"/>
                <a:gridCol w="580440"/>
                <a:gridCol w="716481"/>
                <a:gridCol w="716481"/>
                <a:gridCol w="716481"/>
                <a:gridCol w="846475"/>
                <a:gridCol w="423237"/>
                <a:gridCol w="580440"/>
                <a:gridCol w="628810"/>
                <a:gridCol w="535093"/>
                <a:gridCol w="604625"/>
                <a:gridCol w="725551"/>
                <a:gridCol w="1245528"/>
                <a:gridCol w="752758"/>
              </a:tblGrid>
              <a:tr h="23460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3460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251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A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6.88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17.51935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81.17454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NALLAKUNTA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460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252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A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3.77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17.51964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81.17155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VANAJAVARIGUMPU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460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253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A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1.15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17.52582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81.177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NALLAKUNTA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460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265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 A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0.22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17.52409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81.17663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NALLAKUNTA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36" marR="8236" marT="82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07427831"/>
      </p:ext>
    </p:extLst>
  </p:cSld>
  <p:clrMapOvr>
    <a:masterClrMapping/>
  </p:clrMapOvr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22282" y="821970"/>
            <a:ext cx="4484508" cy="312823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21970"/>
            <a:ext cx="4471295" cy="312823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693724" y="17219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21030" y="217131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99332" y="4230647"/>
          <a:ext cx="9566457" cy="2051280"/>
        </p:xfrm>
        <a:graphic>
          <a:graphicData uri="http://schemas.openxmlformats.org/drawingml/2006/table">
            <a:tbl>
              <a:tblPr/>
              <a:tblGrid>
                <a:gridCol w="360646"/>
                <a:gridCol w="596931"/>
                <a:gridCol w="736838"/>
                <a:gridCol w="736838"/>
                <a:gridCol w="736838"/>
                <a:gridCol w="746166"/>
                <a:gridCol w="435263"/>
                <a:gridCol w="596931"/>
                <a:gridCol w="646676"/>
                <a:gridCol w="550297"/>
                <a:gridCol w="621804"/>
                <a:gridCol w="746166"/>
                <a:gridCol w="1280917"/>
                <a:gridCol w="774146"/>
              </a:tblGrid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254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1.06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17.50303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81.1614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VANAJAVARIGUMPU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255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440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OF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17.51334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81.15922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256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440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0.73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17.515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81.161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257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440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1.38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17.50304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81.15234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258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1.95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17.5103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81.16905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VANAJAVARIGUMPU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259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1.52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17.50581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81.1611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VANAJAVARIGUMPU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266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2.35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17.50453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81.1621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VANAJAVARIGUMPU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267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440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1.08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17.50944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81.16108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VANAJAVARIGUMPU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5973794"/>
      </p:ext>
    </p:extLst>
  </p:cSld>
  <p:clrMapOvr>
    <a:masterClrMapping/>
  </p:clrMapOvr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22282" y="821970"/>
            <a:ext cx="4484508" cy="312823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21970"/>
            <a:ext cx="4471295" cy="312823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693724" y="17219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solidFill>
                  <a:prstClr val="black"/>
                </a:solidFill>
              </a:rPr>
              <a:t>IRS </a:t>
            </a:r>
            <a:r>
              <a:rPr lang="en-US" altLang="en-US" b="1" dirty="0">
                <a:solidFill>
                  <a:prstClr val="black"/>
                </a:solidFill>
              </a:rPr>
              <a:t>R2 LISS </a:t>
            </a:r>
            <a:r>
              <a:rPr lang="en-US" altLang="en-US" b="1" dirty="0" smtClean="0">
                <a:solidFill>
                  <a:prstClr val="black"/>
                </a:solidFill>
              </a:rPr>
              <a:t>102-60-d-05-Jan-2019</a:t>
            </a:r>
            <a:endParaRPr lang="en-US" b="1" dirty="0">
              <a:solidFill>
                <a:prstClr val="black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621030" y="217131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solidFill>
                  <a:prstClr val="black"/>
                </a:solidFill>
              </a:rPr>
              <a:t>IRS R2 LISS IV </a:t>
            </a:r>
            <a:r>
              <a:rPr lang="en-US" altLang="en-US" b="1" dirty="0" smtClean="0">
                <a:solidFill>
                  <a:prstClr val="black"/>
                </a:solidFill>
              </a:rPr>
              <a:t>102-60-d-30-feb-2018</a:t>
            </a:r>
            <a:endParaRPr lang="en-US" b="1" dirty="0">
              <a:solidFill>
                <a:prstClr val="black"/>
              </a:solidFill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99332" y="4230647"/>
          <a:ext cx="9566457" cy="2051280"/>
        </p:xfrm>
        <a:graphic>
          <a:graphicData uri="http://schemas.openxmlformats.org/drawingml/2006/table">
            <a:tbl>
              <a:tblPr/>
              <a:tblGrid>
                <a:gridCol w="360646"/>
                <a:gridCol w="596931"/>
                <a:gridCol w="736838"/>
                <a:gridCol w="736838"/>
                <a:gridCol w="736838"/>
                <a:gridCol w="746166"/>
                <a:gridCol w="435263"/>
                <a:gridCol w="596931"/>
                <a:gridCol w="646676"/>
                <a:gridCol w="550297"/>
                <a:gridCol w="621804"/>
                <a:gridCol w="746166"/>
                <a:gridCol w="1280917"/>
                <a:gridCol w="774146"/>
              </a:tblGrid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254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1.06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17.50303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81.1614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VANAJAVARIGUMPU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255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440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OF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17.51334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81.15922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256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440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0.73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17.515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81.161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257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440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1.38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17.50304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81.15234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258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1.95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17.5103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81.16905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VANAJAVARIGUMPU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259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1.52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17.50581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81.1611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VANAJAVARIGUMPU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266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2.35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17.50453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81.1621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VANAJAVARIGUMPU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92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267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440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1.08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17.50944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81.16108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VANAJAVARIGUMPU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49057510"/>
      </p:ext>
    </p:extLst>
  </p:cSld>
  <p:clrMapOvr>
    <a:masterClrMapping/>
  </p:clrMapOvr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38340" y="1135570"/>
            <a:ext cx="4219575" cy="380047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95544" y="1135570"/>
            <a:ext cx="4142935" cy="380047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22324" y="382511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49630" y="427443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4034" y="5319772"/>
          <a:ext cx="9556037" cy="806708"/>
        </p:xfrm>
        <a:graphic>
          <a:graphicData uri="http://schemas.openxmlformats.org/drawingml/2006/table">
            <a:tbl>
              <a:tblPr/>
              <a:tblGrid>
                <a:gridCol w="360254"/>
                <a:gridCol w="596281"/>
                <a:gridCol w="736035"/>
                <a:gridCol w="736035"/>
                <a:gridCol w="736035"/>
                <a:gridCol w="745353"/>
                <a:gridCol w="434789"/>
                <a:gridCol w="596281"/>
                <a:gridCol w="645972"/>
                <a:gridCol w="549697"/>
                <a:gridCol w="621127"/>
                <a:gridCol w="745353"/>
                <a:gridCol w="1279522"/>
                <a:gridCol w="773303"/>
              </a:tblGrid>
              <a:tr h="201677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01677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260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440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0.99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17.4958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81.15434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1677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440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1.05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17.49267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81.15643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1677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268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DACHARAM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440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0.91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17.49122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81.15546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44" marR="8344" marT="834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20372048"/>
      </p:ext>
    </p:extLst>
  </p:cSld>
  <p:clrMapOvr>
    <a:masterClrMapping/>
  </p:clrMapOvr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8406" y="2322576"/>
            <a:ext cx="4541662" cy="206654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80158" y="2322576"/>
            <a:ext cx="4602754" cy="206654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145722" y="711695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1073028" y="756627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27726079"/>
              </p:ext>
            </p:extLst>
          </p:nvPr>
        </p:nvGraphicFramePr>
        <p:xfrm>
          <a:off x="258406" y="4748458"/>
          <a:ext cx="9507385" cy="1496892"/>
        </p:xfrm>
        <a:graphic>
          <a:graphicData uri="http://schemas.openxmlformats.org/drawingml/2006/table">
            <a:tbl>
              <a:tblPr/>
              <a:tblGrid>
                <a:gridCol w="342715"/>
                <a:gridCol w="567252"/>
                <a:gridCol w="700202"/>
                <a:gridCol w="700202"/>
                <a:gridCol w="898150"/>
                <a:gridCol w="983829"/>
                <a:gridCol w="413621"/>
                <a:gridCol w="567252"/>
                <a:gridCol w="614524"/>
                <a:gridCol w="522935"/>
                <a:gridCol w="590887"/>
                <a:gridCol w="709065"/>
                <a:gridCol w="1161095"/>
                <a:gridCol w="735656"/>
              </a:tblGrid>
              <a:tr h="24948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4948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17.50104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81.12672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PATHALAMKAPALLY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948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0.85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17.49945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81.12942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PATHALAMKAPALLY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948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283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NANDIPADU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430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3.22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17.50292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81.1219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948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NANDIPADU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430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17.50335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81.12565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PATHALAMKAPALLY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948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287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NANDIPADU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430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1.04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17.50388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81.12311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06119009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7682" y="1875472"/>
            <a:ext cx="3612847" cy="289458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5793236" y="611860"/>
            <a:ext cx="33362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102-61-b-22-feb-2019</a:t>
            </a:r>
            <a:endParaRPr lang="en-US" b="1" dirty="0"/>
          </a:p>
        </p:txBody>
      </p:sp>
      <p:sp>
        <p:nvSpPr>
          <p:cNvPr id="4" name="TextBox 3"/>
          <p:cNvSpPr txBox="1"/>
          <p:nvPr/>
        </p:nvSpPr>
        <p:spPr>
          <a:xfrm>
            <a:off x="507682" y="611860"/>
            <a:ext cx="3612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75120" y="1875471"/>
            <a:ext cx="3926168" cy="2894587"/>
          </a:xfrm>
          <a:prstGeom prst="rect">
            <a:avLst/>
          </a:prstGeom>
        </p:spPr>
      </p:pic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70711487"/>
              </p:ext>
            </p:extLst>
          </p:nvPr>
        </p:nvGraphicFramePr>
        <p:xfrm>
          <a:off x="265175" y="5306681"/>
          <a:ext cx="9518904" cy="1011822"/>
        </p:xfrm>
        <a:graphic>
          <a:graphicData uri="http://schemas.openxmlformats.org/drawingml/2006/table">
            <a:tbl>
              <a:tblPr/>
              <a:tblGrid>
                <a:gridCol w="256669"/>
                <a:gridCol w="601847"/>
                <a:gridCol w="893918"/>
                <a:gridCol w="831964"/>
                <a:gridCol w="1044380"/>
                <a:gridCol w="1070932"/>
                <a:gridCol w="309774"/>
                <a:gridCol w="630611"/>
                <a:gridCol w="460235"/>
                <a:gridCol w="391642"/>
                <a:gridCol w="442534"/>
                <a:gridCol w="531041"/>
                <a:gridCol w="982425"/>
                <a:gridCol w="1070932"/>
              </a:tblGrid>
              <a:tr h="33727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3727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YERRAGUNTAPALLI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M.V.GUDEM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BORRAMPALEM I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17.21223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81.07683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3727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J.R.GUDEM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JEELUGUMILLI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BORRAMPALEM I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17.21167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81.07877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33427061"/>
      </p:ext>
    </p:extLst>
  </p:cSld>
  <p:clrMapOvr>
    <a:masterClrMapping/>
  </p:clrMapOvr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750395" y="1188265"/>
            <a:ext cx="3319854" cy="427569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60811" y="1188265"/>
            <a:ext cx="2942068" cy="427569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79583" y="48095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706889" y="525891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88858986"/>
              </p:ext>
            </p:extLst>
          </p:nvPr>
        </p:nvGraphicFramePr>
        <p:xfrm>
          <a:off x="137160" y="5757005"/>
          <a:ext cx="9628631" cy="831801"/>
        </p:xfrm>
        <a:graphic>
          <a:graphicData uri="http://schemas.openxmlformats.org/drawingml/2006/table">
            <a:tbl>
              <a:tblPr/>
              <a:tblGrid>
                <a:gridCol w="259628"/>
                <a:gridCol w="608784"/>
                <a:gridCol w="904223"/>
                <a:gridCol w="841554"/>
                <a:gridCol w="1056418"/>
                <a:gridCol w="1083276"/>
                <a:gridCol w="313345"/>
                <a:gridCol w="637881"/>
                <a:gridCol w="465540"/>
                <a:gridCol w="396157"/>
                <a:gridCol w="447636"/>
                <a:gridCol w="537163"/>
                <a:gridCol w="993750"/>
                <a:gridCol w="1083276"/>
              </a:tblGrid>
              <a:tr h="27726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7726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270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17.51945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81.13571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LANKALPALLY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726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17.51736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81.13566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LANKALPALLY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1955420"/>
      </p:ext>
    </p:extLst>
  </p:cSld>
  <p:clrMapOvr>
    <a:masterClrMapping/>
  </p:clrMapOvr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750395" y="1188265"/>
            <a:ext cx="3319854" cy="427569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60811" y="1188265"/>
            <a:ext cx="2942068" cy="427569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79583" y="48095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706889" y="525891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37160" y="5757005"/>
          <a:ext cx="9628631" cy="831801"/>
        </p:xfrm>
        <a:graphic>
          <a:graphicData uri="http://schemas.openxmlformats.org/drawingml/2006/table">
            <a:tbl>
              <a:tblPr/>
              <a:tblGrid>
                <a:gridCol w="259628"/>
                <a:gridCol w="608784"/>
                <a:gridCol w="904223"/>
                <a:gridCol w="841554"/>
                <a:gridCol w="1056418"/>
                <a:gridCol w="1083276"/>
                <a:gridCol w="313345"/>
                <a:gridCol w="637881"/>
                <a:gridCol w="465540"/>
                <a:gridCol w="396157"/>
                <a:gridCol w="447636"/>
                <a:gridCol w="537163"/>
                <a:gridCol w="993750"/>
                <a:gridCol w="1083276"/>
              </a:tblGrid>
              <a:tr h="27726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7726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270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17.51945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81.13571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LANKALPALLY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726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17.51736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81.13566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LANKALPALLY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62523034"/>
      </p:ext>
    </p:extLst>
  </p:cSld>
  <p:clrMapOvr>
    <a:masterClrMapping/>
  </p:clrMapOvr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9065" y="981733"/>
            <a:ext cx="4670679" cy="327525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46765" y="987553"/>
            <a:ext cx="4581426" cy="326944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79583" y="48095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706889" y="525891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58000653"/>
              </p:ext>
            </p:extLst>
          </p:nvPr>
        </p:nvGraphicFramePr>
        <p:xfrm>
          <a:off x="139064" y="4510046"/>
          <a:ext cx="9590151" cy="1460988"/>
        </p:xfrm>
        <a:graphic>
          <a:graphicData uri="http://schemas.openxmlformats.org/drawingml/2006/table">
            <a:tbl>
              <a:tblPr/>
              <a:tblGrid>
                <a:gridCol w="345699"/>
                <a:gridCol w="572190"/>
                <a:gridCol w="706298"/>
                <a:gridCol w="706298"/>
                <a:gridCol w="905968"/>
                <a:gridCol w="992393"/>
                <a:gridCol w="417222"/>
                <a:gridCol w="572190"/>
                <a:gridCol w="619873"/>
                <a:gridCol w="527488"/>
                <a:gridCol w="596031"/>
                <a:gridCol w="715238"/>
                <a:gridCol w="1171203"/>
                <a:gridCol w="742060"/>
              </a:tblGrid>
              <a:tr h="24349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4349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272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434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0.55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17.52519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81.14711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KORLAKUNTA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49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273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434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1.03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17.52611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81.14527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KORLAKUNTA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49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274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434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0.87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17.52605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81.14453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KORLAKUNTA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49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280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434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1.04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17.52838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81.14879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KORLAKUNTA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49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281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434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0.61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17.52571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81.14381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KORLAKUNTA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06559856"/>
      </p:ext>
    </p:extLst>
  </p:cSld>
  <p:clrMapOvr>
    <a:masterClrMapping/>
  </p:clrMapOvr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9065" y="981733"/>
            <a:ext cx="4670679" cy="327525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46765" y="987553"/>
            <a:ext cx="4581426" cy="326944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79583" y="48095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706889" y="525891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39064" y="4510046"/>
          <a:ext cx="9590151" cy="1460988"/>
        </p:xfrm>
        <a:graphic>
          <a:graphicData uri="http://schemas.openxmlformats.org/drawingml/2006/table">
            <a:tbl>
              <a:tblPr/>
              <a:tblGrid>
                <a:gridCol w="345699"/>
                <a:gridCol w="572190"/>
                <a:gridCol w="706298"/>
                <a:gridCol w="706298"/>
                <a:gridCol w="905968"/>
                <a:gridCol w="992393"/>
                <a:gridCol w="417222"/>
                <a:gridCol w="572190"/>
                <a:gridCol w="619873"/>
                <a:gridCol w="527488"/>
                <a:gridCol w="596031"/>
                <a:gridCol w="715238"/>
                <a:gridCol w="1171203"/>
                <a:gridCol w="742060"/>
              </a:tblGrid>
              <a:tr h="24349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4349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272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434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0.55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17.52519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81.14711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KORLAKUNTA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49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273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434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1.03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17.52611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81.14527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KORLAKUNTA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49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274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434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0.87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17.52605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81.14453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KORLAKUNTA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49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280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434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1.04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17.52838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81.14879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KORLAKUNTA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49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281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434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0.61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17.52571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81.14381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KORLAKUNTA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19364072"/>
      </p:ext>
    </p:extLst>
  </p:cSld>
  <p:clrMapOvr>
    <a:masterClrMapping/>
  </p:clrMapOvr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9065" y="981733"/>
            <a:ext cx="4670679" cy="327525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46765" y="987553"/>
            <a:ext cx="4581426" cy="326944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79583" y="48095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706889" y="525891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39064" y="4510046"/>
          <a:ext cx="9590151" cy="1460988"/>
        </p:xfrm>
        <a:graphic>
          <a:graphicData uri="http://schemas.openxmlformats.org/drawingml/2006/table">
            <a:tbl>
              <a:tblPr/>
              <a:tblGrid>
                <a:gridCol w="345699"/>
                <a:gridCol w="572190"/>
                <a:gridCol w="706298"/>
                <a:gridCol w="706298"/>
                <a:gridCol w="905968"/>
                <a:gridCol w="992393"/>
                <a:gridCol w="417222"/>
                <a:gridCol w="572190"/>
                <a:gridCol w="619873"/>
                <a:gridCol w="527488"/>
                <a:gridCol w="596031"/>
                <a:gridCol w="715238"/>
                <a:gridCol w="1171203"/>
                <a:gridCol w="742060"/>
              </a:tblGrid>
              <a:tr h="24349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4349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272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434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0.55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17.52519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81.14711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KORLAKUNTA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49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273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434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1.03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17.52611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81.14527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KORLAKUNTA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49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274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434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0.87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17.52605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81.14453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KORLAKUNTA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49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280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434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1.04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17.52838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81.14879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KORLAKUNTA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49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281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434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0.61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17.52571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81.14381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KORLAKUNTA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04968362"/>
      </p:ext>
    </p:extLst>
  </p:cSld>
  <p:clrMapOvr>
    <a:masterClrMapping/>
  </p:clrMapOvr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6205" y="2031900"/>
            <a:ext cx="4318635" cy="248295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72857" y="2031900"/>
            <a:ext cx="4784082" cy="248295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61674" y="839711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88980" y="884643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63605865"/>
              </p:ext>
            </p:extLst>
          </p:nvPr>
        </p:nvGraphicFramePr>
        <p:xfrm>
          <a:off x="162877" y="4773566"/>
          <a:ext cx="9594064" cy="1855836"/>
        </p:xfrm>
        <a:graphic>
          <a:graphicData uri="http://schemas.openxmlformats.org/drawingml/2006/table">
            <a:tbl>
              <a:tblPr/>
              <a:tblGrid>
                <a:gridCol w="345840"/>
                <a:gridCol w="572424"/>
                <a:gridCol w="706586"/>
                <a:gridCol w="706586"/>
                <a:gridCol w="906338"/>
                <a:gridCol w="992798"/>
                <a:gridCol w="417392"/>
                <a:gridCol w="572424"/>
                <a:gridCol w="620126"/>
                <a:gridCol w="527703"/>
                <a:gridCol w="596274"/>
                <a:gridCol w="715530"/>
                <a:gridCol w="1171680"/>
                <a:gridCol w="742363"/>
              </a:tblGrid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275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1.52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17.49541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PATHALAMKAPALLY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0.47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17.49416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81.12731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PATHALAMKAPALLY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277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0.72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17.49656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81.12561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KUDUMULAPADU-A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282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17.49743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81.12855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PATHALAMKAPALLY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288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NANDIPADU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1.41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17.49065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81.12168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KUDUMULAPADU-A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NANDIPADU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1.52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17.4931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81.12039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KUDUMULAPADU-A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290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NANDIPADU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0.74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17.49362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81.12269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KUDUMULAPADU-A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293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NANDIPADU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17.49064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81.11817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KUDUMULAPADU-A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38522844"/>
      </p:ext>
    </p:extLst>
  </p:cSld>
  <p:clrMapOvr>
    <a:masterClrMapping/>
  </p:clrMapOvr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6205" y="2031900"/>
            <a:ext cx="4318635" cy="248295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72857" y="2031900"/>
            <a:ext cx="4784082" cy="248295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61674" y="839711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88980" y="884643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2877" y="4773566"/>
          <a:ext cx="9594064" cy="1855836"/>
        </p:xfrm>
        <a:graphic>
          <a:graphicData uri="http://schemas.openxmlformats.org/drawingml/2006/table">
            <a:tbl>
              <a:tblPr/>
              <a:tblGrid>
                <a:gridCol w="345840"/>
                <a:gridCol w="572424"/>
                <a:gridCol w="706586"/>
                <a:gridCol w="706586"/>
                <a:gridCol w="906338"/>
                <a:gridCol w="992798"/>
                <a:gridCol w="417392"/>
                <a:gridCol w="572424"/>
                <a:gridCol w="620126"/>
                <a:gridCol w="527703"/>
                <a:gridCol w="596274"/>
                <a:gridCol w="715530"/>
                <a:gridCol w="1171680"/>
                <a:gridCol w="742363"/>
              </a:tblGrid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275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1.52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17.49541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PATHALAMKAPALLY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0.47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17.49416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81.12731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PATHALAMKAPALLY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277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0.72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17.49656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81.12561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KUDUMULAPADU-A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282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17.49743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81.12855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PATHALAMKAPALLY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288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NANDIPADU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1.41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17.49065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81.12168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KUDUMULAPADU-A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NANDIPADU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1.52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17.4931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81.12039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KUDUMULAPADU-A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290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NANDIPADU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0.74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17.49362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81.12269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KUDUMULAPADU-A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293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NANDIPADU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17.49064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81.11817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KUDUMULAPADU-A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01554501"/>
      </p:ext>
    </p:extLst>
  </p:cSld>
  <p:clrMapOvr>
    <a:masterClrMapping/>
  </p:clrMapOvr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6205" y="2031900"/>
            <a:ext cx="4318635" cy="248295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72857" y="2031900"/>
            <a:ext cx="4784082" cy="248295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61674" y="839711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88980" y="884643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2877" y="4773566"/>
          <a:ext cx="9594064" cy="1855836"/>
        </p:xfrm>
        <a:graphic>
          <a:graphicData uri="http://schemas.openxmlformats.org/drawingml/2006/table">
            <a:tbl>
              <a:tblPr/>
              <a:tblGrid>
                <a:gridCol w="345840"/>
                <a:gridCol w="572424"/>
                <a:gridCol w="706586"/>
                <a:gridCol w="706586"/>
                <a:gridCol w="906338"/>
                <a:gridCol w="992798"/>
                <a:gridCol w="417392"/>
                <a:gridCol w="572424"/>
                <a:gridCol w="620126"/>
                <a:gridCol w="527703"/>
                <a:gridCol w="596274"/>
                <a:gridCol w="715530"/>
                <a:gridCol w="1171680"/>
                <a:gridCol w="742363"/>
              </a:tblGrid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275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1.52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17.49541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PATHALAMKAPALLY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0.47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17.49416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81.12731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PATHALAMKAPALLY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277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0.72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17.49656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81.12561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KUDUMULAPADU-A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282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17.49743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81.12855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PATHALAMKAPALLY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288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NANDIPADU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1.41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17.49065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81.12168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KUDUMULAPADU-A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NANDIPADU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1.52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17.4931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81.12039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KUDUMULAPADU-A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290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NANDIPADU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0.74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17.49362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81.12269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KUDUMULAPADU-A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293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NANDIPADU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17.49064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81.11817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KUDUMULAPADU-A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67811529"/>
      </p:ext>
    </p:extLst>
  </p:cSld>
  <p:clrMapOvr>
    <a:masterClrMapping/>
  </p:clrMapOvr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528650" y="1875472"/>
            <a:ext cx="4091409" cy="315265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3078" y="1875472"/>
            <a:ext cx="4292346" cy="3152654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816538" y="104087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743844" y="1085811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33545357"/>
              </p:ext>
            </p:extLst>
          </p:nvPr>
        </p:nvGraphicFramePr>
        <p:xfrm>
          <a:off x="243078" y="5448453"/>
          <a:ext cx="9376979" cy="714602"/>
        </p:xfrm>
        <a:graphic>
          <a:graphicData uri="http://schemas.openxmlformats.org/drawingml/2006/table">
            <a:tbl>
              <a:tblPr/>
              <a:tblGrid>
                <a:gridCol w="252843"/>
                <a:gridCol w="592873"/>
                <a:gridCol w="880590"/>
                <a:gridCol w="819559"/>
                <a:gridCol w="1028808"/>
                <a:gridCol w="1054965"/>
                <a:gridCol w="305156"/>
                <a:gridCol w="621208"/>
                <a:gridCol w="453373"/>
                <a:gridCol w="385803"/>
                <a:gridCol w="435935"/>
                <a:gridCol w="523123"/>
                <a:gridCol w="967778"/>
                <a:gridCol w="1054965"/>
              </a:tblGrid>
              <a:tr h="35730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5730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2.64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17.50452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81.14058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PATHALAMKAPALLY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64146830"/>
      </p:ext>
    </p:extLst>
  </p:cSld>
  <p:clrMapOvr>
    <a:masterClrMapping/>
  </p:clrMapOvr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5770439" y="334655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97745" y="379587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45266" y="1572768"/>
            <a:ext cx="4724776" cy="2670048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29933" y="1572768"/>
            <a:ext cx="4314635" cy="2644815"/>
          </a:xfrm>
          <a:prstGeom prst="rect">
            <a:avLst/>
          </a:prstGeom>
        </p:spPr>
      </p:pic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77090819"/>
              </p:ext>
            </p:extLst>
          </p:nvPr>
        </p:nvGraphicFramePr>
        <p:xfrm>
          <a:off x="272604" y="4791999"/>
          <a:ext cx="9497437" cy="941288"/>
        </p:xfrm>
        <a:graphic>
          <a:graphicData uri="http://schemas.openxmlformats.org/drawingml/2006/table">
            <a:tbl>
              <a:tblPr/>
              <a:tblGrid>
                <a:gridCol w="342675"/>
                <a:gridCol w="567187"/>
                <a:gridCol w="700122"/>
                <a:gridCol w="700122"/>
                <a:gridCol w="898047"/>
                <a:gridCol w="983716"/>
                <a:gridCol w="413575"/>
                <a:gridCol w="558325"/>
                <a:gridCol w="614453"/>
                <a:gridCol w="522876"/>
                <a:gridCol w="590820"/>
                <a:gridCol w="708985"/>
                <a:gridCol w="1160962"/>
                <a:gridCol w="735572"/>
              </a:tblGrid>
              <a:tr h="4706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706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279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436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0.85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17.49945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81.12942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PATHALAMKAPALLY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90" marR="7990" marT="799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69192986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37653" y="1996440"/>
            <a:ext cx="3057525" cy="30480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/>
          <a:srcRect l="-1" t="3963" r="2759"/>
          <a:stretch/>
        </p:blipFill>
        <p:spPr>
          <a:xfrm>
            <a:off x="5804345" y="1996440"/>
            <a:ext cx="2913855" cy="304800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93236" y="611860"/>
            <a:ext cx="33362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102-61-b-22-feb-2019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07682" y="611860"/>
            <a:ext cx="3612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79131459"/>
              </p:ext>
            </p:extLst>
          </p:nvPr>
        </p:nvGraphicFramePr>
        <p:xfrm>
          <a:off x="342710" y="5621612"/>
          <a:ext cx="9413939" cy="852340"/>
        </p:xfrm>
        <a:graphic>
          <a:graphicData uri="http://schemas.openxmlformats.org/drawingml/2006/table">
            <a:tbl>
              <a:tblPr/>
              <a:tblGrid>
                <a:gridCol w="348220"/>
                <a:gridCol w="576363"/>
                <a:gridCol w="459289"/>
                <a:gridCol w="1128712"/>
                <a:gridCol w="744470"/>
                <a:gridCol w="1251789"/>
                <a:gridCol w="420265"/>
                <a:gridCol w="576363"/>
                <a:gridCol w="624394"/>
                <a:gridCol w="531335"/>
                <a:gridCol w="600379"/>
                <a:gridCol w="720455"/>
                <a:gridCol w="684433"/>
                <a:gridCol w="747472"/>
              </a:tblGrid>
              <a:tr h="21308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1308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YERRAGUNTAPALLI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M.V.GUDEM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BORRAMPALEM III RF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160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17.20612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81.0626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308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YERRAGUNTAPALLI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M.V.GUDEM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BORRAMPALEM III RF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160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SF TO NF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0.63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17.20486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81.06167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308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YERRAGUNTAPALLI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M.V.GUDEM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BORRAMPALEM III RF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160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1.27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17.20463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81.06233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34017903"/>
      </p:ext>
    </p:extLst>
  </p:cSld>
  <p:clrMapOvr>
    <a:masterClrMapping/>
  </p:clrMapOvr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9065" y="981733"/>
            <a:ext cx="4670679" cy="327525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46765" y="987553"/>
            <a:ext cx="4581426" cy="326944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79583" y="48095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706889" y="525891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39064" y="4510046"/>
          <a:ext cx="9590151" cy="1460988"/>
        </p:xfrm>
        <a:graphic>
          <a:graphicData uri="http://schemas.openxmlformats.org/drawingml/2006/table">
            <a:tbl>
              <a:tblPr/>
              <a:tblGrid>
                <a:gridCol w="345699"/>
                <a:gridCol w="572190"/>
                <a:gridCol w="706298"/>
                <a:gridCol w="706298"/>
                <a:gridCol w="905968"/>
                <a:gridCol w="992393"/>
                <a:gridCol w="417222"/>
                <a:gridCol w="572190"/>
                <a:gridCol w="619873"/>
                <a:gridCol w="527488"/>
                <a:gridCol w="596031"/>
                <a:gridCol w="715238"/>
                <a:gridCol w="1171203"/>
                <a:gridCol w="742060"/>
              </a:tblGrid>
              <a:tr h="24349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4349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272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434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0.55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17.52519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81.14711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KORLAKUNTA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49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273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434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1.03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17.52611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81.14527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KORLAKUNTA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49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274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434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0.87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17.52605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81.14453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KORLAKUNTA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49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280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434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1.04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17.52838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81.14879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KORLAKUNTA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49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281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434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0.61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17.52571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81.14381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KORLAKUNTA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28868663"/>
      </p:ext>
    </p:extLst>
  </p:cSld>
  <p:clrMapOvr>
    <a:masterClrMapping/>
  </p:clrMapOvr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9065" y="981733"/>
            <a:ext cx="4670679" cy="327525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46765" y="987553"/>
            <a:ext cx="4581426" cy="326944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79583" y="48095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706889" y="525891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39064" y="4510046"/>
          <a:ext cx="9590151" cy="1460988"/>
        </p:xfrm>
        <a:graphic>
          <a:graphicData uri="http://schemas.openxmlformats.org/drawingml/2006/table">
            <a:tbl>
              <a:tblPr/>
              <a:tblGrid>
                <a:gridCol w="345699"/>
                <a:gridCol w="572190"/>
                <a:gridCol w="706298"/>
                <a:gridCol w="706298"/>
                <a:gridCol w="905968"/>
                <a:gridCol w="992393"/>
                <a:gridCol w="417222"/>
                <a:gridCol w="572190"/>
                <a:gridCol w="619873"/>
                <a:gridCol w="527488"/>
                <a:gridCol w="596031"/>
                <a:gridCol w="715238"/>
                <a:gridCol w="1171203"/>
                <a:gridCol w="742060"/>
              </a:tblGrid>
              <a:tr h="24349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4349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272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434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0.55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17.52519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81.14711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KORLAKUNTA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49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273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434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1.03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17.52611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81.14527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KORLAKUNTA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49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274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434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0.87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17.52605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81.14453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KORLAKUNTA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49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280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434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1.04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17.52838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81.14879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KORLAKUNTA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49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281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434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0.61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17.52571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81.14381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KORLAKUNTA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00159257"/>
      </p:ext>
    </p:extLst>
  </p:cSld>
  <p:clrMapOvr>
    <a:masterClrMapping/>
  </p:clrMapOvr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6205" y="2031900"/>
            <a:ext cx="4318635" cy="248295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72857" y="2031900"/>
            <a:ext cx="4784082" cy="248295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61674" y="839711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88980" y="884643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2877" y="4773566"/>
          <a:ext cx="9594064" cy="1855836"/>
        </p:xfrm>
        <a:graphic>
          <a:graphicData uri="http://schemas.openxmlformats.org/drawingml/2006/table">
            <a:tbl>
              <a:tblPr/>
              <a:tblGrid>
                <a:gridCol w="345840"/>
                <a:gridCol w="572424"/>
                <a:gridCol w="706586"/>
                <a:gridCol w="706586"/>
                <a:gridCol w="906338"/>
                <a:gridCol w="992798"/>
                <a:gridCol w="417392"/>
                <a:gridCol w="572424"/>
                <a:gridCol w="620126"/>
                <a:gridCol w="527703"/>
                <a:gridCol w="596274"/>
                <a:gridCol w="715530"/>
                <a:gridCol w="1171680"/>
                <a:gridCol w="742363"/>
              </a:tblGrid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275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1.52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17.49541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PATHALAMKAPALLY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0.47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17.49416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81.12731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PATHALAMKAPALLY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277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0.72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17.49656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81.12561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KUDUMULAPADU-A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282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17.49743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81.12855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PATHALAMKAPALLY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288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NANDIPADU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1.41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17.49065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81.12168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KUDUMULAPADU-A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NANDIPADU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1.52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17.4931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81.12039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KUDUMULAPADU-A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290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NANDIPADU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0.74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17.49362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81.12269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KUDUMULAPADU-A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293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NANDIPADU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17.49064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81.11817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KUDUMULAPADU-A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4881616"/>
      </p:ext>
    </p:extLst>
  </p:cSld>
  <p:clrMapOvr>
    <a:masterClrMapping/>
  </p:clrMapOvr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8406" y="2322576"/>
            <a:ext cx="4541662" cy="206654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80158" y="2322576"/>
            <a:ext cx="4602754" cy="206654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145722" y="711695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solidFill>
                  <a:prstClr val="black"/>
                </a:solidFill>
              </a:rPr>
              <a:t>IRS </a:t>
            </a:r>
            <a:r>
              <a:rPr lang="en-US" altLang="en-US" b="1" dirty="0">
                <a:solidFill>
                  <a:prstClr val="black"/>
                </a:solidFill>
              </a:rPr>
              <a:t>R2 LISS </a:t>
            </a:r>
            <a:r>
              <a:rPr lang="en-US" altLang="en-US" b="1" dirty="0" smtClean="0">
                <a:solidFill>
                  <a:prstClr val="black"/>
                </a:solidFill>
              </a:rPr>
              <a:t>102-60-d-05-Jan-2019</a:t>
            </a:r>
            <a:endParaRPr lang="en-US" b="1" dirty="0">
              <a:solidFill>
                <a:prstClr val="black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073028" y="756627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solidFill>
                  <a:prstClr val="black"/>
                </a:solidFill>
              </a:rPr>
              <a:t>IRS R2 LISS IV </a:t>
            </a:r>
            <a:r>
              <a:rPr lang="en-US" altLang="en-US" b="1" dirty="0" smtClean="0">
                <a:solidFill>
                  <a:prstClr val="black"/>
                </a:solidFill>
              </a:rPr>
              <a:t>102-60-d-30-feb-2018</a:t>
            </a:r>
            <a:endParaRPr lang="en-US" b="1" dirty="0">
              <a:solidFill>
                <a:prstClr val="black"/>
              </a:solidFill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58406" y="4748458"/>
          <a:ext cx="9507385" cy="1496892"/>
        </p:xfrm>
        <a:graphic>
          <a:graphicData uri="http://schemas.openxmlformats.org/drawingml/2006/table">
            <a:tbl>
              <a:tblPr/>
              <a:tblGrid>
                <a:gridCol w="342715"/>
                <a:gridCol w="567252"/>
                <a:gridCol w="700202"/>
                <a:gridCol w="700202"/>
                <a:gridCol w="898150"/>
                <a:gridCol w="983829"/>
                <a:gridCol w="413621"/>
                <a:gridCol w="567252"/>
                <a:gridCol w="614524"/>
                <a:gridCol w="522935"/>
                <a:gridCol w="590887"/>
                <a:gridCol w="709065"/>
                <a:gridCol w="1161095"/>
                <a:gridCol w="735656"/>
              </a:tblGrid>
              <a:tr h="24948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4948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17.50104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81.12672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PATHALAMKAPALLY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948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0.85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17.49945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81.12942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PATHALAMKAPALLY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948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283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NANDIPADU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430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3.22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17.50292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81.1219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948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NANDIPADU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430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17.50335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81.12565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PATHALAMKAPALLY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948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287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NANDIPADU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430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1.04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17.50388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81.12311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57838138"/>
      </p:ext>
    </p:extLst>
  </p:cSld>
  <p:clrMapOvr>
    <a:masterClrMapping/>
  </p:clrMapOvr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7091" y="1414081"/>
            <a:ext cx="3808166" cy="314877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23435" y="1414081"/>
            <a:ext cx="3826772" cy="314877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34242" y="656831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61548" y="701763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22427014"/>
              </p:ext>
            </p:extLst>
          </p:nvPr>
        </p:nvGraphicFramePr>
        <p:xfrm>
          <a:off x="178118" y="4950774"/>
          <a:ext cx="9157905" cy="965396"/>
        </p:xfrm>
        <a:graphic>
          <a:graphicData uri="http://schemas.openxmlformats.org/drawingml/2006/table">
            <a:tbl>
              <a:tblPr/>
              <a:tblGrid>
                <a:gridCol w="336602"/>
                <a:gridCol w="557134"/>
                <a:gridCol w="687713"/>
                <a:gridCol w="687713"/>
                <a:gridCol w="731240"/>
                <a:gridCol w="1241947"/>
                <a:gridCol w="406244"/>
                <a:gridCol w="557134"/>
                <a:gridCol w="603563"/>
                <a:gridCol w="513609"/>
                <a:gridCol w="580349"/>
                <a:gridCol w="696419"/>
                <a:gridCol w="835703"/>
                <a:gridCol w="722535"/>
              </a:tblGrid>
              <a:tr h="24134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4134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284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NANDIPADU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1.08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17.54025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81.10295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134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291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NANDIPADU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0.53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17.5381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81.106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134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292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NANDIPADU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0.26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17.54001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81.10556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51740493"/>
      </p:ext>
    </p:extLst>
  </p:cSld>
  <p:clrMapOvr>
    <a:masterClrMapping/>
  </p:clrMapOvr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38518" y="1940623"/>
            <a:ext cx="4181475" cy="286702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29428" y="1959673"/>
            <a:ext cx="4038600" cy="284797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145722" y="711695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solidFill>
                  <a:prstClr val="black"/>
                </a:solidFill>
              </a:rPr>
              <a:t>IRS </a:t>
            </a:r>
            <a:r>
              <a:rPr lang="en-US" altLang="en-US" b="1" dirty="0">
                <a:solidFill>
                  <a:prstClr val="black"/>
                </a:solidFill>
              </a:rPr>
              <a:t>R2 LISS </a:t>
            </a:r>
            <a:r>
              <a:rPr lang="en-US" altLang="en-US" b="1" dirty="0" smtClean="0">
                <a:solidFill>
                  <a:prstClr val="black"/>
                </a:solidFill>
              </a:rPr>
              <a:t>102-60-d-05-Jan-2019</a:t>
            </a:r>
            <a:endParaRPr lang="en-US" b="1" dirty="0">
              <a:solidFill>
                <a:prstClr val="black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073028" y="756627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solidFill>
                  <a:prstClr val="black"/>
                </a:solidFill>
              </a:rPr>
              <a:t>IRS R2 LISS IV </a:t>
            </a:r>
            <a:r>
              <a:rPr lang="en-US" altLang="en-US" b="1" dirty="0" smtClean="0">
                <a:solidFill>
                  <a:prstClr val="black"/>
                </a:solidFill>
              </a:rPr>
              <a:t>102-60-d-30-feb-2018</a:t>
            </a:r>
            <a:endParaRPr lang="en-US" b="1" dirty="0">
              <a:solidFill>
                <a:prstClr val="black"/>
              </a:solidFill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27551976"/>
              </p:ext>
            </p:extLst>
          </p:nvPr>
        </p:nvGraphicFramePr>
        <p:xfrm>
          <a:off x="134493" y="5401860"/>
          <a:ext cx="9594722" cy="568868"/>
        </p:xfrm>
        <a:graphic>
          <a:graphicData uri="http://schemas.openxmlformats.org/drawingml/2006/table">
            <a:tbl>
              <a:tblPr/>
              <a:tblGrid>
                <a:gridCol w="258714"/>
                <a:gridCol w="606641"/>
                <a:gridCol w="901038"/>
                <a:gridCol w="838590"/>
                <a:gridCol w="1052698"/>
                <a:gridCol w="1079462"/>
                <a:gridCol w="312241"/>
                <a:gridCol w="635633"/>
                <a:gridCol w="463901"/>
                <a:gridCol w="394761"/>
                <a:gridCol w="446059"/>
                <a:gridCol w="535271"/>
                <a:gridCol w="990251"/>
                <a:gridCol w="1079462"/>
              </a:tblGrid>
              <a:tr h="28443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8443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NANDIPADU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430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17.51098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81.10438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23472885"/>
      </p:ext>
    </p:extLst>
  </p:cSld>
  <p:clrMapOvr>
    <a:masterClrMapping/>
  </p:clrMapOvr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8406" y="2322576"/>
            <a:ext cx="4541662" cy="206654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80158" y="2322576"/>
            <a:ext cx="4602754" cy="206654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145722" y="711695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solidFill>
                  <a:prstClr val="black"/>
                </a:solidFill>
              </a:rPr>
              <a:t>IRS </a:t>
            </a:r>
            <a:r>
              <a:rPr lang="en-US" altLang="en-US" b="1" dirty="0">
                <a:solidFill>
                  <a:prstClr val="black"/>
                </a:solidFill>
              </a:rPr>
              <a:t>R2 LISS </a:t>
            </a:r>
            <a:r>
              <a:rPr lang="en-US" altLang="en-US" b="1" dirty="0" smtClean="0">
                <a:solidFill>
                  <a:prstClr val="black"/>
                </a:solidFill>
              </a:rPr>
              <a:t>102-60-d-05-Jan-2019</a:t>
            </a:r>
            <a:endParaRPr lang="en-US" b="1" dirty="0">
              <a:solidFill>
                <a:prstClr val="black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073028" y="756627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solidFill>
                  <a:prstClr val="black"/>
                </a:solidFill>
              </a:rPr>
              <a:t>IRS R2 LISS IV </a:t>
            </a:r>
            <a:r>
              <a:rPr lang="en-US" altLang="en-US" b="1" dirty="0" smtClean="0">
                <a:solidFill>
                  <a:prstClr val="black"/>
                </a:solidFill>
              </a:rPr>
              <a:t>102-60-d-30-feb-2018</a:t>
            </a:r>
            <a:endParaRPr lang="en-US" b="1" dirty="0">
              <a:solidFill>
                <a:prstClr val="black"/>
              </a:solidFill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58406" y="4748458"/>
          <a:ext cx="9507385" cy="1496892"/>
        </p:xfrm>
        <a:graphic>
          <a:graphicData uri="http://schemas.openxmlformats.org/drawingml/2006/table">
            <a:tbl>
              <a:tblPr/>
              <a:tblGrid>
                <a:gridCol w="342715"/>
                <a:gridCol w="567252"/>
                <a:gridCol w="700202"/>
                <a:gridCol w="700202"/>
                <a:gridCol w="898150"/>
                <a:gridCol w="983829"/>
                <a:gridCol w="413621"/>
                <a:gridCol w="567252"/>
                <a:gridCol w="614524"/>
                <a:gridCol w="522935"/>
                <a:gridCol w="590887"/>
                <a:gridCol w="709065"/>
                <a:gridCol w="1161095"/>
                <a:gridCol w="735656"/>
              </a:tblGrid>
              <a:tr h="24948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4948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17.50104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81.12672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PATHALAMKAPALLY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948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0.85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17.49945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81.12942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PATHALAMKAPALLY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948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283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NANDIPADU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430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3.22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17.50292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81.1219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948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NANDIPADU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430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17.50335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81.12565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PATHALAMKAPALLY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948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287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NANDIPADU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430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1.04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17.50388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81.12311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81973594"/>
      </p:ext>
    </p:extLst>
  </p:cSld>
  <p:clrMapOvr>
    <a:masterClrMapping/>
  </p:clrMapOvr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8406" y="2322576"/>
            <a:ext cx="4541662" cy="206654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80158" y="2322576"/>
            <a:ext cx="4602754" cy="206654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145722" y="711695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solidFill>
                  <a:prstClr val="black"/>
                </a:solidFill>
              </a:rPr>
              <a:t>IRS </a:t>
            </a:r>
            <a:r>
              <a:rPr lang="en-US" altLang="en-US" b="1" dirty="0">
                <a:solidFill>
                  <a:prstClr val="black"/>
                </a:solidFill>
              </a:rPr>
              <a:t>R2 LISS </a:t>
            </a:r>
            <a:r>
              <a:rPr lang="en-US" altLang="en-US" b="1" dirty="0" smtClean="0">
                <a:solidFill>
                  <a:prstClr val="black"/>
                </a:solidFill>
              </a:rPr>
              <a:t>102-60-d-05-Jan-2019</a:t>
            </a:r>
            <a:endParaRPr lang="en-US" b="1" dirty="0">
              <a:solidFill>
                <a:prstClr val="black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073028" y="756627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solidFill>
                  <a:prstClr val="black"/>
                </a:solidFill>
              </a:rPr>
              <a:t>IRS R2 LISS IV </a:t>
            </a:r>
            <a:r>
              <a:rPr lang="en-US" altLang="en-US" b="1" dirty="0" smtClean="0">
                <a:solidFill>
                  <a:prstClr val="black"/>
                </a:solidFill>
              </a:rPr>
              <a:t>102-60-d-30-feb-2018</a:t>
            </a:r>
            <a:endParaRPr lang="en-US" b="1" dirty="0">
              <a:solidFill>
                <a:prstClr val="black"/>
              </a:solidFill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58406" y="4748458"/>
          <a:ext cx="9507385" cy="1496892"/>
        </p:xfrm>
        <a:graphic>
          <a:graphicData uri="http://schemas.openxmlformats.org/drawingml/2006/table">
            <a:tbl>
              <a:tblPr/>
              <a:tblGrid>
                <a:gridCol w="342715"/>
                <a:gridCol w="567252"/>
                <a:gridCol w="700202"/>
                <a:gridCol w="700202"/>
                <a:gridCol w="898150"/>
                <a:gridCol w="983829"/>
                <a:gridCol w="413621"/>
                <a:gridCol w="567252"/>
                <a:gridCol w="614524"/>
                <a:gridCol w="522935"/>
                <a:gridCol w="590887"/>
                <a:gridCol w="709065"/>
                <a:gridCol w="1161095"/>
                <a:gridCol w="735656"/>
              </a:tblGrid>
              <a:tr h="24948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4948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17.50104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81.12672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PATHALAMKAPALLY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948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0.85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17.49945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81.12942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PATHALAMKAPALLY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948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283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NANDIPADU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430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3.22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17.50292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81.1219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948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NANDIPADU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430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17.50335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81.12565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PATHALAMKAPALLY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948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287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NANDIPADU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430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1.04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17.50388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81.12311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0755780"/>
      </p:ext>
    </p:extLst>
  </p:cSld>
  <p:clrMapOvr>
    <a:masterClrMapping/>
  </p:clrMapOvr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6205" y="2031900"/>
            <a:ext cx="4318635" cy="248295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72857" y="2031900"/>
            <a:ext cx="4784082" cy="248295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61674" y="839711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88980" y="884643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2877" y="4773566"/>
          <a:ext cx="9594064" cy="1855836"/>
        </p:xfrm>
        <a:graphic>
          <a:graphicData uri="http://schemas.openxmlformats.org/drawingml/2006/table">
            <a:tbl>
              <a:tblPr/>
              <a:tblGrid>
                <a:gridCol w="345840"/>
                <a:gridCol w="572424"/>
                <a:gridCol w="706586"/>
                <a:gridCol w="706586"/>
                <a:gridCol w="906338"/>
                <a:gridCol w="992798"/>
                <a:gridCol w="417392"/>
                <a:gridCol w="572424"/>
                <a:gridCol w="620126"/>
                <a:gridCol w="527703"/>
                <a:gridCol w="596274"/>
                <a:gridCol w="715530"/>
                <a:gridCol w="1171680"/>
                <a:gridCol w="742363"/>
              </a:tblGrid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275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1.52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17.49541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PATHALAMKAPALLY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0.47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17.49416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81.12731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PATHALAMKAPALLY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277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0.72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17.49656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81.12561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KUDUMULAPADU-A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282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17.49743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81.12855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PATHALAMKAPALLY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288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NANDIPADU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1.41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17.49065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81.12168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KUDUMULAPADU-A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NANDIPADU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1.52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17.4931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81.12039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KUDUMULAPADU-A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290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NANDIPADU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0.74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17.49362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81.12269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KUDUMULAPADU-A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293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NANDIPADU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17.49064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81.11817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KUDUMULAPADU-A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28949885"/>
      </p:ext>
    </p:extLst>
  </p:cSld>
  <p:clrMapOvr>
    <a:masterClrMapping/>
  </p:clrMapOvr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6205" y="2031900"/>
            <a:ext cx="4318635" cy="248295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72857" y="2031900"/>
            <a:ext cx="4784082" cy="248295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61674" y="839711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88980" y="884643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2877" y="4773566"/>
          <a:ext cx="9594064" cy="1855836"/>
        </p:xfrm>
        <a:graphic>
          <a:graphicData uri="http://schemas.openxmlformats.org/drawingml/2006/table">
            <a:tbl>
              <a:tblPr/>
              <a:tblGrid>
                <a:gridCol w="345840"/>
                <a:gridCol w="572424"/>
                <a:gridCol w="706586"/>
                <a:gridCol w="706586"/>
                <a:gridCol w="906338"/>
                <a:gridCol w="992798"/>
                <a:gridCol w="417392"/>
                <a:gridCol w="572424"/>
                <a:gridCol w="620126"/>
                <a:gridCol w="527703"/>
                <a:gridCol w="596274"/>
                <a:gridCol w="715530"/>
                <a:gridCol w="1171680"/>
                <a:gridCol w="742363"/>
              </a:tblGrid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275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1.52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17.49541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PATHALAMKAPALLY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0.47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17.49416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81.12731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PATHALAMKAPALLY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277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0.72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17.49656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81.12561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KUDUMULAPADU-A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282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17.49743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81.12855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PATHALAMKAPALLY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288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NANDIPADU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1.41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17.49065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81.12168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KUDUMULAPADU-A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NANDIPADU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1.52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17.4931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81.12039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KUDUMULAPADU-A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290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NANDIPADU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0.74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17.49362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81.12269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KUDUMULAPADU-A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293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NANDIPADU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17.49064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81.11817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KUDUMULAPADU-A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99765426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0085" y="1582483"/>
            <a:ext cx="3790950" cy="340042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95544" y="1582483"/>
            <a:ext cx="4210050" cy="340042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030980" y="611860"/>
            <a:ext cx="33362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102-61-b-22-feb-2019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745426" y="611860"/>
            <a:ext cx="3612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8213674"/>
              </p:ext>
            </p:extLst>
          </p:nvPr>
        </p:nvGraphicFramePr>
        <p:xfrm>
          <a:off x="351855" y="5861304"/>
          <a:ext cx="9353739" cy="758952"/>
        </p:xfrm>
        <a:graphic>
          <a:graphicData uri="http://schemas.openxmlformats.org/drawingml/2006/table">
            <a:tbl>
              <a:tblPr/>
              <a:tblGrid>
                <a:gridCol w="252216"/>
                <a:gridCol w="591404"/>
                <a:gridCol w="878408"/>
                <a:gridCol w="817528"/>
                <a:gridCol w="1026258"/>
                <a:gridCol w="1052350"/>
                <a:gridCol w="304399"/>
                <a:gridCol w="619669"/>
                <a:gridCol w="452249"/>
                <a:gridCol w="384847"/>
                <a:gridCol w="434855"/>
                <a:gridCol w="521827"/>
                <a:gridCol w="965379"/>
                <a:gridCol w="1052350"/>
              </a:tblGrid>
              <a:tr h="37947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7947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YERRAGUNTAPALLI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M.V.GUDEM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YERRAGUNTAPALLI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17.18048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81.04979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KOLLUVARIGUDEM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2801883"/>
      </p:ext>
    </p:extLst>
  </p:cSld>
  <p:clrMapOvr>
    <a:masterClrMapping/>
  </p:clrMapOvr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6205" y="2031900"/>
            <a:ext cx="4318635" cy="248295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72857" y="2031900"/>
            <a:ext cx="4784082" cy="248295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61674" y="839711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88980" y="884643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2877" y="4773566"/>
          <a:ext cx="9594064" cy="1855836"/>
        </p:xfrm>
        <a:graphic>
          <a:graphicData uri="http://schemas.openxmlformats.org/drawingml/2006/table">
            <a:tbl>
              <a:tblPr/>
              <a:tblGrid>
                <a:gridCol w="345840"/>
                <a:gridCol w="572424"/>
                <a:gridCol w="706586"/>
                <a:gridCol w="706586"/>
                <a:gridCol w="906338"/>
                <a:gridCol w="992798"/>
                <a:gridCol w="417392"/>
                <a:gridCol w="572424"/>
                <a:gridCol w="620126"/>
                <a:gridCol w="527703"/>
                <a:gridCol w="596274"/>
                <a:gridCol w="715530"/>
                <a:gridCol w="1171680"/>
                <a:gridCol w="742363"/>
              </a:tblGrid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275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1.52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17.49541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PATHALAMKAPALLY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0.47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17.49416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81.12731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PATHALAMKAPALLY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277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0.72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17.49656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81.12561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KUDUMULAPADU-A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282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17.49743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81.12855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PATHALAMKAPALLY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288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NANDIPADU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1.41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17.49065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81.12168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KUDUMULAPADU-A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NANDIPADU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1.52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17.4931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81.12039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KUDUMULAPADU-A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290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NANDIPADU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0.74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17.49362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81.12269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KUDUMULAPADU-A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293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NANDIPADU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17.49064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81.11817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KUDUMULAPADU-A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24113898"/>
      </p:ext>
    </p:extLst>
  </p:cSld>
  <p:clrMapOvr>
    <a:masterClrMapping/>
  </p:clrMapOvr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7091" y="1414081"/>
            <a:ext cx="3808166" cy="314877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23435" y="1414081"/>
            <a:ext cx="3826772" cy="314877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34242" y="656831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solidFill>
                  <a:prstClr val="black"/>
                </a:solidFill>
              </a:rPr>
              <a:t>IRS </a:t>
            </a:r>
            <a:r>
              <a:rPr lang="en-US" altLang="en-US" b="1" dirty="0">
                <a:solidFill>
                  <a:prstClr val="black"/>
                </a:solidFill>
              </a:rPr>
              <a:t>R2 LISS </a:t>
            </a:r>
            <a:r>
              <a:rPr lang="en-US" altLang="en-US" b="1" dirty="0" smtClean="0">
                <a:solidFill>
                  <a:prstClr val="black"/>
                </a:solidFill>
              </a:rPr>
              <a:t>102-60-d-05-Jan-2019</a:t>
            </a:r>
            <a:endParaRPr lang="en-US" b="1" dirty="0">
              <a:solidFill>
                <a:prstClr val="black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661548" y="701763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solidFill>
                  <a:prstClr val="black"/>
                </a:solidFill>
              </a:rPr>
              <a:t>IRS R2 LISS IV </a:t>
            </a:r>
            <a:r>
              <a:rPr lang="en-US" altLang="en-US" b="1" dirty="0" smtClean="0">
                <a:solidFill>
                  <a:prstClr val="black"/>
                </a:solidFill>
              </a:rPr>
              <a:t>102-60-d-30-feb-2018</a:t>
            </a:r>
            <a:endParaRPr lang="en-US" b="1" dirty="0">
              <a:solidFill>
                <a:prstClr val="black"/>
              </a:solidFill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78118" y="4950774"/>
          <a:ext cx="9157905" cy="965396"/>
        </p:xfrm>
        <a:graphic>
          <a:graphicData uri="http://schemas.openxmlformats.org/drawingml/2006/table">
            <a:tbl>
              <a:tblPr/>
              <a:tblGrid>
                <a:gridCol w="336602"/>
                <a:gridCol w="557134"/>
                <a:gridCol w="687713"/>
                <a:gridCol w="687713"/>
                <a:gridCol w="731240"/>
                <a:gridCol w="1241947"/>
                <a:gridCol w="406244"/>
                <a:gridCol w="557134"/>
                <a:gridCol w="603563"/>
                <a:gridCol w="513609"/>
                <a:gridCol w="580349"/>
                <a:gridCol w="696419"/>
                <a:gridCol w="835703"/>
                <a:gridCol w="722535"/>
              </a:tblGrid>
              <a:tr h="24134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4134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284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NANDIPADU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1.08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17.54025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81.10295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134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291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NANDIPADU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0.53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17.5381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81.106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134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292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NANDIPADU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0.26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17.54001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81.10556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50671060"/>
      </p:ext>
    </p:extLst>
  </p:cSld>
  <p:clrMapOvr>
    <a:masterClrMapping/>
  </p:clrMapOvr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7091" y="1414081"/>
            <a:ext cx="3808166" cy="314877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23435" y="1414081"/>
            <a:ext cx="3826772" cy="314877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34242" y="656831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61548" y="701763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78118" y="4950774"/>
          <a:ext cx="9157905" cy="965396"/>
        </p:xfrm>
        <a:graphic>
          <a:graphicData uri="http://schemas.openxmlformats.org/drawingml/2006/table">
            <a:tbl>
              <a:tblPr/>
              <a:tblGrid>
                <a:gridCol w="336602"/>
                <a:gridCol w="557134"/>
                <a:gridCol w="687713"/>
                <a:gridCol w="687713"/>
                <a:gridCol w="731240"/>
                <a:gridCol w="1241947"/>
                <a:gridCol w="406244"/>
                <a:gridCol w="557134"/>
                <a:gridCol w="603563"/>
                <a:gridCol w="513609"/>
                <a:gridCol w="580349"/>
                <a:gridCol w="696419"/>
                <a:gridCol w="835703"/>
                <a:gridCol w="722535"/>
              </a:tblGrid>
              <a:tr h="24134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4134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284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NANDIPADU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1.08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17.54025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81.10295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134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291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NANDIPADU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0.53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17.5381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81.106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134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292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NANDIPADU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0.26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17.54001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81.10556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MAREDUBAKA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32" marR="8132" marT="81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84337748"/>
      </p:ext>
    </p:extLst>
  </p:cSld>
  <p:clrMapOvr>
    <a:masterClrMapping/>
  </p:clrMapOvr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6205" y="2031900"/>
            <a:ext cx="4318635" cy="248295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72857" y="2031900"/>
            <a:ext cx="4784082" cy="248295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61674" y="839711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88980" y="884643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2877" y="4773566"/>
          <a:ext cx="9594064" cy="1855836"/>
        </p:xfrm>
        <a:graphic>
          <a:graphicData uri="http://schemas.openxmlformats.org/drawingml/2006/table">
            <a:tbl>
              <a:tblPr/>
              <a:tblGrid>
                <a:gridCol w="345840"/>
                <a:gridCol w="572424"/>
                <a:gridCol w="706586"/>
                <a:gridCol w="706586"/>
                <a:gridCol w="906338"/>
                <a:gridCol w="992798"/>
                <a:gridCol w="417392"/>
                <a:gridCol w="572424"/>
                <a:gridCol w="620126"/>
                <a:gridCol w="527703"/>
                <a:gridCol w="596274"/>
                <a:gridCol w="715530"/>
                <a:gridCol w="1171680"/>
                <a:gridCol w="742363"/>
              </a:tblGrid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275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1.52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17.49541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PATHALAMKAPALLY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0.47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17.49416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81.12731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PATHALAMKAPALLY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277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0.72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17.49656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81.12561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KUDUMULAPADU-A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282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LANKALAPALLY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17.49743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81.12855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PATHALAMKAPALLY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288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NANDIPADU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1.41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17.49065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81.12168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KUDUMULAPADU-A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NANDIPADU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1.52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17.4931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81.12039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KUDUMULAPADU-A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290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NANDIPADU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0.74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17.49362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81.12269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KUDUMULAPADU-A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62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293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NANDIPADU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429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17.49064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81.11817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KUDUMULAPADU-A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80" marR="7980" marT="798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31628065"/>
      </p:ext>
    </p:extLst>
  </p:cSld>
  <p:clrMapOvr>
    <a:masterClrMapping/>
  </p:clrMapOvr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14400" y="1170432"/>
            <a:ext cx="3281528" cy="369603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82259" y="1170432"/>
            <a:ext cx="3071355" cy="3696037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52530" y="565391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79836" y="610323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35280557"/>
              </p:ext>
            </p:extLst>
          </p:nvPr>
        </p:nvGraphicFramePr>
        <p:xfrm>
          <a:off x="214694" y="5102178"/>
          <a:ext cx="9569385" cy="1289480"/>
        </p:xfrm>
        <a:graphic>
          <a:graphicData uri="http://schemas.openxmlformats.org/drawingml/2006/table">
            <a:tbl>
              <a:tblPr/>
              <a:tblGrid>
                <a:gridCol w="382117"/>
                <a:gridCol w="632468"/>
                <a:gridCol w="780704"/>
                <a:gridCol w="737881"/>
                <a:gridCol w="579762"/>
                <a:gridCol w="938821"/>
                <a:gridCol w="461175"/>
                <a:gridCol w="632468"/>
                <a:gridCol w="622586"/>
                <a:gridCol w="583058"/>
                <a:gridCol w="658822"/>
                <a:gridCol w="790586"/>
                <a:gridCol w="948704"/>
                <a:gridCol w="820233"/>
              </a:tblGrid>
              <a:tr h="32237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2237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294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379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OF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0.81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17.62635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80.96226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BHUVANAGIRI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237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295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379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OF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0.33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17.62522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80.96157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BHUVANAGIRI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237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296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379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OF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0.29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17.62306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80.96131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BHUVANAGIRI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07129178"/>
      </p:ext>
    </p:extLst>
  </p:cSld>
  <p:clrMapOvr>
    <a:masterClrMapping/>
  </p:clrMapOvr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14400" y="1170432"/>
            <a:ext cx="3281528" cy="369603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82259" y="1170432"/>
            <a:ext cx="3071355" cy="3696037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52530" y="565391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79836" y="610323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14694" y="5102178"/>
          <a:ext cx="9569385" cy="1289480"/>
        </p:xfrm>
        <a:graphic>
          <a:graphicData uri="http://schemas.openxmlformats.org/drawingml/2006/table">
            <a:tbl>
              <a:tblPr/>
              <a:tblGrid>
                <a:gridCol w="382117"/>
                <a:gridCol w="632468"/>
                <a:gridCol w="780704"/>
                <a:gridCol w="737881"/>
                <a:gridCol w="579762"/>
                <a:gridCol w="938821"/>
                <a:gridCol w="461175"/>
                <a:gridCol w="632468"/>
                <a:gridCol w="622586"/>
                <a:gridCol w="583058"/>
                <a:gridCol w="658822"/>
                <a:gridCol w="790586"/>
                <a:gridCol w="948704"/>
                <a:gridCol w="820233"/>
              </a:tblGrid>
              <a:tr h="32237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2237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294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379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OF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0.81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17.62635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80.96226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BHUVANAGIRI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237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295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379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OF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0.33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17.62522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80.96157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BHUVANAGIRI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237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296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379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OF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0.29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17.62306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80.96131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BHUVANAGIRI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32574381"/>
      </p:ext>
    </p:extLst>
  </p:cSld>
  <p:clrMapOvr>
    <a:masterClrMapping/>
  </p:clrMapOvr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14400" y="1170432"/>
            <a:ext cx="3281528" cy="369603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82259" y="1170432"/>
            <a:ext cx="3071355" cy="3696037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52530" y="565391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79836" y="610323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14694" y="5102178"/>
          <a:ext cx="9569385" cy="1289480"/>
        </p:xfrm>
        <a:graphic>
          <a:graphicData uri="http://schemas.openxmlformats.org/drawingml/2006/table">
            <a:tbl>
              <a:tblPr/>
              <a:tblGrid>
                <a:gridCol w="382117"/>
                <a:gridCol w="632468"/>
                <a:gridCol w="780704"/>
                <a:gridCol w="737881"/>
                <a:gridCol w="579762"/>
                <a:gridCol w="938821"/>
                <a:gridCol w="461175"/>
                <a:gridCol w="632468"/>
                <a:gridCol w="622586"/>
                <a:gridCol w="583058"/>
                <a:gridCol w="658822"/>
                <a:gridCol w="790586"/>
                <a:gridCol w="948704"/>
                <a:gridCol w="820233"/>
              </a:tblGrid>
              <a:tr h="32237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2237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294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379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OF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0.81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17.62635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80.96226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BHUVANAGIRI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237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295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379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OF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0.33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17.62522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80.96157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BHUVANAGIRI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237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296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379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OF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0.29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17.62306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80.96131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BHUVANAGIRI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39" marR="8839" marT="883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91363406"/>
      </p:ext>
    </p:extLst>
  </p:cSld>
  <p:clrMapOvr>
    <a:masterClrMapping/>
  </p:clrMapOvr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83373" y="1343071"/>
            <a:ext cx="2848547" cy="403737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425002" y="1411655"/>
            <a:ext cx="2627557" cy="396878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807394" y="784847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734700" y="829779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19732323"/>
              </p:ext>
            </p:extLst>
          </p:nvPr>
        </p:nvGraphicFramePr>
        <p:xfrm>
          <a:off x="114111" y="5775077"/>
          <a:ext cx="9697402" cy="872610"/>
        </p:xfrm>
        <a:graphic>
          <a:graphicData uri="http://schemas.openxmlformats.org/drawingml/2006/table">
            <a:tbl>
              <a:tblPr/>
              <a:tblGrid>
                <a:gridCol w="261482"/>
                <a:gridCol w="613132"/>
                <a:gridCol w="910681"/>
                <a:gridCol w="847564"/>
                <a:gridCol w="1063964"/>
                <a:gridCol w="1091014"/>
                <a:gridCol w="315583"/>
                <a:gridCol w="642436"/>
                <a:gridCol w="468866"/>
                <a:gridCol w="398986"/>
                <a:gridCol w="450833"/>
                <a:gridCol w="540999"/>
                <a:gridCol w="1000848"/>
                <a:gridCol w="1091014"/>
              </a:tblGrid>
              <a:tr h="43630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3630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9.49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17.61592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80.96919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BANJARAGUDEM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58243134"/>
      </p:ext>
    </p:extLst>
  </p:cSld>
  <p:clrMapOvr>
    <a:masterClrMapping/>
  </p:clrMapOvr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80237" y="2028792"/>
            <a:ext cx="3426857" cy="302784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78283" y="2028792"/>
            <a:ext cx="2784531" cy="302784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520873" y="976871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448179" y="1021803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16934356"/>
              </p:ext>
            </p:extLst>
          </p:nvPr>
        </p:nvGraphicFramePr>
        <p:xfrm>
          <a:off x="123254" y="5575069"/>
          <a:ext cx="9642537" cy="624562"/>
        </p:xfrm>
        <a:graphic>
          <a:graphicData uri="http://schemas.openxmlformats.org/drawingml/2006/table">
            <a:tbl>
              <a:tblPr/>
              <a:tblGrid>
                <a:gridCol w="260003"/>
                <a:gridCol w="609663"/>
                <a:gridCol w="905529"/>
                <a:gridCol w="842769"/>
                <a:gridCol w="1057944"/>
                <a:gridCol w="1084842"/>
                <a:gridCol w="313798"/>
                <a:gridCol w="638801"/>
                <a:gridCol w="466212"/>
                <a:gridCol w="396729"/>
                <a:gridCol w="448281"/>
                <a:gridCol w="537939"/>
                <a:gridCol w="995185"/>
                <a:gridCol w="1084842"/>
              </a:tblGrid>
              <a:tr h="3122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122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17.6093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80.96441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GANAPAVARAM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31549029"/>
      </p:ext>
    </p:extLst>
  </p:cSld>
  <p:clrMapOvr>
    <a:masterClrMapping/>
  </p:clrMapOvr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596904" y="886967"/>
            <a:ext cx="2320774" cy="495769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20282" y="922522"/>
            <a:ext cx="2151888" cy="488658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87217" y="409155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03043" y="409155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59056245"/>
              </p:ext>
            </p:extLst>
          </p:nvPr>
        </p:nvGraphicFramePr>
        <p:xfrm>
          <a:off x="123252" y="5988691"/>
          <a:ext cx="9660827" cy="512692"/>
        </p:xfrm>
        <a:graphic>
          <a:graphicData uri="http://schemas.openxmlformats.org/drawingml/2006/table">
            <a:tbl>
              <a:tblPr/>
              <a:tblGrid>
                <a:gridCol w="260496"/>
                <a:gridCol w="610820"/>
                <a:gridCol w="907246"/>
                <a:gridCol w="844368"/>
                <a:gridCol w="1059951"/>
                <a:gridCol w="1086899"/>
                <a:gridCol w="314393"/>
                <a:gridCol w="640013"/>
                <a:gridCol w="467097"/>
                <a:gridCol w="397481"/>
                <a:gridCol w="449132"/>
                <a:gridCol w="538959"/>
                <a:gridCol w="997073"/>
                <a:gridCol w="1086899"/>
              </a:tblGrid>
              <a:tr h="25634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5634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KOMATLAGUDEM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1.92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17.57705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80.98802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KAMMARIGUDEM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4996659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6012837" y="355828"/>
            <a:ext cx="33362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102-61-b-22-feb-2019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727283" y="355828"/>
            <a:ext cx="3612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705856" y="1636776"/>
            <a:ext cx="3006166" cy="2905703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6541" y="1636776"/>
            <a:ext cx="3177773" cy="2905703"/>
          </a:xfrm>
          <a:prstGeom prst="rect">
            <a:avLst/>
          </a:prstGeom>
        </p:spPr>
      </p:pic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66925503"/>
              </p:ext>
            </p:extLst>
          </p:nvPr>
        </p:nvGraphicFramePr>
        <p:xfrm>
          <a:off x="526539" y="5212055"/>
          <a:ext cx="8964932" cy="804696"/>
        </p:xfrm>
        <a:graphic>
          <a:graphicData uri="http://schemas.openxmlformats.org/drawingml/2006/table">
            <a:tbl>
              <a:tblPr/>
              <a:tblGrid>
                <a:gridCol w="245383"/>
                <a:gridCol w="575380"/>
                <a:gridCol w="854609"/>
                <a:gridCol w="795379"/>
                <a:gridCol w="998454"/>
                <a:gridCol w="1023838"/>
                <a:gridCol w="296152"/>
                <a:gridCol w="602880"/>
                <a:gridCol w="439997"/>
                <a:gridCol w="374420"/>
                <a:gridCol w="423073"/>
                <a:gridCol w="507688"/>
                <a:gridCol w="803841"/>
                <a:gridCol w="1023838"/>
              </a:tblGrid>
              <a:tr h="40234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0234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CHINTALAPUDI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 R PALEM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A.R.PALEM RL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223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1.33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17.04737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81.17633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GOLLAGUDEM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30061475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37653" y="1996440"/>
            <a:ext cx="3057525" cy="30480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/>
          <a:srcRect l="-1" t="3963" r="2759"/>
          <a:stretch/>
        </p:blipFill>
        <p:spPr>
          <a:xfrm>
            <a:off x="5804345" y="1996440"/>
            <a:ext cx="2913855" cy="304800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93236" y="611860"/>
            <a:ext cx="33362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102-61-b-22-feb-2019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07682" y="611860"/>
            <a:ext cx="3612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342710" y="5621612"/>
          <a:ext cx="9413939" cy="852340"/>
        </p:xfrm>
        <a:graphic>
          <a:graphicData uri="http://schemas.openxmlformats.org/drawingml/2006/table">
            <a:tbl>
              <a:tblPr/>
              <a:tblGrid>
                <a:gridCol w="348220"/>
                <a:gridCol w="576363"/>
                <a:gridCol w="459289"/>
                <a:gridCol w="1128712"/>
                <a:gridCol w="744470"/>
                <a:gridCol w="1251789"/>
                <a:gridCol w="420265"/>
                <a:gridCol w="576363"/>
                <a:gridCol w="624394"/>
                <a:gridCol w="531335"/>
                <a:gridCol w="600379"/>
                <a:gridCol w="720455"/>
                <a:gridCol w="684433"/>
                <a:gridCol w="747472"/>
              </a:tblGrid>
              <a:tr h="21308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1308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YERRAGUNTAPALLI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M.V.GUDEM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BORRAMPALEM III RF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160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17.20612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81.0626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308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YERRAGUNTAPALLI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M.V.GUDEM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BORRAMPALEM III RF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160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SF TO NF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0.63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17.20486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81.06167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308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YERRAGUNTAPALLI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M.V.GUDEM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BORRAMPALEM III RF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160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1.27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17.20463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81.06233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13110649"/>
      </p:ext>
    </p:extLst>
  </p:cSld>
  <p:clrMapOvr>
    <a:masterClrMapping/>
  </p:clrMapOvr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64807" y="1406652"/>
            <a:ext cx="3324225" cy="37338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50470" y="1406652"/>
            <a:ext cx="3161401" cy="373380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58617" y="710907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274443" y="710907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72946239"/>
              </p:ext>
            </p:extLst>
          </p:nvPr>
        </p:nvGraphicFramePr>
        <p:xfrm>
          <a:off x="114110" y="5466863"/>
          <a:ext cx="9578529" cy="979656"/>
        </p:xfrm>
        <a:graphic>
          <a:graphicData uri="http://schemas.openxmlformats.org/drawingml/2006/table">
            <a:tbl>
              <a:tblPr/>
              <a:tblGrid>
                <a:gridCol w="379996"/>
                <a:gridCol w="628960"/>
                <a:gridCol w="776372"/>
                <a:gridCol w="733786"/>
                <a:gridCol w="576546"/>
                <a:gridCol w="933611"/>
                <a:gridCol w="458616"/>
                <a:gridCol w="628960"/>
                <a:gridCol w="681373"/>
                <a:gridCol w="579822"/>
                <a:gridCol w="655165"/>
                <a:gridCol w="786200"/>
                <a:gridCol w="943440"/>
                <a:gridCol w="815682"/>
              </a:tblGrid>
              <a:tr h="24491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4491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300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374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0.25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17.58076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80.97950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491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301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374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0.58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17.57976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80.97933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491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311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374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0.04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17.58107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80.97779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76881888"/>
      </p:ext>
    </p:extLst>
  </p:cSld>
  <p:clrMapOvr>
    <a:masterClrMapping/>
  </p:clrMapOvr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64807" y="1406652"/>
            <a:ext cx="3324225" cy="37338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50470" y="1406652"/>
            <a:ext cx="3161401" cy="373380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58617" y="710907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274443" y="710907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/>
        </p:nvGraphicFramePr>
        <p:xfrm>
          <a:off x="114110" y="5466863"/>
          <a:ext cx="9578529" cy="979656"/>
        </p:xfrm>
        <a:graphic>
          <a:graphicData uri="http://schemas.openxmlformats.org/drawingml/2006/table">
            <a:tbl>
              <a:tblPr/>
              <a:tblGrid>
                <a:gridCol w="379996"/>
                <a:gridCol w="628960"/>
                <a:gridCol w="776372"/>
                <a:gridCol w="733786"/>
                <a:gridCol w="576546"/>
                <a:gridCol w="933611"/>
                <a:gridCol w="458616"/>
                <a:gridCol w="628960"/>
                <a:gridCol w="681373"/>
                <a:gridCol w="579822"/>
                <a:gridCol w="655165"/>
                <a:gridCol w="786200"/>
                <a:gridCol w="943440"/>
                <a:gridCol w="815682"/>
              </a:tblGrid>
              <a:tr h="24491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4491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300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374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0.25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17.58076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80.97950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491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301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374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0.58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17.57976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80.97933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491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311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374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0.04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17.58107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80.97779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67208677"/>
      </p:ext>
    </p:extLst>
  </p:cSld>
  <p:clrMapOvr>
    <a:masterClrMapping/>
  </p:clrMapOvr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9153" y="1173961"/>
            <a:ext cx="2690432" cy="400154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117335" y="1173961"/>
            <a:ext cx="2870177" cy="4001544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41497" y="69261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457323" y="692619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13577156"/>
              </p:ext>
            </p:extLst>
          </p:nvPr>
        </p:nvGraphicFramePr>
        <p:xfrm>
          <a:off x="232983" y="5559827"/>
          <a:ext cx="9587674" cy="795252"/>
        </p:xfrm>
        <a:graphic>
          <a:graphicData uri="http://schemas.openxmlformats.org/drawingml/2006/table">
            <a:tbl>
              <a:tblPr/>
              <a:tblGrid>
                <a:gridCol w="258524"/>
                <a:gridCol w="606195"/>
                <a:gridCol w="900377"/>
                <a:gridCol w="837974"/>
                <a:gridCol w="1051924"/>
                <a:gridCol w="1078669"/>
                <a:gridCol w="312011"/>
                <a:gridCol w="635167"/>
                <a:gridCol w="463560"/>
                <a:gridCol w="394472"/>
                <a:gridCol w="445731"/>
                <a:gridCol w="534878"/>
                <a:gridCol w="989523"/>
                <a:gridCol w="1078669"/>
              </a:tblGrid>
              <a:tr h="26508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6508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17.54426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80.99148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508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17.54237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80.99129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86092466"/>
      </p:ext>
    </p:extLst>
  </p:cSld>
  <p:clrMapOvr>
    <a:masterClrMapping/>
  </p:clrMapOvr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9153" y="1173961"/>
            <a:ext cx="2690432" cy="400154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117335" y="1173961"/>
            <a:ext cx="2870177" cy="4001544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41497" y="69261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457323" y="692619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32983" y="5559827"/>
          <a:ext cx="9587674" cy="795252"/>
        </p:xfrm>
        <a:graphic>
          <a:graphicData uri="http://schemas.openxmlformats.org/drawingml/2006/table">
            <a:tbl>
              <a:tblPr/>
              <a:tblGrid>
                <a:gridCol w="258524"/>
                <a:gridCol w="606195"/>
                <a:gridCol w="900377"/>
                <a:gridCol w="837974"/>
                <a:gridCol w="1051924"/>
                <a:gridCol w="1078669"/>
                <a:gridCol w="312011"/>
                <a:gridCol w="635167"/>
                <a:gridCol w="463560"/>
                <a:gridCol w="394472"/>
                <a:gridCol w="445731"/>
                <a:gridCol w="534878"/>
                <a:gridCol w="989523"/>
                <a:gridCol w="1078669"/>
              </a:tblGrid>
              <a:tr h="26508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6508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17.54426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80.99148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508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17.54237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80.99129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38508926"/>
      </p:ext>
    </p:extLst>
  </p:cSld>
  <p:clrMapOvr>
    <a:masterClrMapping/>
  </p:clrMapOvr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28855" y="1567624"/>
            <a:ext cx="4172345" cy="314430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4226" y="1567625"/>
            <a:ext cx="3998187" cy="314430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68400" y="720051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284226" y="720051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77260007"/>
              </p:ext>
            </p:extLst>
          </p:nvPr>
        </p:nvGraphicFramePr>
        <p:xfrm>
          <a:off x="40958" y="4909912"/>
          <a:ext cx="9791889" cy="1719487"/>
        </p:xfrm>
        <a:graphic>
          <a:graphicData uri="http://schemas.openxmlformats.org/drawingml/2006/table">
            <a:tbl>
              <a:tblPr/>
              <a:tblGrid>
                <a:gridCol w="264030"/>
                <a:gridCol w="619106"/>
                <a:gridCol w="919554"/>
                <a:gridCol w="855823"/>
                <a:gridCol w="1074330"/>
                <a:gridCol w="1101645"/>
                <a:gridCol w="318658"/>
                <a:gridCol w="648696"/>
                <a:gridCol w="473433"/>
                <a:gridCol w="402874"/>
                <a:gridCol w="455225"/>
                <a:gridCol w="546270"/>
                <a:gridCol w="1010600"/>
                <a:gridCol w="1101645"/>
              </a:tblGrid>
              <a:tr h="24564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4564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17.53451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80.98521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564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17.53412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80.98746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564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17.53377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80.98766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564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17.53501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80.98930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564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17.53377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80.98965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564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17.53617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80.99029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39903532"/>
      </p:ext>
    </p:extLst>
  </p:cSld>
  <p:clrMapOvr>
    <a:masterClrMapping/>
  </p:clrMapOvr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28855" y="1567624"/>
            <a:ext cx="4172345" cy="314430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4226" y="1567625"/>
            <a:ext cx="3998187" cy="314430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68400" y="720051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284226" y="720051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40958" y="4909912"/>
          <a:ext cx="9791889" cy="1719487"/>
        </p:xfrm>
        <a:graphic>
          <a:graphicData uri="http://schemas.openxmlformats.org/drawingml/2006/table">
            <a:tbl>
              <a:tblPr/>
              <a:tblGrid>
                <a:gridCol w="264030"/>
                <a:gridCol w="619106"/>
                <a:gridCol w="919554"/>
                <a:gridCol w="855823"/>
                <a:gridCol w="1074330"/>
                <a:gridCol w="1101645"/>
                <a:gridCol w="318658"/>
                <a:gridCol w="648696"/>
                <a:gridCol w="473433"/>
                <a:gridCol w="402874"/>
                <a:gridCol w="455225"/>
                <a:gridCol w="546270"/>
                <a:gridCol w="1010600"/>
                <a:gridCol w="1101645"/>
              </a:tblGrid>
              <a:tr h="24564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4564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17.53451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80.98521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564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17.53412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80.98746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564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17.53377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80.98766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564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17.53501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80.98930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564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17.53377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80.98965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564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17.53617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80.99029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41006293"/>
      </p:ext>
    </p:extLst>
  </p:cSld>
  <p:clrMapOvr>
    <a:masterClrMapping/>
  </p:clrMapOvr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28855" y="1567624"/>
            <a:ext cx="4172345" cy="314430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4226" y="1567625"/>
            <a:ext cx="3998187" cy="314430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68400" y="720051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284226" y="720051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40958" y="4909912"/>
          <a:ext cx="9791889" cy="1719487"/>
        </p:xfrm>
        <a:graphic>
          <a:graphicData uri="http://schemas.openxmlformats.org/drawingml/2006/table">
            <a:tbl>
              <a:tblPr/>
              <a:tblGrid>
                <a:gridCol w="264030"/>
                <a:gridCol w="619106"/>
                <a:gridCol w="919554"/>
                <a:gridCol w="855823"/>
                <a:gridCol w="1074330"/>
                <a:gridCol w="1101645"/>
                <a:gridCol w="318658"/>
                <a:gridCol w="648696"/>
                <a:gridCol w="473433"/>
                <a:gridCol w="402874"/>
                <a:gridCol w="455225"/>
                <a:gridCol w="546270"/>
                <a:gridCol w="1010600"/>
                <a:gridCol w="1101645"/>
              </a:tblGrid>
              <a:tr h="24564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4564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17.53451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80.98521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564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17.53412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80.98746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564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17.53377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80.98766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564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17.53501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80.98930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564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17.53377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80.98965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564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17.53617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80.99029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60753832"/>
      </p:ext>
    </p:extLst>
  </p:cSld>
  <p:clrMapOvr>
    <a:masterClrMapping/>
  </p:clrMapOvr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28855" y="1567624"/>
            <a:ext cx="4172345" cy="314430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4226" y="1567625"/>
            <a:ext cx="3998187" cy="314430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68400" y="720051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284226" y="720051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40958" y="4909912"/>
          <a:ext cx="9791889" cy="1719487"/>
        </p:xfrm>
        <a:graphic>
          <a:graphicData uri="http://schemas.openxmlformats.org/drawingml/2006/table">
            <a:tbl>
              <a:tblPr/>
              <a:tblGrid>
                <a:gridCol w="264030"/>
                <a:gridCol w="619106"/>
                <a:gridCol w="919554"/>
                <a:gridCol w="855823"/>
                <a:gridCol w="1074330"/>
                <a:gridCol w="1101645"/>
                <a:gridCol w="318658"/>
                <a:gridCol w="648696"/>
                <a:gridCol w="473433"/>
                <a:gridCol w="402874"/>
                <a:gridCol w="455225"/>
                <a:gridCol w="546270"/>
                <a:gridCol w="1010600"/>
                <a:gridCol w="1101645"/>
              </a:tblGrid>
              <a:tr h="24564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4564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17.53451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80.98521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564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17.53412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80.98746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564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17.53377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80.98766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564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17.53501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80.98930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564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17.53377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80.98965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564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17.53617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80.99029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01229409"/>
      </p:ext>
    </p:extLst>
  </p:cSld>
  <p:clrMapOvr>
    <a:masterClrMapping/>
  </p:clrMapOvr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28855" y="1567624"/>
            <a:ext cx="4172345" cy="314430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4226" y="1567625"/>
            <a:ext cx="3998187" cy="314430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68400" y="720051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284226" y="720051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40958" y="4909912"/>
          <a:ext cx="9791889" cy="1719487"/>
        </p:xfrm>
        <a:graphic>
          <a:graphicData uri="http://schemas.openxmlformats.org/drawingml/2006/table">
            <a:tbl>
              <a:tblPr/>
              <a:tblGrid>
                <a:gridCol w="264030"/>
                <a:gridCol w="619106"/>
                <a:gridCol w="919554"/>
                <a:gridCol w="855823"/>
                <a:gridCol w="1074330"/>
                <a:gridCol w="1101645"/>
                <a:gridCol w="318658"/>
                <a:gridCol w="648696"/>
                <a:gridCol w="473433"/>
                <a:gridCol w="402874"/>
                <a:gridCol w="455225"/>
                <a:gridCol w="546270"/>
                <a:gridCol w="1010600"/>
                <a:gridCol w="1101645"/>
              </a:tblGrid>
              <a:tr h="24564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4564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17.53451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80.98521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564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17.53412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80.98746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564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17.53377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80.98766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564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17.53501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80.98930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564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17.53377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80.98965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564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17.53617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80.99029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1884525"/>
      </p:ext>
    </p:extLst>
  </p:cSld>
  <p:clrMapOvr>
    <a:masterClrMapping/>
  </p:clrMapOvr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28855" y="1567624"/>
            <a:ext cx="4172345" cy="314430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4226" y="1567625"/>
            <a:ext cx="3998187" cy="314430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68400" y="720051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284226" y="720051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40958" y="4909912"/>
          <a:ext cx="9791889" cy="1719487"/>
        </p:xfrm>
        <a:graphic>
          <a:graphicData uri="http://schemas.openxmlformats.org/drawingml/2006/table">
            <a:tbl>
              <a:tblPr/>
              <a:tblGrid>
                <a:gridCol w="264030"/>
                <a:gridCol w="619106"/>
                <a:gridCol w="919554"/>
                <a:gridCol w="855823"/>
                <a:gridCol w="1074330"/>
                <a:gridCol w="1101645"/>
                <a:gridCol w="318658"/>
                <a:gridCol w="648696"/>
                <a:gridCol w="473433"/>
                <a:gridCol w="402874"/>
                <a:gridCol w="455225"/>
                <a:gridCol w="546270"/>
                <a:gridCol w="1010600"/>
                <a:gridCol w="1101645"/>
              </a:tblGrid>
              <a:tr h="24564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4564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17.53451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80.98521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564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17.53412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80.98746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564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17.53377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80.98766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564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17.53501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80.98930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564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17.53377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80.98965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564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17.53617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80.99029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4576034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40104" y="1681523"/>
            <a:ext cx="2983549" cy="2905717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54458" y="1681523"/>
            <a:ext cx="2942654" cy="2905717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5796474" y="822172"/>
            <a:ext cx="33362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102-60-d-05-jan-2019</a:t>
            </a:r>
            <a:endParaRPr lang="en-US" b="1" dirty="0"/>
          </a:p>
        </p:txBody>
      </p:sp>
      <p:sp>
        <p:nvSpPr>
          <p:cNvPr id="9" name="TextBox 8"/>
          <p:cNvSpPr txBox="1"/>
          <p:nvPr/>
        </p:nvSpPr>
        <p:spPr>
          <a:xfrm>
            <a:off x="510920" y="822172"/>
            <a:ext cx="3612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102-60-d-03-02-2018</a:t>
            </a:r>
            <a:endParaRPr lang="en-US" b="1" dirty="0"/>
          </a:p>
        </p:txBody>
      </p:sp>
      <p:graphicFrame>
        <p:nvGraphicFramePr>
          <p:cNvPr id="10" name="Table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82856327"/>
              </p:ext>
            </p:extLst>
          </p:nvPr>
        </p:nvGraphicFramePr>
        <p:xfrm>
          <a:off x="287847" y="5436556"/>
          <a:ext cx="9276775" cy="699068"/>
        </p:xfrm>
        <a:graphic>
          <a:graphicData uri="http://schemas.openxmlformats.org/drawingml/2006/table">
            <a:tbl>
              <a:tblPr/>
              <a:tblGrid>
                <a:gridCol w="250141"/>
                <a:gridCol w="586538"/>
                <a:gridCol w="871180"/>
                <a:gridCol w="810801"/>
                <a:gridCol w="1017814"/>
                <a:gridCol w="1043691"/>
                <a:gridCol w="301894"/>
                <a:gridCol w="614570"/>
                <a:gridCol w="448528"/>
                <a:gridCol w="381680"/>
                <a:gridCol w="431277"/>
                <a:gridCol w="517534"/>
                <a:gridCol w="957436"/>
                <a:gridCol w="1043691"/>
              </a:tblGrid>
              <a:tr h="349534"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49534"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YERRAGUNTAPALLI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M.V.GUDEM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BORRAMPALEM I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17.22047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81.05686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56697081"/>
      </p:ext>
    </p:extLst>
  </p:cSld>
  <p:clrMapOvr>
    <a:masterClrMapping/>
  </p:clrMapOvr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60765" y="1516189"/>
            <a:ext cx="4232065" cy="310153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7748" y="1516189"/>
            <a:ext cx="4873835" cy="310153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557994" y="438124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23628" y="438124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/>
          </p:nvPr>
        </p:nvGraphicFramePr>
        <p:xfrm>
          <a:off x="277748" y="5326451"/>
          <a:ext cx="9268588" cy="836604"/>
        </p:xfrm>
        <a:graphic>
          <a:graphicData uri="http://schemas.openxmlformats.org/drawingml/2006/table">
            <a:tbl>
              <a:tblPr/>
              <a:tblGrid>
                <a:gridCol w="333175"/>
                <a:gridCol w="551462"/>
                <a:gridCol w="1160369"/>
                <a:gridCol w="643373"/>
                <a:gridCol w="919103"/>
                <a:gridCol w="990909"/>
                <a:gridCol w="402108"/>
                <a:gridCol w="528485"/>
                <a:gridCol w="597417"/>
                <a:gridCol w="508380"/>
                <a:gridCol w="574441"/>
                <a:gridCol w="689328"/>
                <a:gridCol w="654861"/>
                <a:gridCol w="715177"/>
              </a:tblGrid>
              <a:tr h="278868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78868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AMARARAM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412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0.07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17.53528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80.99986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8868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310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366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0.08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17.53578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80.99794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15952771"/>
      </p:ext>
    </p:extLst>
  </p:cSld>
  <p:clrMapOvr>
    <a:masterClrMapping/>
  </p:clrMapOvr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64807" y="1406652"/>
            <a:ext cx="3324225" cy="37338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50470" y="1406652"/>
            <a:ext cx="3161401" cy="373380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58617" y="710907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274443" y="710907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/>
        </p:nvGraphicFramePr>
        <p:xfrm>
          <a:off x="114110" y="5466863"/>
          <a:ext cx="9578529" cy="979656"/>
        </p:xfrm>
        <a:graphic>
          <a:graphicData uri="http://schemas.openxmlformats.org/drawingml/2006/table">
            <a:tbl>
              <a:tblPr/>
              <a:tblGrid>
                <a:gridCol w="379996"/>
                <a:gridCol w="628960"/>
                <a:gridCol w="776372"/>
                <a:gridCol w="733786"/>
                <a:gridCol w="576546"/>
                <a:gridCol w="933611"/>
                <a:gridCol w="458616"/>
                <a:gridCol w="628960"/>
                <a:gridCol w="681373"/>
                <a:gridCol w="579822"/>
                <a:gridCol w="655165"/>
                <a:gridCol w="786200"/>
                <a:gridCol w="943440"/>
                <a:gridCol w="815682"/>
              </a:tblGrid>
              <a:tr h="24491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4491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300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374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0.25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17.58076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80.97950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491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301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374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0.58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17.57976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80.97933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491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311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374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0.04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17.58107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80.97779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778" marR="8778" marT="877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36468581"/>
      </p:ext>
    </p:extLst>
  </p:cSld>
  <p:clrMapOvr>
    <a:masterClrMapping/>
  </p:clrMapOvr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67568" y="786383"/>
            <a:ext cx="3182056" cy="420059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14932" y="786383"/>
            <a:ext cx="2599884" cy="411425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886633" y="299427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402459" y="299427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24095467"/>
              </p:ext>
            </p:extLst>
          </p:nvPr>
        </p:nvGraphicFramePr>
        <p:xfrm>
          <a:off x="270891" y="5410710"/>
          <a:ext cx="9513189" cy="1182115"/>
        </p:xfrm>
        <a:graphic>
          <a:graphicData uri="http://schemas.openxmlformats.org/drawingml/2006/table">
            <a:tbl>
              <a:tblPr/>
              <a:tblGrid>
                <a:gridCol w="348043"/>
                <a:gridCol w="576072"/>
                <a:gridCol w="711089"/>
                <a:gridCol w="672085"/>
                <a:gridCol w="672085"/>
                <a:gridCol w="855107"/>
                <a:gridCol w="420053"/>
                <a:gridCol w="576072"/>
                <a:gridCol w="624078"/>
                <a:gridCol w="531066"/>
                <a:gridCol w="600075"/>
                <a:gridCol w="720090"/>
                <a:gridCol w="1332166"/>
                <a:gridCol w="875108"/>
              </a:tblGrid>
              <a:tr h="236423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36423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312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338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1.87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17.60392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80.93906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VENKATAPURAM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6423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313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338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0.95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17.60652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80.94025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VENKATAPURAM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6423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314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338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1.8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17.60611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80.93931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VENKATAPURAM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6423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316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338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0.38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17.60799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80.93861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VENKATAPURAM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45933438"/>
      </p:ext>
    </p:extLst>
  </p:cSld>
  <p:clrMapOvr>
    <a:masterClrMapping/>
  </p:clrMapOvr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67568" y="786383"/>
            <a:ext cx="3182056" cy="420059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14932" y="786383"/>
            <a:ext cx="2599884" cy="411425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886633" y="299427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402459" y="299427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70891" y="5410710"/>
          <a:ext cx="9513189" cy="1182115"/>
        </p:xfrm>
        <a:graphic>
          <a:graphicData uri="http://schemas.openxmlformats.org/drawingml/2006/table">
            <a:tbl>
              <a:tblPr/>
              <a:tblGrid>
                <a:gridCol w="348043"/>
                <a:gridCol w="576072"/>
                <a:gridCol w="711089"/>
                <a:gridCol w="672085"/>
                <a:gridCol w="672085"/>
                <a:gridCol w="855107"/>
                <a:gridCol w="420053"/>
                <a:gridCol w="576072"/>
                <a:gridCol w="624078"/>
                <a:gridCol w="531066"/>
                <a:gridCol w="600075"/>
                <a:gridCol w="720090"/>
                <a:gridCol w="1332166"/>
                <a:gridCol w="875108"/>
              </a:tblGrid>
              <a:tr h="236423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36423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312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338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1.87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17.60392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80.93906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VENKATAPURAM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6423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313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338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0.95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17.60652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80.94025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VENKATAPURAM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6423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314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338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1.8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17.60611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80.93931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VENKATAPURAM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6423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316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338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0.38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17.60799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80.93861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VENKATAPURAM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4906351"/>
      </p:ext>
    </p:extLst>
  </p:cSld>
  <p:clrMapOvr>
    <a:masterClrMapping/>
  </p:clrMapOvr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67568" y="786383"/>
            <a:ext cx="3182056" cy="420059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14932" y="786383"/>
            <a:ext cx="2599884" cy="411425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886633" y="299427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402459" y="299427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70891" y="5410710"/>
          <a:ext cx="9513189" cy="1182115"/>
        </p:xfrm>
        <a:graphic>
          <a:graphicData uri="http://schemas.openxmlformats.org/drawingml/2006/table">
            <a:tbl>
              <a:tblPr/>
              <a:tblGrid>
                <a:gridCol w="348043"/>
                <a:gridCol w="576072"/>
                <a:gridCol w="711089"/>
                <a:gridCol w="672085"/>
                <a:gridCol w="672085"/>
                <a:gridCol w="855107"/>
                <a:gridCol w="420053"/>
                <a:gridCol w="576072"/>
                <a:gridCol w="624078"/>
                <a:gridCol w="531066"/>
                <a:gridCol w="600075"/>
                <a:gridCol w="720090"/>
                <a:gridCol w="1332166"/>
                <a:gridCol w="875108"/>
              </a:tblGrid>
              <a:tr h="236423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36423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312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338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1.87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17.60392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80.93906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VENKATAPURAM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6423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313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338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0.95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17.60652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80.94025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VENKATAPURAM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6423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314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338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1.8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17.60611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80.93931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VENKATAPURAM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6423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316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338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0.38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17.60799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80.93861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VENKATAPURAM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01503377"/>
      </p:ext>
    </p:extLst>
  </p:cSld>
  <p:clrMapOvr>
    <a:masterClrMapping/>
  </p:clrMapOvr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50545" y="1778317"/>
            <a:ext cx="3867150" cy="320992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48706" y="1778317"/>
            <a:ext cx="3860036" cy="320992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59785" y="537171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475611" y="537171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34630004"/>
              </p:ext>
            </p:extLst>
          </p:nvPr>
        </p:nvGraphicFramePr>
        <p:xfrm>
          <a:off x="145732" y="5712335"/>
          <a:ext cx="9519476" cy="587880"/>
        </p:xfrm>
        <a:graphic>
          <a:graphicData uri="http://schemas.openxmlformats.org/drawingml/2006/table">
            <a:tbl>
              <a:tblPr/>
              <a:tblGrid>
                <a:gridCol w="378561"/>
                <a:gridCol w="626582"/>
                <a:gridCol w="773436"/>
                <a:gridCol w="731012"/>
                <a:gridCol w="731012"/>
                <a:gridCol w="930082"/>
                <a:gridCol w="456882"/>
                <a:gridCol w="616791"/>
                <a:gridCol w="678797"/>
                <a:gridCol w="577630"/>
                <a:gridCol w="652690"/>
                <a:gridCol w="783228"/>
                <a:gridCol w="770174"/>
                <a:gridCol w="812599"/>
              </a:tblGrid>
              <a:tr h="19596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9596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315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335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0.37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17.60674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80.94644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ALLIGUDEM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596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323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335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SF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2.33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17.60550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80.94404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ALLIGUDEM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46491356"/>
      </p:ext>
    </p:extLst>
  </p:cSld>
  <p:clrMapOvr>
    <a:masterClrMapping/>
  </p:clrMapOvr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67568" y="786383"/>
            <a:ext cx="3182056" cy="420059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14932" y="786383"/>
            <a:ext cx="2599884" cy="411425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886633" y="299427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402459" y="299427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70891" y="5410710"/>
          <a:ext cx="9513189" cy="1182115"/>
        </p:xfrm>
        <a:graphic>
          <a:graphicData uri="http://schemas.openxmlformats.org/drawingml/2006/table">
            <a:tbl>
              <a:tblPr/>
              <a:tblGrid>
                <a:gridCol w="348043"/>
                <a:gridCol w="576072"/>
                <a:gridCol w="711089"/>
                <a:gridCol w="672085"/>
                <a:gridCol w="672085"/>
                <a:gridCol w="855107"/>
                <a:gridCol w="420053"/>
                <a:gridCol w="576072"/>
                <a:gridCol w="624078"/>
                <a:gridCol w="531066"/>
                <a:gridCol w="600075"/>
                <a:gridCol w="720090"/>
                <a:gridCol w="1332166"/>
                <a:gridCol w="875108"/>
              </a:tblGrid>
              <a:tr h="236423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36423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312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338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1.87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17.60392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80.93906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VENKATAPURAM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6423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313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338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0.95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17.60652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80.94025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VENKATAPURAM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6423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314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338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1.8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17.60611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80.93931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VENKATAPURAM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6423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316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338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0.38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17.60799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80.93861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VENKATAPURAM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05" marR="8205" marT="82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60020723"/>
      </p:ext>
    </p:extLst>
  </p:cSld>
  <p:clrMapOvr>
    <a:masterClrMapping/>
  </p:clrMapOvr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573202" y="1462278"/>
            <a:ext cx="2886075" cy="323850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1698" y="1462278"/>
            <a:ext cx="2833878" cy="3373161"/>
          </a:xfrm>
          <a:prstGeom prst="rect">
            <a:avLst/>
          </a:prstGeom>
        </p:spPr>
      </p:pic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92604044"/>
              </p:ext>
            </p:extLst>
          </p:nvPr>
        </p:nvGraphicFramePr>
        <p:xfrm>
          <a:off x="132397" y="5393738"/>
          <a:ext cx="9551101" cy="933909"/>
        </p:xfrm>
        <a:graphic>
          <a:graphicData uri="http://schemas.openxmlformats.org/drawingml/2006/table">
            <a:tbl>
              <a:tblPr/>
              <a:tblGrid>
                <a:gridCol w="377746"/>
                <a:gridCol w="625235"/>
                <a:gridCol w="771773"/>
                <a:gridCol w="729440"/>
                <a:gridCol w="729440"/>
                <a:gridCol w="928081"/>
                <a:gridCol w="455899"/>
                <a:gridCol w="625235"/>
                <a:gridCol w="677337"/>
                <a:gridCol w="576388"/>
                <a:gridCol w="651285"/>
                <a:gridCol w="781542"/>
                <a:gridCol w="810850"/>
                <a:gridCol w="810850"/>
              </a:tblGrid>
              <a:tr h="31130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1130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317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335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0.97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17.60934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80.95608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RAVIGUDEM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130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336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335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17.61116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80.95515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RAVIGUDEM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8" name="TextBox 7"/>
          <p:cNvSpPr txBox="1"/>
          <p:nvPr/>
        </p:nvSpPr>
        <p:spPr>
          <a:xfrm>
            <a:off x="5900228" y="719313"/>
            <a:ext cx="316400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>
                <a:latin typeface="Calibri" panose="020F0502020204030204" pitchFamily="34" charset="0"/>
              </a:rPr>
              <a:t>102-60c-10-02-2019</a:t>
            </a:r>
            <a:endParaRPr lang="en-US" b="1" dirty="0"/>
          </a:p>
        </p:txBody>
      </p:sp>
      <p:sp>
        <p:nvSpPr>
          <p:cNvPr id="9" name="TextBox 8"/>
          <p:cNvSpPr txBox="1"/>
          <p:nvPr/>
        </p:nvSpPr>
        <p:spPr>
          <a:xfrm>
            <a:off x="413234" y="719313"/>
            <a:ext cx="341407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>
                <a:latin typeface="Calibri" panose="020F0502020204030204" pitchFamily="34" charset="0"/>
              </a:rPr>
              <a:t>102-60c-10-01-2018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964853799"/>
      </p:ext>
    </p:extLst>
  </p:cSld>
  <p:clrMapOvr>
    <a:masterClrMapping/>
  </p:clrMapOvr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51676" y="1046377"/>
            <a:ext cx="2634363" cy="347075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11112" y="1046377"/>
            <a:ext cx="2364486" cy="3331274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868345" y="409155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384171" y="409155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36942597"/>
              </p:ext>
            </p:extLst>
          </p:nvPr>
        </p:nvGraphicFramePr>
        <p:xfrm>
          <a:off x="260414" y="5074852"/>
          <a:ext cx="9560239" cy="1051628"/>
        </p:xfrm>
        <a:graphic>
          <a:graphicData uri="http://schemas.openxmlformats.org/drawingml/2006/table">
            <a:tbl>
              <a:tblPr/>
              <a:tblGrid>
                <a:gridCol w="361587"/>
                <a:gridCol w="598489"/>
                <a:gridCol w="738760"/>
                <a:gridCol w="698237"/>
                <a:gridCol w="698237"/>
                <a:gridCol w="698237"/>
                <a:gridCol w="436398"/>
                <a:gridCol w="598489"/>
                <a:gridCol w="648363"/>
                <a:gridCol w="551732"/>
                <a:gridCol w="623426"/>
                <a:gridCol w="748112"/>
                <a:gridCol w="1384006"/>
                <a:gridCol w="776166"/>
              </a:tblGrid>
              <a:tr h="262907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62907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318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333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1.02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17.61257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80.93407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VENKATAPURAM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2907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319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333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0.37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17.60910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80.93453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VENKATAPURAMCOLO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2907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331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333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0.72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17.60807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80.93093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VENKATAPURAMCOLO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07042892"/>
      </p:ext>
    </p:extLst>
  </p:cSld>
  <p:clrMapOvr>
    <a:masterClrMapping/>
  </p:clrMapOvr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51676" y="1046377"/>
            <a:ext cx="2634363" cy="347075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11112" y="1046377"/>
            <a:ext cx="2364486" cy="3331274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868345" y="409155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384171" y="409155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60414" y="5074852"/>
          <a:ext cx="9560239" cy="1051628"/>
        </p:xfrm>
        <a:graphic>
          <a:graphicData uri="http://schemas.openxmlformats.org/drawingml/2006/table">
            <a:tbl>
              <a:tblPr/>
              <a:tblGrid>
                <a:gridCol w="361587"/>
                <a:gridCol w="598489"/>
                <a:gridCol w="738760"/>
                <a:gridCol w="698237"/>
                <a:gridCol w="698237"/>
                <a:gridCol w="698237"/>
                <a:gridCol w="436398"/>
                <a:gridCol w="598489"/>
                <a:gridCol w="648363"/>
                <a:gridCol w="551732"/>
                <a:gridCol w="623426"/>
                <a:gridCol w="748112"/>
                <a:gridCol w="1384006"/>
                <a:gridCol w="776166"/>
              </a:tblGrid>
              <a:tr h="262907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62907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318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333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1.02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17.61257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80.93407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VENKATAPURAM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2907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319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333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0.37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17.60910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80.93453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VENKATAPURAMCOLO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2907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331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333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0.72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17.60807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80.93093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VENKATAPURAMCOLO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45298143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37653" y="1996440"/>
            <a:ext cx="3057525" cy="30480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/>
          <a:srcRect l="-1" t="3963" r="2759"/>
          <a:stretch/>
        </p:blipFill>
        <p:spPr>
          <a:xfrm>
            <a:off x="5804345" y="1996440"/>
            <a:ext cx="2913855" cy="304800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93236" y="611860"/>
            <a:ext cx="33362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102-61-b-22-feb-2019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07682" y="611860"/>
            <a:ext cx="3612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342710" y="5621612"/>
          <a:ext cx="9413939" cy="852340"/>
        </p:xfrm>
        <a:graphic>
          <a:graphicData uri="http://schemas.openxmlformats.org/drawingml/2006/table">
            <a:tbl>
              <a:tblPr/>
              <a:tblGrid>
                <a:gridCol w="348220"/>
                <a:gridCol w="576363"/>
                <a:gridCol w="459289"/>
                <a:gridCol w="1128712"/>
                <a:gridCol w="744470"/>
                <a:gridCol w="1251789"/>
                <a:gridCol w="420265"/>
                <a:gridCol w="576363"/>
                <a:gridCol w="624394"/>
                <a:gridCol w="531335"/>
                <a:gridCol w="600379"/>
                <a:gridCol w="720455"/>
                <a:gridCol w="684433"/>
                <a:gridCol w="747472"/>
              </a:tblGrid>
              <a:tr h="21308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1308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YERRAGUNTAPALLI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M.V.GUDEM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BORRAMPALEM III RF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160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17.20612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81.0626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308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YERRAGUNTAPALLI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M.V.GUDEM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BORRAMPALEM III RF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160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SF TO NF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0.63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17.20486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81.06167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308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YERRAGUNTAPALLI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M.V.GUDEM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BORRAMPALEM III RF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160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1.27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17.20463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81.06233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184" marR="8184" marT="8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30015544"/>
      </p:ext>
    </p:extLst>
  </p:cSld>
  <p:clrMapOvr>
    <a:masterClrMapping/>
  </p:clrMapOvr>
</p:sld>
</file>

<file path=ppt/slides/slide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45574" y="1276350"/>
            <a:ext cx="4627556" cy="355168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5453" y="1276350"/>
            <a:ext cx="4421877" cy="3551682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78073" y="46401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493899" y="464019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43737109"/>
              </p:ext>
            </p:extLst>
          </p:nvPr>
        </p:nvGraphicFramePr>
        <p:xfrm>
          <a:off x="77534" y="4994758"/>
          <a:ext cx="9595597" cy="1460904"/>
        </p:xfrm>
        <a:graphic>
          <a:graphicData uri="http://schemas.openxmlformats.org/drawingml/2006/table">
            <a:tbl>
              <a:tblPr/>
              <a:tblGrid>
                <a:gridCol w="368450"/>
                <a:gridCol w="609849"/>
                <a:gridCol w="752782"/>
                <a:gridCol w="711491"/>
                <a:gridCol w="711491"/>
                <a:gridCol w="905244"/>
                <a:gridCol w="444682"/>
                <a:gridCol w="600321"/>
                <a:gridCol w="660670"/>
                <a:gridCol w="562205"/>
                <a:gridCol w="635260"/>
                <a:gridCol w="762312"/>
                <a:gridCol w="1079941"/>
                <a:gridCol w="790899"/>
              </a:tblGrid>
              <a:tr h="1826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826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320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SF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1.47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17.61162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80.94412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ALLIGUDEM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321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0.91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17.61291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80.94219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VENKATAPURAM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322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337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5.66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17.61316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80.93894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VENKATAPURAM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0.31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17.61036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80.94357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ALLIGUDEM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326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0.14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17.61127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80.94375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ALLIGUDEM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327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17.61235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80.94393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ALLIGUDEM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328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0.37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17.60896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80.94379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ALLIGUDEM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98990047"/>
      </p:ext>
    </p:extLst>
  </p:cSld>
  <p:clrMapOvr>
    <a:masterClrMapping/>
  </p:clrMapOvr>
</p:sld>
</file>

<file path=ppt/slides/slide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45574" y="1276350"/>
            <a:ext cx="4627556" cy="355168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5453" y="1276350"/>
            <a:ext cx="4421877" cy="3551682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78073" y="46401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493899" y="464019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77534" y="4994758"/>
          <a:ext cx="9595597" cy="1460904"/>
        </p:xfrm>
        <a:graphic>
          <a:graphicData uri="http://schemas.openxmlformats.org/drawingml/2006/table">
            <a:tbl>
              <a:tblPr/>
              <a:tblGrid>
                <a:gridCol w="368450"/>
                <a:gridCol w="609849"/>
                <a:gridCol w="752782"/>
                <a:gridCol w="711491"/>
                <a:gridCol w="711491"/>
                <a:gridCol w="905244"/>
                <a:gridCol w="444682"/>
                <a:gridCol w="600321"/>
                <a:gridCol w="660670"/>
                <a:gridCol w="562205"/>
                <a:gridCol w="635260"/>
                <a:gridCol w="762312"/>
                <a:gridCol w="1079941"/>
                <a:gridCol w="790899"/>
              </a:tblGrid>
              <a:tr h="1826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826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320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SF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1.47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17.61162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80.94412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ALLIGUDEM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321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0.91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17.61291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80.94219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VENKATAPURAM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322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337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5.66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17.61316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80.93894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VENKATAPURAM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0.31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17.61036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80.94357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ALLIGUDEM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326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0.14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17.61127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80.94375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ALLIGUDEM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327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17.61235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80.94393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ALLIGUDEM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328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0.37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17.60896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80.94379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ALLIGUDEM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9645163"/>
      </p:ext>
    </p:extLst>
  </p:cSld>
  <p:clrMapOvr>
    <a:masterClrMapping/>
  </p:clrMapOvr>
</p:sld>
</file>

<file path=ppt/slides/slide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45574" y="1276350"/>
            <a:ext cx="4627556" cy="355168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5453" y="1276350"/>
            <a:ext cx="4421877" cy="3551682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78073" y="46401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493899" y="464019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77534" y="4994758"/>
          <a:ext cx="9595597" cy="1460904"/>
        </p:xfrm>
        <a:graphic>
          <a:graphicData uri="http://schemas.openxmlformats.org/drawingml/2006/table">
            <a:tbl>
              <a:tblPr/>
              <a:tblGrid>
                <a:gridCol w="368450"/>
                <a:gridCol w="609849"/>
                <a:gridCol w="752782"/>
                <a:gridCol w="711491"/>
                <a:gridCol w="711491"/>
                <a:gridCol w="905244"/>
                <a:gridCol w="444682"/>
                <a:gridCol w="600321"/>
                <a:gridCol w="660670"/>
                <a:gridCol w="562205"/>
                <a:gridCol w="635260"/>
                <a:gridCol w="762312"/>
                <a:gridCol w="1079941"/>
                <a:gridCol w="790899"/>
              </a:tblGrid>
              <a:tr h="1826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826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320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SF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1.47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17.61162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80.94412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ALLIGUDEM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321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0.91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17.61291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80.94219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VENKATAPURAM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322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337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5.66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17.61316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80.93894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VENKATAPURAM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0.31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17.61036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80.94357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ALLIGUDEM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326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0.14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17.61127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80.94375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ALLIGUDEM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327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17.61235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80.94393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ALLIGUDEM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328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0.37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17.60896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80.94379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ALLIGUDEM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94241511"/>
      </p:ext>
    </p:extLst>
  </p:cSld>
  <p:clrMapOvr>
    <a:masterClrMapping/>
  </p:clrMapOvr>
</p:sld>
</file>

<file path=ppt/slides/slide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50545" y="1778317"/>
            <a:ext cx="3867150" cy="320992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48706" y="1778317"/>
            <a:ext cx="3860036" cy="320992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59785" y="537171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475611" y="537171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45732" y="5712335"/>
          <a:ext cx="9519476" cy="587880"/>
        </p:xfrm>
        <a:graphic>
          <a:graphicData uri="http://schemas.openxmlformats.org/drawingml/2006/table">
            <a:tbl>
              <a:tblPr/>
              <a:tblGrid>
                <a:gridCol w="378561"/>
                <a:gridCol w="626582"/>
                <a:gridCol w="773436"/>
                <a:gridCol w="731012"/>
                <a:gridCol w="731012"/>
                <a:gridCol w="930082"/>
                <a:gridCol w="456882"/>
                <a:gridCol w="616791"/>
                <a:gridCol w="678797"/>
                <a:gridCol w="577630"/>
                <a:gridCol w="652690"/>
                <a:gridCol w="783228"/>
                <a:gridCol w="770174"/>
                <a:gridCol w="812599"/>
              </a:tblGrid>
              <a:tr h="19596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9596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315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335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0.37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17.60674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80.94644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ALLIGUDEM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596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323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335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SF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2.33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17.60550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80.94404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ALLIGUDEM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02" marR="8802" marT="880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96228724"/>
      </p:ext>
    </p:extLst>
  </p:cSld>
  <p:clrMapOvr>
    <a:masterClrMapping/>
  </p:clrMapOvr>
</p:sld>
</file>

<file path=ppt/slides/slide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1602" y="1017882"/>
            <a:ext cx="2688526" cy="396655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40076" y="1019175"/>
            <a:ext cx="2296088" cy="3965257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840913" y="482307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356739" y="482307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21245758"/>
              </p:ext>
            </p:extLst>
          </p:nvPr>
        </p:nvGraphicFramePr>
        <p:xfrm>
          <a:off x="260414" y="5413234"/>
          <a:ext cx="9212769" cy="475502"/>
        </p:xfrm>
        <a:graphic>
          <a:graphicData uri="http://schemas.openxmlformats.org/drawingml/2006/table">
            <a:tbl>
              <a:tblPr/>
              <a:tblGrid>
                <a:gridCol w="353750"/>
                <a:gridCol w="585518"/>
                <a:gridCol w="722749"/>
                <a:gridCol w="683105"/>
                <a:gridCol w="683105"/>
                <a:gridCol w="869128"/>
                <a:gridCol w="426941"/>
                <a:gridCol w="576370"/>
                <a:gridCol w="634312"/>
                <a:gridCol w="539776"/>
                <a:gridCol w="609916"/>
                <a:gridCol w="731899"/>
                <a:gridCol w="1036855"/>
                <a:gridCol w="759345"/>
              </a:tblGrid>
              <a:tr h="237751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37751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324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338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3.76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17.59591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80.94338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46410798"/>
      </p:ext>
    </p:extLst>
  </p:cSld>
  <p:clrMapOvr>
    <a:masterClrMapping/>
  </p:clrMapOvr>
</p:sld>
</file>

<file path=ppt/slides/slide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45574" y="1276350"/>
            <a:ext cx="4627556" cy="355168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5453" y="1276350"/>
            <a:ext cx="4421877" cy="3551682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78073" y="46401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493899" y="464019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77534" y="4994758"/>
          <a:ext cx="9595597" cy="1460904"/>
        </p:xfrm>
        <a:graphic>
          <a:graphicData uri="http://schemas.openxmlformats.org/drawingml/2006/table">
            <a:tbl>
              <a:tblPr/>
              <a:tblGrid>
                <a:gridCol w="368450"/>
                <a:gridCol w="609849"/>
                <a:gridCol w="752782"/>
                <a:gridCol w="711491"/>
                <a:gridCol w="711491"/>
                <a:gridCol w="905244"/>
                <a:gridCol w="444682"/>
                <a:gridCol w="600321"/>
                <a:gridCol w="660670"/>
                <a:gridCol w="562205"/>
                <a:gridCol w="635260"/>
                <a:gridCol w="762312"/>
                <a:gridCol w="1079941"/>
                <a:gridCol w="790899"/>
              </a:tblGrid>
              <a:tr h="1826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826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320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SF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1.47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17.61162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80.94412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ALLIGUDEM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321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0.91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17.61291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80.94219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VENKATAPURAM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322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337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5.66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17.61316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80.93894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VENKATAPURAM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0.31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17.61036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80.94357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ALLIGUDEM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326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0.14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17.61127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80.94375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ALLIGUDEM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327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17.61235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80.94393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ALLIGUDEM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328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0.37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17.60896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80.94379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ALLIGUDEM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08720006"/>
      </p:ext>
    </p:extLst>
  </p:cSld>
  <p:clrMapOvr>
    <a:masterClrMapping/>
  </p:clrMapOvr>
</p:sld>
</file>

<file path=ppt/slides/slide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45574" y="1276350"/>
            <a:ext cx="4627556" cy="355168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5453" y="1276350"/>
            <a:ext cx="4421877" cy="3551682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78073" y="46401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493899" y="464019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77534" y="4994758"/>
          <a:ext cx="9595597" cy="1460904"/>
        </p:xfrm>
        <a:graphic>
          <a:graphicData uri="http://schemas.openxmlformats.org/drawingml/2006/table">
            <a:tbl>
              <a:tblPr/>
              <a:tblGrid>
                <a:gridCol w="368450"/>
                <a:gridCol w="609849"/>
                <a:gridCol w="752782"/>
                <a:gridCol w="711491"/>
                <a:gridCol w="711491"/>
                <a:gridCol w="905244"/>
                <a:gridCol w="444682"/>
                <a:gridCol w="600321"/>
                <a:gridCol w="660670"/>
                <a:gridCol w="562205"/>
                <a:gridCol w="635260"/>
                <a:gridCol w="762312"/>
                <a:gridCol w="1079941"/>
                <a:gridCol w="790899"/>
              </a:tblGrid>
              <a:tr h="1826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826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320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SF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1.47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17.61162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80.94412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ALLIGUDEM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321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0.91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17.61291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80.94219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VENKATAPURAM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322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337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5.66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17.61316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80.93894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VENKATAPURAM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0.31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17.61036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80.94357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ALLIGUDEM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326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0.14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17.61127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80.94375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ALLIGUDEM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327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17.61235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80.94393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ALLIGUDEM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328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0.37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17.60896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80.94379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ALLIGUDEM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32061006"/>
      </p:ext>
    </p:extLst>
  </p:cSld>
  <p:clrMapOvr>
    <a:masterClrMapping/>
  </p:clrMapOvr>
</p:sld>
</file>

<file path=ppt/slides/slide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45574" y="1276350"/>
            <a:ext cx="4627556" cy="355168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5453" y="1276350"/>
            <a:ext cx="4421877" cy="3551682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78073" y="46401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493899" y="464019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77534" y="4994758"/>
          <a:ext cx="9595597" cy="1460904"/>
        </p:xfrm>
        <a:graphic>
          <a:graphicData uri="http://schemas.openxmlformats.org/drawingml/2006/table">
            <a:tbl>
              <a:tblPr/>
              <a:tblGrid>
                <a:gridCol w="368450"/>
                <a:gridCol w="609849"/>
                <a:gridCol w="752782"/>
                <a:gridCol w="711491"/>
                <a:gridCol w="711491"/>
                <a:gridCol w="905244"/>
                <a:gridCol w="444682"/>
                <a:gridCol w="600321"/>
                <a:gridCol w="660670"/>
                <a:gridCol w="562205"/>
                <a:gridCol w="635260"/>
                <a:gridCol w="762312"/>
                <a:gridCol w="1079941"/>
                <a:gridCol w="790899"/>
              </a:tblGrid>
              <a:tr h="1826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826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320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SF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1.47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17.61162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80.94412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ALLIGUDEM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321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0.91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17.61291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80.94219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VENKATAPURAM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322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337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5.66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17.61316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80.93894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VENKATAPURAM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0.31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17.61036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80.94357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ALLIGUDEM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326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0.14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17.61127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80.94375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ALLIGUDEM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327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17.61235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80.94393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ALLIGUDEM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328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0.37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17.60896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80.94379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ALLIGUDEM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45926444"/>
      </p:ext>
    </p:extLst>
  </p:cSld>
  <p:clrMapOvr>
    <a:masterClrMapping/>
  </p:clrMapOvr>
</p:sld>
</file>

<file path=ppt/slides/slide3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45574" y="1276350"/>
            <a:ext cx="4627556" cy="355168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5453" y="1276350"/>
            <a:ext cx="4421877" cy="3551682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78073" y="46401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493899" y="464019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77534" y="4994758"/>
          <a:ext cx="9595597" cy="1460904"/>
        </p:xfrm>
        <a:graphic>
          <a:graphicData uri="http://schemas.openxmlformats.org/drawingml/2006/table">
            <a:tbl>
              <a:tblPr/>
              <a:tblGrid>
                <a:gridCol w="368450"/>
                <a:gridCol w="609849"/>
                <a:gridCol w="752782"/>
                <a:gridCol w="711491"/>
                <a:gridCol w="711491"/>
                <a:gridCol w="905244"/>
                <a:gridCol w="444682"/>
                <a:gridCol w="600321"/>
                <a:gridCol w="660670"/>
                <a:gridCol w="562205"/>
                <a:gridCol w="635260"/>
                <a:gridCol w="762312"/>
                <a:gridCol w="1079941"/>
                <a:gridCol w="790899"/>
              </a:tblGrid>
              <a:tr h="1826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826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320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SF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1.47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17.61162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80.94412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ALLIGUDEM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321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0.91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17.61291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80.94219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VENKATAPURAM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322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337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5.66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17.61316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80.93894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VENKATAPURAM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0.31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17.61036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80.94357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ALLIGUDEM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326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0.14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17.61127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80.94375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ALLIGUDEM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327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17.61235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80.94393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ALLIGUDEM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328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335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0.37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17.60896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80.94379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ALLIGUDEM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99" marR="8499" marT="8499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39840355"/>
      </p:ext>
    </p:extLst>
  </p:cSld>
  <p:clrMapOvr>
    <a:masterClrMapping/>
  </p:clrMapOvr>
</p:sld>
</file>

<file path=ppt/slides/slide3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709181" y="1806406"/>
            <a:ext cx="3653261" cy="279404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43639" y="1806406"/>
            <a:ext cx="3757041" cy="279404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127813" y="92121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43639" y="921219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15218131"/>
              </p:ext>
            </p:extLst>
          </p:nvPr>
        </p:nvGraphicFramePr>
        <p:xfrm>
          <a:off x="128718" y="5181255"/>
          <a:ext cx="9341038" cy="771489"/>
        </p:xfrm>
        <a:graphic>
          <a:graphicData uri="http://schemas.openxmlformats.org/drawingml/2006/table">
            <a:tbl>
              <a:tblPr/>
              <a:tblGrid>
                <a:gridCol w="372486"/>
                <a:gridCol w="616527"/>
                <a:gridCol w="761027"/>
                <a:gridCol w="719283"/>
                <a:gridCol w="719283"/>
                <a:gridCol w="915159"/>
                <a:gridCol w="449551"/>
                <a:gridCol w="606895"/>
                <a:gridCol w="667905"/>
                <a:gridCol w="568361"/>
                <a:gridCol w="642216"/>
                <a:gridCol w="770659"/>
                <a:gridCol w="732127"/>
                <a:gridCol w="799559"/>
              </a:tblGrid>
              <a:tr h="25716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5716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329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340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2.41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17.59208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80.93578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6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330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340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0.38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17.59149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80.93888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03184000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1006" y="1651635"/>
            <a:ext cx="3383491" cy="316725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62487" y="1651635"/>
            <a:ext cx="3944799" cy="316725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93236" y="611860"/>
            <a:ext cx="33362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102-61-b-22-feb-2019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07682" y="611860"/>
            <a:ext cx="3612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10311572"/>
              </p:ext>
            </p:extLst>
          </p:nvPr>
        </p:nvGraphicFramePr>
        <p:xfrm>
          <a:off x="77535" y="5564572"/>
          <a:ext cx="9505378" cy="900236"/>
        </p:xfrm>
        <a:graphic>
          <a:graphicData uri="http://schemas.openxmlformats.org/drawingml/2006/table">
            <a:tbl>
              <a:tblPr/>
              <a:tblGrid>
                <a:gridCol w="256305"/>
                <a:gridCol w="600991"/>
                <a:gridCol w="892648"/>
                <a:gridCol w="830781"/>
                <a:gridCol w="1042895"/>
                <a:gridCol w="1069410"/>
                <a:gridCol w="309334"/>
                <a:gridCol w="629715"/>
                <a:gridCol w="459581"/>
                <a:gridCol w="391086"/>
                <a:gridCol w="441905"/>
                <a:gridCol w="530287"/>
                <a:gridCol w="981030"/>
                <a:gridCol w="1069410"/>
              </a:tblGrid>
              <a:tr h="4501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501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YERRAGUNTAPALLI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YERRAGUNTAPALLI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YERRAGUNTAPALLI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16.49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17.13086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81.07011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KRISHNAPURAM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76042664"/>
      </p:ext>
    </p:extLst>
  </p:cSld>
  <p:clrMapOvr>
    <a:masterClrMapping/>
  </p:clrMapOvr>
</p:sld>
</file>

<file path=ppt/slides/slide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709181" y="1806406"/>
            <a:ext cx="3653261" cy="279404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43639" y="1806406"/>
            <a:ext cx="3757041" cy="279404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127813" y="92121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43639" y="921219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/>
        </p:nvGraphicFramePr>
        <p:xfrm>
          <a:off x="128718" y="5181255"/>
          <a:ext cx="9341038" cy="771489"/>
        </p:xfrm>
        <a:graphic>
          <a:graphicData uri="http://schemas.openxmlformats.org/drawingml/2006/table">
            <a:tbl>
              <a:tblPr/>
              <a:tblGrid>
                <a:gridCol w="372486"/>
                <a:gridCol w="616527"/>
                <a:gridCol w="761027"/>
                <a:gridCol w="719283"/>
                <a:gridCol w="719283"/>
                <a:gridCol w="915159"/>
                <a:gridCol w="449551"/>
                <a:gridCol w="606895"/>
                <a:gridCol w="667905"/>
                <a:gridCol w="568361"/>
                <a:gridCol w="642216"/>
                <a:gridCol w="770659"/>
                <a:gridCol w="732127"/>
                <a:gridCol w="799559"/>
              </a:tblGrid>
              <a:tr h="25716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5716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329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340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2.41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17.59208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80.93578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16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330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340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0.38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17.59149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80.93888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07266868"/>
      </p:ext>
    </p:extLst>
  </p:cSld>
  <p:clrMapOvr>
    <a:masterClrMapping/>
  </p:clrMapOvr>
</p:sld>
</file>

<file path=ppt/slides/slide3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51676" y="1046377"/>
            <a:ext cx="2634363" cy="347075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11112" y="1046377"/>
            <a:ext cx="2364486" cy="3331274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868345" y="409155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384171" y="409155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60414" y="5074852"/>
          <a:ext cx="9560239" cy="1051628"/>
        </p:xfrm>
        <a:graphic>
          <a:graphicData uri="http://schemas.openxmlformats.org/drawingml/2006/table">
            <a:tbl>
              <a:tblPr/>
              <a:tblGrid>
                <a:gridCol w="361587"/>
                <a:gridCol w="598489"/>
                <a:gridCol w="738760"/>
                <a:gridCol w="698237"/>
                <a:gridCol w="698237"/>
                <a:gridCol w="698237"/>
                <a:gridCol w="436398"/>
                <a:gridCol w="598489"/>
                <a:gridCol w="648363"/>
                <a:gridCol w="551732"/>
                <a:gridCol w="623426"/>
                <a:gridCol w="748112"/>
                <a:gridCol w="1384006"/>
                <a:gridCol w="776166"/>
              </a:tblGrid>
              <a:tr h="262907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62907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318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333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1.02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17.61257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80.93407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VENKATAPURAM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2907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319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333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0.37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17.60910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80.93453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VENKATAPURAMCOLO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2907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331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333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0.72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17.60807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80.93093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VENKATAPURAMCOLO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65" marR="8365" marT="83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51254014"/>
      </p:ext>
    </p:extLst>
  </p:cSld>
  <p:clrMapOvr>
    <a:masterClrMapping/>
  </p:clrMapOvr>
</p:sld>
</file>

<file path=ppt/slides/slide3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70407" y="1729475"/>
            <a:ext cx="2990850" cy="338137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163056" y="1578438"/>
            <a:ext cx="2651760" cy="3513817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859064" y="802347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374890" y="802347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02719824"/>
              </p:ext>
            </p:extLst>
          </p:nvPr>
        </p:nvGraphicFramePr>
        <p:xfrm>
          <a:off x="205550" y="5499014"/>
          <a:ext cx="9313353" cy="627466"/>
        </p:xfrm>
        <a:graphic>
          <a:graphicData uri="http://schemas.openxmlformats.org/drawingml/2006/table">
            <a:tbl>
              <a:tblPr/>
              <a:tblGrid>
                <a:gridCol w="371382"/>
                <a:gridCol w="614700"/>
                <a:gridCol w="758771"/>
                <a:gridCol w="717151"/>
                <a:gridCol w="717151"/>
                <a:gridCol w="912446"/>
                <a:gridCol w="448219"/>
                <a:gridCol w="605097"/>
                <a:gridCol w="665926"/>
                <a:gridCol w="566676"/>
                <a:gridCol w="640313"/>
                <a:gridCol w="768375"/>
                <a:gridCol w="729957"/>
                <a:gridCol w="797189"/>
              </a:tblGrid>
              <a:tr h="31373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1373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332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338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0.55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17.59886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80.94869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26" marR="8826" marT="88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62970443"/>
      </p:ext>
    </p:extLst>
  </p:cSld>
  <p:clrMapOvr>
    <a:masterClrMapping/>
  </p:clrMapOvr>
</p:sld>
</file>

<file path=ppt/slides/slide3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07609" y="1371600"/>
            <a:ext cx="3574732" cy="361621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6836" y="1371600"/>
            <a:ext cx="3536251" cy="361069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081010" y="64689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96836" y="646899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10507989"/>
              </p:ext>
            </p:extLst>
          </p:nvPr>
        </p:nvGraphicFramePr>
        <p:xfrm>
          <a:off x="168972" y="5337667"/>
          <a:ext cx="9605963" cy="1081420"/>
        </p:xfrm>
        <a:graphic>
          <a:graphicData uri="http://schemas.openxmlformats.org/drawingml/2006/table">
            <a:tbl>
              <a:tblPr/>
              <a:tblGrid>
                <a:gridCol w="379915"/>
                <a:gridCol w="628826"/>
                <a:gridCol w="776207"/>
                <a:gridCol w="733630"/>
                <a:gridCol w="733630"/>
                <a:gridCol w="933412"/>
                <a:gridCol w="458518"/>
                <a:gridCol w="628826"/>
                <a:gridCol w="681228"/>
                <a:gridCol w="579699"/>
                <a:gridCol w="655025"/>
                <a:gridCol w="786031"/>
                <a:gridCol w="815508"/>
                <a:gridCol w="815508"/>
              </a:tblGrid>
              <a:tr h="27035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7035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333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335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0.19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17.61222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80.94778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ALLIGUDEM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035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334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335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0.47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17.61350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80.95030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RAVIGUDEM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035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335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335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0.43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17.61540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80.94910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RAVIGUDEM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19397958"/>
      </p:ext>
    </p:extLst>
  </p:cSld>
  <p:clrMapOvr>
    <a:masterClrMapping/>
  </p:clrMapOvr>
</p:sld>
</file>

<file path=ppt/slides/slide3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07609" y="1371600"/>
            <a:ext cx="3574732" cy="361621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6836" y="1371600"/>
            <a:ext cx="3536251" cy="361069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081010" y="64689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96836" y="646899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8972" y="5337667"/>
          <a:ext cx="9605963" cy="1081420"/>
        </p:xfrm>
        <a:graphic>
          <a:graphicData uri="http://schemas.openxmlformats.org/drawingml/2006/table">
            <a:tbl>
              <a:tblPr/>
              <a:tblGrid>
                <a:gridCol w="379915"/>
                <a:gridCol w="628826"/>
                <a:gridCol w="776207"/>
                <a:gridCol w="733630"/>
                <a:gridCol w="733630"/>
                <a:gridCol w="933412"/>
                <a:gridCol w="458518"/>
                <a:gridCol w="628826"/>
                <a:gridCol w="681228"/>
                <a:gridCol w="579699"/>
                <a:gridCol w="655025"/>
                <a:gridCol w="786031"/>
                <a:gridCol w="815508"/>
                <a:gridCol w="815508"/>
              </a:tblGrid>
              <a:tr h="27035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7035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333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335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0.19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17.61222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80.94778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ALLIGUDEM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035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334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335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0.47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17.61350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80.95030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RAVIGUDEM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035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335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335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0.43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17.61540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80.94910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RAVIGUDEM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26726438"/>
      </p:ext>
    </p:extLst>
  </p:cSld>
  <p:clrMapOvr>
    <a:masterClrMapping/>
  </p:clrMapOvr>
</p:sld>
</file>

<file path=ppt/slides/slide3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07609" y="1371600"/>
            <a:ext cx="3574732" cy="361621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6836" y="1371600"/>
            <a:ext cx="3536251" cy="361069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081010" y="646899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96836" y="646899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8972" y="5337667"/>
          <a:ext cx="9605963" cy="1081420"/>
        </p:xfrm>
        <a:graphic>
          <a:graphicData uri="http://schemas.openxmlformats.org/drawingml/2006/table">
            <a:tbl>
              <a:tblPr/>
              <a:tblGrid>
                <a:gridCol w="379915"/>
                <a:gridCol w="628826"/>
                <a:gridCol w="776207"/>
                <a:gridCol w="733630"/>
                <a:gridCol w="733630"/>
                <a:gridCol w="933412"/>
                <a:gridCol w="458518"/>
                <a:gridCol w="628826"/>
                <a:gridCol w="681228"/>
                <a:gridCol w="579699"/>
                <a:gridCol w="655025"/>
                <a:gridCol w="786031"/>
                <a:gridCol w="815508"/>
                <a:gridCol w="815508"/>
              </a:tblGrid>
              <a:tr h="27035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7035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333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335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0.19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17.61222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80.94778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ALLIGUDEM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035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334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335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0.47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17.61350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80.95030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RAVIGUDEM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035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335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335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0.43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17.61540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80.94910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RAVIGUDEM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67989232"/>
      </p:ext>
    </p:extLst>
  </p:cSld>
  <p:clrMapOvr>
    <a:masterClrMapping/>
  </p:clrMapOvr>
</p:sld>
</file>

<file path=ppt/slides/slide3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573202" y="1462278"/>
            <a:ext cx="2886075" cy="323850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1698" y="1462278"/>
            <a:ext cx="2833878" cy="3373161"/>
          </a:xfrm>
          <a:prstGeom prst="rect">
            <a:avLst/>
          </a:prstGeom>
        </p:spPr>
      </p:pic>
      <p:graphicFrame>
        <p:nvGraphicFramePr>
          <p:cNvPr id="7" name="Table 6"/>
          <p:cNvGraphicFramePr>
            <a:graphicFrameLocks noGrp="1"/>
          </p:cNvGraphicFramePr>
          <p:nvPr/>
        </p:nvGraphicFramePr>
        <p:xfrm>
          <a:off x="132397" y="5393738"/>
          <a:ext cx="9551101" cy="933909"/>
        </p:xfrm>
        <a:graphic>
          <a:graphicData uri="http://schemas.openxmlformats.org/drawingml/2006/table">
            <a:tbl>
              <a:tblPr/>
              <a:tblGrid>
                <a:gridCol w="377746"/>
                <a:gridCol w="625235"/>
                <a:gridCol w="771773"/>
                <a:gridCol w="729440"/>
                <a:gridCol w="729440"/>
                <a:gridCol w="928081"/>
                <a:gridCol w="455899"/>
                <a:gridCol w="625235"/>
                <a:gridCol w="677337"/>
                <a:gridCol w="576388"/>
                <a:gridCol w="651285"/>
                <a:gridCol w="781542"/>
                <a:gridCol w="810850"/>
                <a:gridCol w="810850"/>
              </a:tblGrid>
              <a:tr h="31130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1130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317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335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0.97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17.60934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80.95608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RAVIGUDEM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130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336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335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17.61116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80.95515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RAVIGUDEM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754" marR="8754" marT="8754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8" name="TextBox 7"/>
          <p:cNvSpPr txBox="1"/>
          <p:nvPr/>
        </p:nvSpPr>
        <p:spPr>
          <a:xfrm>
            <a:off x="6183692" y="912075"/>
            <a:ext cx="316400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>
                <a:latin typeface="Calibri" panose="020F0502020204030204" pitchFamily="34" charset="0"/>
              </a:rPr>
              <a:t>102-60c-10-02-2019</a:t>
            </a:r>
            <a:endParaRPr lang="en-US" b="1" dirty="0"/>
          </a:p>
        </p:txBody>
      </p:sp>
      <p:sp>
        <p:nvSpPr>
          <p:cNvPr id="9" name="TextBox 8"/>
          <p:cNvSpPr txBox="1"/>
          <p:nvPr/>
        </p:nvSpPr>
        <p:spPr>
          <a:xfrm>
            <a:off x="696698" y="912075"/>
            <a:ext cx="341407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>
                <a:latin typeface="Calibri" panose="020F0502020204030204" pitchFamily="34" charset="0"/>
              </a:rPr>
              <a:t>102-60c-10-01-2018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1047356134"/>
      </p:ext>
    </p:extLst>
  </p:cSld>
  <p:clrMapOvr>
    <a:masterClrMapping/>
  </p:clrMapOvr>
</p:sld>
</file>

<file path=ppt/slides/slide3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0552" y="1862137"/>
            <a:ext cx="3064524" cy="285388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36906" y="1862137"/>
            <a:ext cx="2985173" cy="2853881"/>
          </a:xfrm>
          <a:prstGeom prst="rect">
            <a:avLst/>
          </a:prstGeom>
        </p:spPr>
      </p:pic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63405458"/>
              </p:ext>
            </p:extLst>
          </p:nvPr>
        </p:nvGraphicFramePr>
        <p:xfrm>
          <a:off x="214693" y="5134522"/>
          <a:ext cx="9368219" cy="626198"/>
        </p:xfrm>
        <a:graphic>
          <a:graphicData uri="http://schemas.openxmlformats.org/drawingml/2006/table">
            <a:tbl>
              <a:tblPr/>
              <a:tblGrid>
                <a:gridCol w="343462"/>
                <a:gridCol w="568488"/>
                <a:gridCol w="701729"/>
                <a:gridCol w="663237"/>
                <a:gridCol w="627706"/>
                <a:gridCol w="1255412"/>
                <a:gridCol w="414523"/>
                <a:gridCol w="559606"/>
                <a:gridCol w="615863"/>
                <a:gridCol w="524075"/>
                <a:gridCol w="592175"/>
                <a:gridCol w="710611"/>
                <a:gridCol w="1054073"/>
                <a:gridCol w="737259"/>
              </a:tblGrid>
              <a:tr h="3130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130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337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SEETHARAMA NAGAR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326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3.12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17.59646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80.86933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SITHARAMNAGAR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7" name="Picture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65381" y="737594"/>
            <a:ext cx="8736325" cy="4999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60104086"/>
      </p:ext>
    </p:extLst>
  </p:cSld>
  <p:clrMapOvr>
    <a:masterClrMapping/>
  </p:clrMapOvr>
</p:sld>
</file>

<file path=ppt/slides/slide3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8838" y="1527048"/>
            <a:ext cx="3827206" cy="353453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56971" y="1527048"/>
            <a:ext cx="3925941" cy="355578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183692" y="912075"/>
            <a:ext cx="316400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>
                <a:latin typeface="Calibri" panose="020F0502020204030204" pitchFamily="34" charset="0"/>
              </a:rPr>
              <a:t>102-60c-10-02-2019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96698" y="912075"/>
            <a:ext cx="341407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>
                <a:latin typeface="Calibri" panose="020F0502020204030204" pitchFamily="34" charset="0"/>
              </a:rPr>
              <a:t>102-60c-10-01-2018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96652082"/>
              </p:ext>
            </p:extLst>
          </p:nvPr>
        </p:nvGraphicFramePr>
        <p:xfrm>
          <a:off x="164080" y="5415383"/>
          <a:ext cx="9510273" cy="1177440"/>
        </p:xfrm>
        <a:graphic>
          <a:graphicData uri="http://schemas.openxmlformats.org/drawingml/2006/table">
            <a:tbl>
              <a:tblPr/>
              <a:tblGrid>
                <a:gridCol w="348670"/>
                <a:gridCol w="577108"/>
                <a:gridCol w="712369"/>
                <a:gridCol w="673294"/>
                <a:gridCol w="637224"/>
                <a:gridCol w="1274449"/>
                <a:gridCol w="420809"/>
                <a:gridCol w="568091"/>
                <a:gridCol w="625201"/>
                <a:gridCol w="532022"/>
                <a:gridCol w="601155"/>
                <a:gridCol w="721387"/>
                <a:gridCol w="1070056"/>
                <a:gridCol w="748438"/>
              </a:tblGrid>
              <a:tr h="23548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3548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338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SEETHARAMA NAGAR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326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0.66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17.60152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80.86247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SITHARAMNAGAR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548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356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SEETHARAMA NAGAR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326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0.11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17.60211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80.86098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SITHARAMNAGAR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548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357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SEETHARAMA NAGAR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326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0.67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17.60340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80.86041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SITHARAMNAGAR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548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358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SEETHARAMA NAGAR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326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0.23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17.60177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80.86027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SITHARAMNAGAR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33067454"/>
      </p:ext>
    </p:extLst>
  </p:cSld>
  <p:clrMapOvr>
    <a:masterClrMapping/>
  </p:clrMapOvr>
</p:sld>
</file>

<file path=ppt/slides/slide3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97463" y="1687449"/>
            <a:ext cx="3409962" cy="315097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7591" y="1687449"/>
            <a:ext cx="3622929" cy="3150977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43417" y="1021803"/>
            <a:ext cx="316400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>
                <a:latin typeface="Calibri" panose="020F0502020204030204" pitchFamily="34" charset="0"/>
              </a:rPr>
              <a:t>102-60c-10-02-2019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456423" y="1021803"/>
            <a:ext cx="341407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>
                <a:latin typeface="Calibri" panose="020F0502020204030204" pitchFamily="34" charset="0"/>
              </a:rPr>
              <a:t>102-60c-10-01-2018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8539212"/>
              </p:ext>
            </p:extLst>
          </p:nvPr>
        </p:nvGraphicFramePr>
        <p:xfrm>
          <a:off x="159831" y="5322770"/>
          <a:ext cx="9679112" cy="712269"/>
        </p:xfrm>
        <a:graphic>
          <a:graphicData uri="http://schemas.openxmlformats.org/drawingml/2006/table">
            <a:tbl>
              <a:tblPr/>
              <a:tblGrid>
                <a:gridCol w="366441"/>
                <a:gridCol w="606524"/>
                <a:gridCol w="748679"/>
                <a:gridCol w="707611"/>
                <a:gridCol w="669703"/>
                <a:gridCol w="1339408"/>
                <a:gridCol w="442257"/>
                <a:gridCol w="597047"/>
                <a:gridCol w="657067"/>
                <a:gridCol w="559139"/>
                <a:gridCol w="631796"/>
                <a:gridCol w="758155"/>
                <a:gridCol w="808699"/>
                <a:gridCol w="786586"/>
              </a:tblGrid>
              <a:tr h="23742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3742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339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SEETHARAMA NAGAR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2.19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17.60728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80.87788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NADIGUDEM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742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359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SEETHARAMA NAGAR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17.60870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80.87667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NADIGUDEM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52983558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35530" y="1565750"/>
            <a:ext cx="3222654" cy="321656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68366" y="1564576"/>
            <a:ext cx="3043630" cy="3217736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96474" y="822172"/>
            <a:ext cx="33362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10920" y="822172"/>
            <a:ext cx="3612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102-60-d-03-02-2018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57953452"/>
              </p:ext>
            </p:extLst>
          </p:nvPr>
        </p:nvGraphicFramePr>
        <p:xfrm>
          <a:off x="214693" y="5271984"/>
          <a:ext cx="9487090" cy="1137960"/>
        </p:xfrm>
        <a:graphic>
          <a:graphicData uri="http://schemas.openxmlformats.org/drawingml/2006/table">
            <a:tbl>
              <a:tblPr/>
              <a:tblGrid>
                <a:gridCol w="314071"/>
                <a:gridCol w="519840"/>
                <a:gridCol w="1093831"/>
                <a:gridCol w="898891"/>
                <a:gridCol w="768930"/>
                <a:gridCol w="1291479"/>
                <a:gridCol w="379051"/>
                <a:gridCol w="511718"/>
                <a:gridCol w="563160"/>
                <a:gridCol w="479228"/>
                <a:gridCol w="541501"/>
                <a:gridCol w="649800"/>
                <a:gridCol w="801421"/>
                <a:gridCol w="674169"/>
              </a:tblGrid>
              <a:tr h="284490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84490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BUTTAYAGUDEM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DORAMAMIDI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NAGAVARAM MUTTA RF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124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0.35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17.33616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81.369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GOTTALAREVU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490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BUTTAYAGUDEM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DORAMAMIDI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NAGAVARAM MUTTA RF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124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0.25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17.33675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81.36942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490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BUTTAYAGUDEM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DORAMAMIDI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NAGAVARAM MUTTA RF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124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17.33519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81.36788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GOTTALAREVU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94830339"/>
      </p:ext>
    </p:extLst>
  </p:cSld>
  <p:clrMapOvr>
    <a:masterClrMapping/>
  </p:clrMapOvr>
</p:sld>
</file>

<file path=ppt/slides/slide3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3867" y="649224"/>
            <a:ext cx="3934091" cy="357644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85941" y="649223"/>
            <a:ext cx="4000197" cy="3576447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025713" y="189699"/>
            <a:ext cx="316400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>
                <a:latin typeface="Calibri" panose="020F0502020204030204" pitchFamily="34" charset="0"/>
              </a:rPr>
              <a:t>102-60c-10-02-2019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38719" y="189699"/>
            <a:ext cx="341407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>
                <a:latin typeface="Calibri" panose="020F0502020204030204" pitchFamily="34" charset="0"/>
              </a:rPr>
              <a:t>102-60c-10-01-2018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39233260"/>
              </p:ext>
            </p:extLst>
          </p:nvPr>
        </p:nvGraphicFramePr>
        <p:xfrm>
          <a:off x="125996" y="4448218"/>
          <a:ext cx="9475204" cy="2071454"/>
        </p:xfrm>
        <a:graphic>
          <a:graphicData uri="http://schemas.openxmlformats.org/drawingml/2006/table">
            <a:tbl>
              <a:tblPr/>
              <a:tblGrid>
                <a:gridCol w="358721"/>
                <a:gridCol w="593746"/>
                <a:gridCol w="732907"/>
                <a:gridCol w="692704"/>
                <a:gridCol w="655595"/>
                <a:gridCol w="1311191"/>
                <a:gridCol w="432940"/>
                <a:gridCol w="584469"/>
                <a:gridCol w="643225"/>
                <a:gridCol w="547360"/>
                <a:gridCol w="618486"/>
                <a:gridCol w="742183"/>
                <a:gridCol w="791662"/>
                <a:gridCol w="770015"/>
              </a:tblGrid>
              <a:tr h="29592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9592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340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SEETHARAMA NAGAR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1.32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17.59778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80.87767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NADIGUDEM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592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351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SEETHARAMA NAGAR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17.59990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80.87957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NADIGUDEM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592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352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SEETHARAMA NAGAR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1.59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17.60136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80.87595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NADIGUDEM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592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353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SEETHARAMA NAGAR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17.59620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80.87747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NADIGUDEM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592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354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SEETHARAMA NAGAR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0.43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17.60151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80.87422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NADIGUDEM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592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361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SEETHARAMA NAGAR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1.67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17.60132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80.87733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NADIGUDEM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21838349"/>
      </p:ext>
    </p:extLst>
  </p:cSld>
  <p:clrMapOvr>
    <a:masterClrMapping/>
  </p:clrMapOvr>
</p:sld>
</file>

<file path=ppt/slides/slide3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207043" y="1146048"/>
            <a:ext cx="4321004" cy="292303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7542" y="1146048"/>
            <a:ext cx="4652492" cy="2923032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025713" y="189699"/>
            <a:ext cx="316400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>
                <a:latin typeface="Calibri" panose="020F0502020204030204" pitchFamily="34" charset="0"/>
              </a:rPr>
              <a:t>102-60c-10-02-2019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703311" y="107403"/>
            <a:ext cx="341407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>
                <a:latin typeface="Calibri" panose="020F0502020204030204" pitchFamily="34" charset="0"/>
              </a:rPr>
              <a:t>102-60c-10-01-2018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69016568"/>
              </p:ext>
            </p:extLst>
          </p:nvPr>
        </p:nvGraphicFramePr>
        <p:xfrm>
          <a:off x="157542" y="5132274"/>
          <a:ext cx="9571673" cy="1039928"/>
        </p:xfrm>
        <a:graphic>
          <a:graphicData uri="http://schemas.openxmlformats.org/drawingml/2006/table">
            <a:tbl>
              <a:tblPr/>
              <a:tblGrid>
                <a:gridCol w="388765"/>
                <a:gridCol w="643473"/>
                <a:gridCol w="794288"/>
                <a:gridCol w="750720"/>
                <a:gridCol w="710503"/>
                <a:gridCol w="817748"/>
                <a:gridCol w="469199"/>
                <a:gridCol w="633420"/>
                <a:gridCol w="697097"/>
                <a:gridCol w="593203"/>
                <a:gridCol w="670285"/>
                <a:gridCol w="804342"/>
                <a:gridCol w="764125"/>
                <a:gridCol w="834505"/>
              </a:tblGrid>
              <a:tr h="25998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5998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341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331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0.44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17.59779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80.89080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98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343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331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6.36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17.59874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80.89556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98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344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331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3.61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17.60040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80.89717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18468010"/>
      </p:ext>
    </p:extLst>
  </p:cSld>
  <p:clrMapOvr>
    <a:masterClrMapping/>
  </p:clrMapOvr>
</p:sld>
</file>

<file path=ppt/slides/slide3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4820" y="559031"/>
            <a:ext cx="3055620" cy="415446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90735" y="559031"/>
            <a:ext cx="3020346" cy="415446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025713" y="189699"/>
            <a:ext cx="316400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>
                <a:latin typeface="Calibri" panose="020F0502020204030204" pitchFamily="34" charset="0"/>
              </a:rPr>
              <a:t>102-60c-10-02-2019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703311" y="107403"/>
            <a:ext cx="341407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>
                <a:latin typeface="Calibri" panose="020F0502020204030204" pitchFamily="34" charset="0"/>
              </a:rPr>
              <a:t>102-60c-10-01-2018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40358101"/>
              </p:ext>
            </p:extLst>
          </p:nvPr>
        </p:nvGraphicFramePr>
        <p:xfrm>
          <a:off x="187262" y="4795791"/>
          <a:ext cx="9541957" cy="1815320"/>
        </p:xfrm>
        <a:graphic>
          <a:graphicData uri="http://schemas.openxmlformats.org/drawingml/2006/table">
            <a:tbl>
              <a:tblPr/>
              <a:tblGrid>
                <a:gridCol w="387152"/>
                <a:gridCol w="640803"/>
                <a:gridCol w="790991"/>
                <a:gridCol w="747604"/>
                <a:gridCol w="707554"/>
                <a:gridCol w="814353"/>
                <a:gridCol w="467253"/>
                <a:gridCol w="640803"/>
                <a:gridCol w="694203"/>
                <a:gridCol w="590740"/>
                <a:gridCol w="667504"/>
                <a:gridCol w="801003"/>
                <a:gridCol w="760953"/>
                <a:gridCol w="831041"/>
              </a:tblGrid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342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331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0.23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17.60189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80.90469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345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331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0.87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17.60329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80.90185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346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331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0.39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17.60415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80.90343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347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330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0.69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17.60594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80.90442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348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330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0.51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17.60523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80.90635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349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330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0.17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17.60896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80.90670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360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330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0.23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17.60721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80.90523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362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331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0.14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17.60378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80.90472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363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330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0.73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17.60936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80.90635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31830832"/>
      </p:ext>
    </p:extLst>
  </p:cSld>
  <p:clrMapOvr>
    <a:masterClrMapping/>
  </p:clrMapOvr>
</p:sld>
</file>

<file path=ppt/slides/slide3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207043" y="1146048"/>
            <a:ext cx="4321004" cy="292303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7542" y="1146048"/>
            <a:ext cx="4652492" cy="2923032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025713" y="189699"/>
            <a:ext cx="316400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>
                <a:latin typeface="Calibri" panose="020F0502020204030204" pitchFamily="34" charset="0"/>
              </a:rPr>
              <a:t>102-60c-10-02-2019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703311" y="107403"/>
            <a:ext cx="341407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>
                <a:latin typeface="Calibri" panose="020F0502020204030204" pitchFamily="34" charset="0"/>
              </a:rPr>
              <a:t>102-60c-10-01-2018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57542" y="5132274"/>
          <a:ext cx="9571673" cy="1039928"/>
        </p:xfrm>
        <a:graphic>
          <a:graphicData uri="http://schemas.openxmlformats.org/drawingml/2006/table">
            <a:tbl>
              <a:tblPr/>
              <a:tblGrid>
                <a:gridCol w="388765"/>
                <a:gridCol w="643473"/>
                <a:gridCol w="794288"/>
                <a:gridCol w="750720"/>
                <a:gridCol w="710503"/>
                <a:gridCol w="817748"/>
                <a:gridCol w="469199"/>
                <a:gridCol w="633420"/>
                <a:gridCol w="697097"/>
                <a:gridCol w="593203"/>
                <a:gridCol w="670285"/>
                <a:gridCol w="804342"/>
                <a:gridCol w="764125"/>
                <a:gridCol w="834505"/>
              </a:tblGrid>
              <a:tr h="25998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5998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341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331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0.44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17.59779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80.89080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98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343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331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6.36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17.59874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80.89556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98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344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331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3.61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17.60040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80.89717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54161879"/>
      </p:ext>
    </p:extLst>
  </p:cSld>
  <p:clrMapOvr>
    <a:masterClrMapping/>
  </p:clrMapOvr>
</p:sld>
</file>

<file path=ppt/slides/slide3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207043" y="1146048"/>
            <a:ext cx="4321004" cy="292303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7542" y="1146048"/>
            <a:ext cx="4652492" cy="2923032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025713" y="189699"/>
            <a:ext cx="316400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>
                <a:latin typeface="Calibri" panose="020F0502020204030204" pitchFamily="34" charset="0"/>
              </a:rPr>
              <a:t>102-60c-10-02-2019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703311" y="107403"/>
            <a:ext cx="341407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>
                <a:latin typeface="Calibri" panose="020F0502020204030204" pitchFamily="34" charset="0"/>
              </a:rPr>
              <a:t>102-60c-10-01-2018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57542" y="5132274"/>
          <a:ext cx="9571673" cy="1039928"/>
        </p:xfrm>
        <a:graphic>
          <a:graphicData uri="http://schemas.openxmlformats.org/drawingml/2006/table">
            <a:tbl>
              <a:tblPr/>
              <a:tblGrid>
                <a:gridCol w="388765"/>
                <a:gridCol w="643473"/>
                <a:gridCol w="794288"/>
                <a:gridCol w="750720"/>
                <a:gridCol w="710503"/>
                <a:gridCol w="817748"/>
                <a:gridCol w="469199"/>
                <a:gridCol w="633420"/>
                <a:gridCol w="697097"/>
                <a:gridCol w="593203"/>
                <a:gridCol w="670285"/>
                <a:gridCol w="804342"/>
                <a:gridCol w="764125"/>
                <a:gridCol w="834505"/>
              </a:tblGrid>
              <a:tr h="25998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5998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341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331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0.44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17.59779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80.89080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98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343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331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6.36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17.59874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80.89556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98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344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331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3.61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17.60040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80.89717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87" marR="8987" marT="8987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24514505"/>
      </p:ext>
    </p:extLst>
  </p:cSld>
  <p:clrMapOvr>
    <a:masterClrMapping/>
  </p:clrMapOvr>
</p:sld>
</file>

<file path=ppt/slides/slide3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4820" y="559031"/>
            <a:ext cx="3055620" cy="415446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90735" y="559031"/>
            <a:ext cx="3020346" cy="415446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025713" y="189699"/>
            <a:ext cx="316400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>
                <a:latin typeface="Calibri" panose="020F0502020204030204" pitchFamily="34" charset="0"/>
              </a:rPr>
              <a:t>102-60c-10-02-2019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703311" y="107403"/>
            <a:ext cx="341407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>
                <a:latin typeface="Calibri" panose="020F0502020204030204" pitchFamily="34" charset="0"/>
              </a:rPr>
              <a:t>102-60c-10-01-2018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87262" y="4795791"/>
          <a:ext cx="9541957" cy="1815320"/>
        </p:xfrm>
        <a:graphic>
          <a:graphicData uri="http://schemas.openxmlformats.org/drawingml/2006/table">
            <a:tbl>
              <a:tblPr/>
              <a:tblGrid>
                <a:gridCol w="387152"/>
                <a:gridCol w="640803"/>
                <a:gridCol w="790991"/>
                <a:gridCol w="747604"/>
                <a:gridCol w="707554"/>
                <a:gridCol w="814353"/>
                <a:gridCol w="467253"/>
                <a:gridCol w="640803"/>
                <a:gridCol w="694203"/>
                <a:gridCol w="590740"/>
                <a:gridCol w="667504"/>
                <a:gridCol w="801003"/>
                <a:gridCol w="760953"/>
                <a:gridCol w="831041"/>
              </a:tblGrid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342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331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0.23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17.60189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80.90469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345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331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0.87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17.60329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80.90185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346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331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0.39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17.60415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80.90343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347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330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0.69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17.60594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80.90442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348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330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0.51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17.60523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80.90635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349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330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0.17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17.60896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80.90670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360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330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0.23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17.60721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80.90523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362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331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0.14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17.60378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80.90472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363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330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0.73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17.60936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80.90635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88649372"/>
      </p:ext>
    </p:extLst>
  </p:cSld>
  <p:clrMapOvr>
    <a:masterClrMapping/>
  </p:clrMapOvr>
</p:sld>
</file>

<file path=ppt/slides/slide3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4820" y="559031"/>
            <a:ext cx="3055620" cy="415446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90735" y="559031"/>
            <a:ext cx="3020346" cy="415446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025713" y="189699"/>
            <a:ext cx="316400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>
                <a:latin typeface="Calibri" panose="020F0502020204030204" pitchFamily="34" charset="0"/>
              </a:rPr>
              <a:t>102-60c-10-02-2019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703311" y="107403"/>
            <a:ext cx="341407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>
                <a:latin typeface="Calibri" panose="020F0502020204030204" pitchFamily="34" charset="0"/>
              </a:rPr>
              <a:t>102-60c-10-01-2018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87262" y="4795791"/>
          <a:ext cx="9541957" cy="1815320"/>
        </p:xfrm>
        <a:graphic>
          <a:graphicData uri="http://schemas.openxmlformats.org/drawingml/2006/table">
            <a:tbl>
              <a:tblPr/>
              <a:tblGrid>
                <a:gridCol w="387152"/>
                <a:gridCol w="640803"/>
                <a:gridCol w="790991"/>
                <a:gridCol w="747604"/>
                <a:gridCol w="707554"/>
                <a:gridCol w="814353"/>
                <a:gridCol w="467253"/>
                <a:gridCol w="640803"/>
                <a:gridCol w="694203"/>
                <a:gridCol w="590740"/>
                <a:gridCol w="667504"/>
                <a:gridCol w="801003"/>
                <a:gridCol w="760953"/>
                <a:gridCol w="831041"/>
              </a:tblGrid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342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331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0.23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17.60189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80.90469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345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331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0.87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17.60329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80.90185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346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331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0.39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17.60415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80.90343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347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330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0.69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17.60594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80.90442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348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330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0.51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17.60523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80.90635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349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330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0.17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17.60896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80.90670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360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330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0.23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17.60721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80.90523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362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331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0.14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17.60378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80.90472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363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330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0.73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17.60936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80.90635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22134529"/>
      </p:ext>
    </p:extLst>
  </p:cSld>
  <p:clrMapOvr>
    <a:masterClrMapping/>
  </p:clrMapOvr>
</p:sld>
</file>

<file path=ppt/slides/slide3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4820" y="559031"/>
            <a:ext cx="3055620" cy="415446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90735" y="559031"/>
            <a:ext cx="3020346" cy="415446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025713" y="189699"/>
            <a:ext cx="316400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>
                <a:latin typeface="Calibri" panose="020F0502020204030204" pitchFamily="34" charset="0"/>
              </a:rPr>
              <a:t>102-60c-10-02-2019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703311" y="107403"/>
            <a:ext cx="341407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>
                <a:latin typeface="Calibri" panose="020F0502020204030204" pitchFamily="34" charset="0"/>
              </a:rPr>
              <a:t>102-60c-10-01-2018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87262" y="4795791"/>
          <a:ext cx="9541957" cy="1815320"/>
        </p:xfrm>
        <a:graphic>
          <a:graphicData uri="http://schemas.openxmlformats.org/drawingml/2006/table">
            <a:tbl>
              <a:tblPr/>
              <a:tblGrid>
                <a:gridCol w="387152"/>
                <a:gridCol w="640803"/>
                <a:gridCol w="790991"/>
                <a:gridCol w="747604"/>
                <a:gridCol w="707554"/>
                <a:gridCol w="814353"/>
                <a:gridCol w="467253"/>
                <a:gridCol w="640803"/>
                <a:gridCol w="694203"/>
                <a:gridCol w="590740"/>
                <a:gridCol w="667504"/>
                <a:gridCol w="801003"/>
                <a:gridCol w="760953"/>
                <a:gridCol w="831041"/>
              </a:tblGrid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342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331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0.23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17.60189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80.90469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345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331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0.87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17.60329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80.90185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346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331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0.39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17.60415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80.90343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347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330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0.69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17.60594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80.90442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348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330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0.51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17.60523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80.90635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349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330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0.17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17.60896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80.90670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360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330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0.23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17.60721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80.90523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362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331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0.14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17.60378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80.90472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363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330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0.73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17.60936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80.90635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80109637"/>
      </p:ext>
    </p:extLst>
  </p:cSld>
  <p:clrMapOvr>
    <a:masterClrMapping/>
  </p:clrMapOvr>
</p:sld>
</file>

<file path=ppt/slides/slide3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4820" y="559031"/>
            <a:ext cx="3055620" cy="415446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90735" y="559031"/>
            <a:ext cx="3020346" cy="415446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025713" y="189699"/>
            <a:ext cx="316400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>
                <a:latin typeface="Calibri" panose="020F0502020204030204" pitchFamily="34" charset="0"/>
              </a:rPr>
              <a:t>102-60c-10-02-2019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703311" y="107403"/>
            <a:ext cx="341407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>
                <a:latin typeface="Calibri" panose="020F0502020204030204" pitchFamily="34" charset="0"/>
              </a:rPr>
              <a:t>102-60c-10-01-2018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87262" y="4795791"/>
          <a:ext cx="9541957" cy="1815320"/>
        </p:xfrm>
        <a:graphic>
          <a:graphicData uri="http://schemas.openxmlformats.org/drawingml/2006/table">
            <a:tbl>
              <a:tblPr/>
              <a:tblGrid>
                <a:gridCol w="387152"/>
                <a:gridCol w="640803"/>
                <a:gridCol w="790991"/>
                <a:gridCol w="747604"/>
                <a:gridCol w="707554"/>
                <a:gridCol w="814353"/>
                <a:gridCol w="467253"/>
                <a:gridCol w="640803"/>
                <a:gridCol w="694203"/>
                <a:gridCol w="590740"/>
                <a:gridCol w="667504"/>
                <a:gridCol w="801003"/>
                <a:gridCol w="760953"/>
                <a:gridCol w="831041"/>
              </a:tblGrid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342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331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0.23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17.60189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80.90469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345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331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0.87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17.60329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80.90185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346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331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0.39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17.60415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80.90343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347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330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0.69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17.60594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80.90442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348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330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0.51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17.60523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80.90635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349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330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0.17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17.60896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80.90670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360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330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0.23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17.60721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80.90523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362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331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0.14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17.60378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80.90472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363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330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0.73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17.60936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80.90635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8042295"/>
      </p:ext>
    </p:extLst>
  </p:cSld>
  <p:clrMapOvr>
    <a:masterClrMapping/>
  </p:clrMapOvr>
</p:sld>
</file>

<file path=ppt/slides/slide3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4820" y="559031"/>
            <a:ext cx="3055620" cy="415446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90735" y="559031"/>
            <a:ext cx="3020346" cy="415446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400797" y="148553"/>
            <a:ext cx="316400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>
                <a:latin typeface="Calibri" panose="020F0502020204030204" pitchFamily="34" charset="0"/>
              </a:rPr>
              <a:t>102-60c-10-02-2019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464820" y="107403"/>
            <a:ext cx="341407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>
                <a:latin typeface="Calibri" panose="020F0502020204030204" pitchFamily="34" charset="0"/>
              </a:rPr>
              <a:t>102-60c-10-01-2018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87262" y="4795791"/>
          <a:ext cx="9541957" cy="1815320"/>
        </p:xfrm>
        <a:graphic>
          <a:graphicData uri="http://schemas.openxmlformats.org/drawingml/2006/table">
            <a:tbl>
              <a:tblPr/>
              <a:tblGrid>
                <a:gridCol w="387152"/>
                <a:gridCol w="640803"/>
                <a:gridCol w="790991"/>
                <a:gridCol w="747604"/>
                <a:gridCol w="707554"/>
                <a:gridCol w="814353"/>
                <a:gridCol w="467253"/>
                <a:gridCol w="640803"/>
                <a:gridCol w="694203"/>
                <a:gridCol w="590740"/>
                <a:gridCol w="667504"/>
                <a:gridCol w="801003"/>
                <a:gridCol w="760953"/>
                <a:gridCol w="831041"/>
              </a:tblGrid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342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331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0.23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17.60189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80.90469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345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331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0.87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17.60329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80.90185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346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331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0.39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17.60415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80.90343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347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330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0.69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17.60594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80.90442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348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330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0.51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17.60523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80.90635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349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330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0.17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17.60896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80.90670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360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330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0.23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17.60721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80.90523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362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331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0.14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17.60378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80.90472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363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330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0.73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17.60936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80.90635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1599571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35530" y="1565750"/>
            <a:ext cx="3222654" cy="321656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68366" y="1564576"/>
            <a:ext cx="3043630" cy="3217736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96474" y="822172"/>
            <a:ext cx="33362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10920" y="822172"/>
            <a:ext cx="3612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102-60-d-03-02-2018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14693" y="5271984"/>
          <a:ext cx="9487090" cy="1137960"/>
        </p:xfrm>
        <a:graphic>
          <a:graphicData uri="http://schemas.openxmlformats.org/drawingml/2006/table">
            <a:tbl>
              <a:tblPr/>
              <a:tblGrid>
                <a:gridCol w="314071"/>
                <a:gridCol w="519840"/>
                <a:gridCol w="1093831"/>
                <a:gridCol w="898891"/>
                <a:gridCol w="768930"/>
                <a:gridCol w="1291479"/>
                <a:gridCol w="379051"/>
                <a:gridCol w="511718"/>
                <a:gridCol w="563160"/>
                <a:gridCol w="479228"/>
                <a:gridCol w="541501"/>
                <a:gridCol w="649800"/>
                <a:gridCol w="801421"/>
                <a:gridCol w="674169"/>
              </a:tblGrid>
              <a:tr h="284490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84490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BUTTAYAGUDEM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DORAMAMIDI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NAGAVARAM MUTTA RF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124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0.35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17.33616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81.369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GOTTALAREVU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490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BUTTAYAGUDEM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DORAMAMIDI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NAGAVARAM MUTTA RF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124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0.25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17.33675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81.36942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490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BUTTAYAGUDEM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DORAMAMIDI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NAGAVARAM MUTTA RF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124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17.33519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81.36788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GOTTALAREVU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22180934"/>
      </p:ext>
    </p:extLst>
  </p:cSld>
  <p:clrMapOvr>
    <a:masterClrMapping/>
  </p:clrMapOvr>
</p:sld>
</file>

<file path=ppt/slides/slide3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85584" y="1307593"/>
            <a:ext cx="3730791" cy="323888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92827" y="1307593"/>
            <a:ext cx="3615182" cy="3160014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044001" y="400011"/>
            <a:ext cx="316400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>
                <a:latin typeface="Calibri" panose="020F0502020204030204" pitchFamily="34" charset="0"/>
              </a:rPr>
              <a:t>102-60c-10-02-2019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721599" y="317715"/>
            <a:ext cx="341407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>
                <a:latin typeface="Calibri" panose="020F0502020204030204" pitchFamily="34" charset="0"/>
              </a:rPr>
              <a:t>102-60c-10-01-2018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38455740"/>
              </p:ext>
            </p:extLst>
          </p:nvPr>
        </p:nvGraphicFramePr>
        <p:xfrm>
          <a:off x="315277" y="5167017"/>
          <a:ext cx="9295068" cy="419966"/>
        </p:xfrm>
        <a:graphic>
          <a:graphicData uri="http://schemas.openxmlformats.org/drawingml/2006/table">
            <a:tbl>
              <a:tblPr/>
              <a:tblGrid>
                <a:gridCol w="377136"/>
                <a:gridCol w="624223"/>
                <a:gridCol w="770525"/>
                <a:gridCol w="728260"/>
                <a:gridCol w="689246"/>
                <a:gridCol w="793283"/>
                <a:gridCol w="455163"/>
                <a:gridCol w="624223"/>
                <a:gridCol w="676241"/>
                <a:gridCol w="575455"/>
                <a:gridCol w="650233"/>
                <a:gridCol w="780278"/>
                <a:gridCol w="741264"/>
                <a:gridCol w="809538"/>
              </a:tblGrid>
              <a:tr h="20998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975" marR="8975" marT="897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975" marR="8975" marT="897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975" marR="8975" marT="897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975" marR="8975" marT="897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975" marR="8975" marT="897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975" marR="8975" marT="897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975" marR="8975" marT="897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975" marR="8975" marT="897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975" marR="8975" marT="897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975" marR="8975" marT="897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975" marR="8975" marT="897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975" marR="8975" marT="897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975" marR="8975" marT="897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975" marR="8975" marT="897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0998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</a:t>
                      </a:r>
                    </a:p>
                  </a:txBody>
                  <a:tcPr marL="8975" marR="8975" marT="897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330</a:t>
                      </a:r>
                    </a:p>
                  </a:txBody>
                  <a:tcPr marL="8975" marR="8975" marT="897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975" marR="8975" marT="897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1.28</a:t>
                      </a:r>
                    </a:p>
                  </a:txBody>
                  <a:tcPr marL="8975" marR="8975" marT="897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17.62037</a:t>
                      </a:r>
                    </a:p>
                  </a:txBody>
                  <a:tcPr marL="8975" marR="8975" marT="897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80.90927</a:t>
                      </a:r>
                    </a:p>
                  </a:txBody>
                  <a:tcPr marL="8975" marR="8975" marT="897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76379964"/>
      </p:ext>
    </p:extLst>
  </p:cSld>
  <p:clrMapOvr>
    <a:masterClrMapping/>
  </p:clrMapOvr>
</p:sld>
</file>

<file path=ppt/slides/slide3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3867" y="649224"/>
            <a:ext cx="3934091" cy="357644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85941" y="649223"/>
            <a:ext cx="4000197" cy="3576447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025713" y="189699"/>
            <a:ext cx="316400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>
                <a:latin typeface="Calibri" panose="020F0502020204030204" pitchFamily="34" charset="0"/>
              </a:rPr>
              <a:t>102-60c-10-02-2019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38719" y="189699"/>
            <a:ext cx="341407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>
                <a:latin typeface="Calibri" panose="020F0502020204030204" pitchFamily="34" charset="0"/>
              </a:rPr>
              <a:t>102-60c-10-01-2018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25996" y="4448218"/>
          <a:ext cx="9475204" cy="2071454"/>
        </p:xfrm>
        <a:graphic>
          <a:graphicData uri="http://schemas.openxmlformats.org/drawingml/2006/table">
            <a:tbl>
              <a:tblPr/>
              <a:tblGrid>
                <a:gridCol w="358721"/>
                <a:gridCol w="593746"/>
                <a:gridCol w="732907"/>
                <a:gridCol w="692704"/>
                <a:gridCol w="655595"/>
                <a:gridCol w="1311191"/>
                <a:gridCol w="432940"/>
                <a:gridCol w="584469"/>
                <a:gridCol w="643225"/>
                <a:gridCol w="547360"/>
                <a:gridCol w="618486"/>
                <a:gridCol w="742183"/>
                <a:gridCol w="791662"/>
                <a:gridCol w="770015"/>
              </a:tblGrid>
              <a:tr h="29592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9592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340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SEETHARAMA NAGAR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1.32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17.59778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80.87767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NADIGUDEM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592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351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SEETHARAMA NAGAR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17.59990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80.87957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NADIGUDEM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592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352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SEETHARAMA NAGAR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1.59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17.60136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80.87595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NADIGUDEM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592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353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SEETHARAMA NAGAR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17.59620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80.87747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NADIGUDEM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592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354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SEETHARAMA NAGAR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0.43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17.60151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80.87422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NADIGUDEM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592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361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SEETHARAMA NAGAR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1.67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17.60132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80.87733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NADIGUDEM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79808889"/>
      </p:ext>
    </p:extLst>
  </p:cSld>
  <p:clrMapOvr>
    <a:masterClrMapping/>
  </p:clrMapOvr>
</p:sld>
</file>

<file path=ppt/slides/slide3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3867" y="649224"/>
            <a:ext cx="3934091" cy="357644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85941" y="649223"/>
            <a:ext cx="4000197" cy="3576447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025713" y="189699"/>
            <a:ext cx="316400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>
                <a:latin typeface="Calibri" panose="020F0502020204030204" pitchFamily="34" charset="0"/>
              </a:rPr>
              <a:t>102-60c-10-02-2019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38719" y="189699"/>
            <a:ext cx="341407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>
                <a:latin typeface="Calibri" panose="020F0502020204030204" pitchFamily="34" charset="0"/>
              </a:rPr>
              <a:t>102-60c-10-01-2018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25996" y="4448218"/>
          <a:ext cx="9475204" cy="2071454"/>
        </p:xfrm>
        <a:graphic>
          <a:graphicData uri="http://schemas.openxmlformats.org/drawingml/2006/table">
            <a:tbl>
              <a:tblPr/>
              <a:tblGrid>
                <a:gridCol w="358721"/>
                <a:gridCol w="593746"/>
                <a:gridCol w="732907"/>
                <a:gridCol w="692704"/>
                <a:gridCol w="655595"/>
                <a:gridCol w="1311191"/>
                <a:gridCol w="432940"/>
                <a:gridCol w="584469"/>
                <a:gridCol w="643225"/>
                <a:gridCol w="547360"/>
                <a:gridCol w="618486"/>
                <a:gridCol w="742183"/>
                <a:gridCol w="791662"/>
                <a:gridCol w="770015"/>
              </a:tblGrid>
              <a:tr h="29592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9592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340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SEETHARAMA NAGAR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1.32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17.59778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80.87767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NADIGUDEM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592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351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SEETHARAMA NAGAR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17.59990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80.87957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NADIGUDEM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592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352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SEETHARAMA NAGAR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1.59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17.60136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80.87595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NADIGUDEM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592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353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SEETHARAMA NAGAR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17.59620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80.87747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NADIGUDEM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592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354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SEETHARAMA NAGAR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0.43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17.60151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80.87422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NADIGUDEM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592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361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SEETHARAMA NAGAR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1.67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17.60132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80.87733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NADIGUDEM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50653699"/>
      </p:ext>
    </p:extLst>
  </p:cSld>
  <p:clrMapOvr>
    <a:masterClrMapping/>
  </p:clrMapOvr>
</p:sld>
</file>

<file path=ppt/slides/slide3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3867" y="649224"/>
            <a:ext cx="3934091" cy="357644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85941" y="649223"/>
            <a:ext cx="4000197" cy="3576447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025713" y="189699"/>
            <a:ext cx="316400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>
                <a:latin typeface="Calibri" panose="020F0502020204030204" pitchFamily="34" charset="0"/>
              </a:rPr>
              <a:t>102-60c-10-02-2019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38719" y="189699"/>
            <a:ext cx="341407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>
                <a:latin typeface="Calibri" panose="020F0502020204030204" pitchFamily="34" charset="0"/>
              </a:rPr>
              <a:t>102-60c-10-01-2018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25996" y="4448218"/>
          <a:ext cx="9475204" cy="2071454"/>
        </p:xfrm>
        <a:graphic>
          <a:graphicData uri="http://schemas.openxmlformats.org/drawingml/2006/table">
            <a:tbl>
              <a:tblPr/>
              <a:tblGrid>
                <a:gridCol w="358721"/>
                <a:gridCol w="593746"/>
                <a:gridCol w="732907"/>
                <a:gridCol w="692704"/>
                <a:gridCol w="655595"/>
                <a:gridCol w="1311191"/>
                <a:gridCol w="432940"/>
                <a:gridCol w="584469"/>
                <a:gridCol w="643225"/>
                <a:gridCol w="547360"/>
                <a:gridCol w="618486"/>
                <a:gridCol w="742183"/>
                <a:gridCol w="791662"/>
                <a:gridCol w="770015"/>
              </a:tblGrid>
              <a:tr h="29592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9592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340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SEETHARAMA NAGAR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1.32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17.59778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80.87767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NADIGUDEM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592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351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SEETHARAMA NAGAR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17.59990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80.87957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NADIGUDEM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592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352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SEETHARAMA NAGAR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1.59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17.60136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80.87595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NADIGUDEM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592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353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SEETHARAMA NAGAR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17.59620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80.87747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NADIGUDEM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592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354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SEETHARAMA NAGAR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0.43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17.60151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80.87422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NADIGUDEM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592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361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SEETHARAMA NAGAR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1.67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17.60132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80.87733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NADIGUDEM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33570432"/>
      </p:ext>
    </p:extLst>
  </p:cSld>
  <p:clrMapOvr>
    <a:masterClrMapping/>
  </p:clrMapOvr>
</p:sld>
</file>

<file path=ppt/slides/slide3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3867" y="649224"/>
            <a:ext cx="3934091" cy="357644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85941" y="649223"/>
            <a:ext cx="4000197" cy="3576447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025713" y="189699"/>
            <a:ext cx="316400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>
                <a:latin typeface="Calibri" panose="020F0502020204030204" pitchFamily="34" charset="0"/>
              </a:rPr>
              <a:t>102-60c-10-02-2019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38719" y="189699"/>
            <a:ext cx="341407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>
                <a:latin typeface="Calibri" panose="020F0502020204030204" pitchFamily="34" charset="0"/>
              </a:rPr>
              <a:t>102-60c-10-01-2018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25996" y="4448218"/>
          <a:ext cx="9475204" cy="2071454"/>
        </p:xfrm>
        <a:graphic>
          <a:graphicData uri="http://schemas.openxmlformats.org/drawingml/2006/table">
            <a:tbl>
              <a:tblPr/>
              <a:tblGrid>
                <a:gridCol w="358721"/>
                <a:gridCol w="593746"/>
                <a:gridCol w="732907"/>
                <a:gridCol w="692704"/>
                <a:gridCol w="655595"/>
                <a:gridCol w="1311191"/>
                <a:gridCol w="432940"/>
                <a:gridCol w="584469"/>
                <a:gridCol w="643225"/>
                <a:gridCol w="547360"/>
                <a:gridCol w="618486"/>
                <a:gridCol w="742183"/>
                <a:gridCol w="791662"/>
                <a:gridCol w="770015"/>
              </a:tblGrid>
              <a:tr h="29592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9592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340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SEETHARAMA NAGAR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1.32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17.59778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80.87767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NADIGUDEM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592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351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SEETHARAMA NAGAR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17.59990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80.87957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NADIGUDEM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592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352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SEETHARAMA NAGAR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1.59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17.60136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80.87595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NADIGUDEM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592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353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SEETHARAMA NAGAR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17.59620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80.87747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NADIGUDEM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592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354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SEETHARAMA NAGAR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0.43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17.60151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80.87422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NADIGUDEM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592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361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SEETHARAMA NAGAR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1.67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17.60132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80.87733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NADIGUDEM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3639090"/>
      </p:ext>
    </p:extLst>
  </p:cSld>
  <p:clrMapOvr>
    <a:masterClrMapping/>
  </p:clrMapOvr>
</p:sld>
</file>

<file path=ppt/slides/slide3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93763" y="1826705"/>
            <a:ext cx="3644843" cy="23622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88570" y="1826704"/>
            <a:ext cx="3343275" cy="236220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111525" y="509739"/>
            <a:ext cx="316400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>
                <a:latin typeface="Calibri" panose="020F0502020204030204" pitchFamily="34" charset="0"/>
              </a:rPr>
              <a:t>102-60c-10-02-2019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24531" y="509739"/>
            <a:ext cx="341407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>
                <a:latin typeface="Calibri" panose="020F0502020204030204" pitchFamily="34" charset="0"/>
              </a:rPr>
              <a:t>102-60c-10-01-2018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42540497"/>
              </p:ext>
            </p:extLst>
          </p:nvPr>
        </p:nvGraphicFramePr>
        <p:xfrm>
          <a:off x="205549" y="4812083"/>
          <a:ext cx="9532811" cy="491436"/>
        </p:xfrm>
        <a:graphic>
          <a:graphicData uri="http://schemas.openxmlformats.org/drawingml/2006/table">
            <a:tbl>
              <a:tblPr/>
              <a:tblGrid>
                <a:gridCol w="349496"/>
                <a:gridCol w="578476"/>
                <a:gridCol w="714058"/>
                <a:gridCol w="674890"/>
                <a:gridCol w="638734"/>
                <a:gridCol w="1277469"/>
                <a:gridCol w="421806"/>
                <a:gridCol w="569437"/>
                <a:gridCol w="626683"/>
                <a:gridCol w="533283"/>
                <a:gridCol w="602579"/>
                <a:gridCol w="723096"/>
                <a:gridCol w="1072592"/>
                <a:gridCol w="750212"/>
              </a:tblGrid>
              <a:tr h="2457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457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355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SEETHARAMA NAGAR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326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0.98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17.60936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80.86245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SITHARAMNAGAR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55169195"/>
      </p:ext>
    </p:extLst>
  </p:cSld>
  <p:clrMapOvr>
    <a:masterClrMapping/>
  </p:clrMapOvr>
</p:sld>
</file>

<file path=ppt/slides/slide3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8838" y="1527048"/>
            <a:ext cx="3827206" cy="353453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56971" y="1527048"/>
            <a:ext cx="3925941" cy="355578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183692" y="912075"/>
            <a:ext cx="316400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>
                <a:latin typeface="Calibri" panose="020F0502020204030204" pitchFamily="34" charset="0"/>
              </a:rPr>
              <a:t>102-60c-10-02-2019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96698" y="912075"/>
            <a:ext cx="341407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>
                <a:latin typeface="Calibri" panose="020F0502020204030204" pitchFamily="34" charset="0"/>
              </a:rPr>
              <a:t>102-60c-10-01-2018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48097809"/>
              </p:ext>
            </p:extLst>
          </p:nvPr>
        </p:nvGraphicFramePr>
        <p:xfrm>
          <a:off x="164080" y="5415383"/>
          <a:ext cx="9510273" cy="1177440"/>
        </p:xfrm>
        <a:graphic>
          <a:graphicData uri="http://schemas.openxmlformats.org/drawingml/2006/table">
            <a:tbl>
              <a:tblPr/>
              <a:tblGrid>
                <a:gridCol w="348670"/>
                <a:gridCol w="577108"/>
                <a:gridCol w="712369"/>
                <a:gridCol w="673294"/>
                <a:gridCol w="637224"/>
                <a:gridCol w="1274449"/>
                <a:gridCol w="420809"/>
                <a:gridCol w="568091"/>
                <a:gridCol w="625201"/>
                <a:gridCol w="532022"/>
                <a:gridCol w="601155"/>
                <a:gridCol w="721387"/>
                <a:gridCol w="1070056"/>
                <a:gridCol w="748438"/>
              </a:tblGrid>
              <a:tr h="23548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3548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338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SEETHARAMA NAGAR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326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0.66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17.60152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80.86247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SITHARAMNAGAR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548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356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SEETHARAMA NAGAR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326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0.11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17.60211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80.86098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SITHARAMNAGAR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548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357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SEETHARAMA NAGAR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326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0.67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17.60340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80.86041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SITHARAMNAGAR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548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358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SEETHARAMA NAGAR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326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0.23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17.60177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80.86027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SITHARAMNAGAR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77518159"/>
      </p:ext>
    </p:extLst>
  </p:cSld>
  <p:clrMapOvr>
    <a:masterClrMapping/>
  </p:clrMapOvr>
</p:sld>
</file>

<file path=ppt/slides/slide3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8838" y="1527048"/>
            <a:ext cx="3827206" cy="353453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56971" y="1527048"/>
            <a:ext cx="3925941" cy="355578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183692" y="912075"/>
            <a:ext cx="316400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solidFill>
                  <a:prstClr val="black"/>
                </a:solidFill>
              </a:rPr>
              <a:t>IRS </a:t>
            </a:r>
            <a:r>
              <a:rPr lang="en-US" altLang="en-US" b="1" dirty="0">
                <a:solidFill>
                  <a:prstClr val="black"/>
                </a:solidFill>
              </a:rPr>
              <a:t>R2 LISS 102-60c-10-02-2019</a:t>
            </a:r>
            <a:endParaRPr lang="en-US" b="1" dirty="0">
              <a:solidFill>
                <a:prstClr val="black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696698" y="912075"/>
            <a:ext cx="341407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solidFill>
                  <a:prstClr val="black"/>
                </a:solidFill>
              </a:rPr>
              <a:t>IRS R2 LISS IV 102-60c-10-01-2018</a:t>
            </a:r>
            <a:endParaRPr lang="en-US" b="1" dirty="0">
              <a:solidFill>
                <a:prstClr val="black"/>
              </a:solidFill>
            </a:endParaRPr>
          </a:p>
        </p:txBody>
      </p:sp>
      <p:graphicFrame>
        <p:nvGraphicFramePr>
          <p:cNvPr id="7" name="Table 6"/>
          <p:cNvGraphicFramePr>
            <a:graphicFrameLocks noGrp="1"/>
          </p:cNvGraphicFramePr>
          <p:nvPr/>
        </p:nvGraphicFramePr>
        <p:xfrm>
          <a:off x="164080" y="5415383"/>
          <a:ext cx="9510273" cy="1177440"/>
        </p:xfrm>
        <a:graphic>
          <a:graphicData uri="http://schemas.openxmlformats.org/drawingml/2006/table">
            <a:tbl>
              <a:tblPr/>
              <a:tblGrid>
                <a:gridCol w="348670"/>
                <a:gridCol w="577108"/>
                <a:gridCol w="712369"/>
                <a:gridCol w="673294"/>
                <a:gridCol w="637224"/>
                <a:gridCol w="1274449"/>
                <a:gridCol w="420809"/>
                <a:gridCol w="568091"/>
                <a:gridCol w="625201"/>
                <a:gridCol w="532022"/>
                <a:gridCol w="601155"/>
                <a:gridCol w="721387"/>
                <a:gridCol w="1070056"/>
                <a:gridCol w="748438"/>
              </a:tblGrid>
              <a:tr h="23548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3548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338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SEETHARAMA NAGAR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326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0.66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17.60152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80.86247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SITHARAMNAGAR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548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356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SEETHARAMA NAGAR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326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0.11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17.60211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80.86098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SITHARAMNAGAR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548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357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SEETHARAMA NAGAR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326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0.67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17.60340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80.86041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SITHARAMNAGAR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548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358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SEETHARAMA NAGAR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326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0.23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17.60177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80.86027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SITHARAMNAGAR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52745938"/>
      </p:ext>
    </p:extLst>
  </p:cSld>
  <p:clrMapOvr>
    <a:masterClrMapping/>
  </p:clrMapOvr>
</p:sld>
</file>

<file path=ppt/slides/slide3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8838" y="1527048"/>
            <a:ext cx="3827206" cy="353453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56971" y="1527048"/>
            <a:ext cx="3925941" cy="355578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183692" y="912075"/>
            <a:ext cx="316400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solidFill>
                  <a:prstClr val="black"/>
                </a:solidFill>
              </a:rPr>
              <a:t>IRS </a:t>
            </a:r>
            <a:r>
              <a:rPr lang="en-US" altLang="en-US" b="1" dirty="0">
                <a:solidFill>
                  <a:prstClr val="black"/>
                </a:solidFill>
              </a:rPr>
              <a:t>R2 LISS 102-60c-10-02-2019</a:t>
            </a:r>
            <a:endParaRPr lang="en-US" b="1" dirty="0">
              <a:solidFill>
                <a:prstClr val="black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696698" y="912075"/>
            <a:ext cx="341407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solidFill>
                  <a:prstClr val="black"/>
                </a:solidFill>
              </a:rPr>
              <a:t>IRS R2 LISS IV 102-60c-10-01-2018</a:t>
            </a:r>
            <a:endParaRPr lang="en-US" b="1" dirty="0">
              <a:solidFill>
                <a:prstClr val="black"/>
              </a:solidFill>
            </a:endParaRPr>
          </a:p>
        </p:txBody>
      </p:sp>
      <p:graphicFrame>
        <p:nvGraphicFramePr>
          <p:cNvPr id="7" name="Table 6"/>
          <p:cNvGraphicFramePr>
            <a:graphicFrameLocks noGrp="1"/>
          </p:cNvGraphicFramePr>
          <p:nvPr/>
        </p:nvGraphicFramePr>
        <p:xfrm>
          <a:off x="164080" y="5415383"/>
          <a:ext cx="9510273" cy="1177440"/>
        </p:xfrm>
        <a:graphic>
          <a:graphicData uri="http://schemas.openxmlformats.org/drawingml/2006/table">
            <a:tbl>
              <a:tblPr/>
              <a:tblGrid>
                <a:gridCol w="348670"/>
                <a:gridCol w="577108"/>
                <a:gridCol w="712369"/>
                <a:gridCol w="673294"/>
                <a:gridCol w="637224"/>
                <a:gridCol w="1274449"/>
                <a:gridCol w="420809"/>
                <a:gridCol w="568091"/>
                <a:gridCol w="625201"/>
                <a:gridCol w="532022"/>
                <a:gridCol w="601155"/>
                <a:gridCol w="721387"/>
                <a:gridCol w="1070056"/>
                <a:gridCol w="748438"/>
              </a:tblGrid>
              <a:tr h="23548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3548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338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SEETHARAMA NAGAR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326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0.66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17.60152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80.86247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SITHARAMNAGAR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548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356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SEETHARAMA NAGAR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326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0.11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17.60211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80.86098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SITHARAMNAGAR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548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357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SEETHARAMA NAGAR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326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0.67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17.60340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80.86041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SITHARAMNAGAR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548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358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SEETHARAMA NAGAR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326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0.23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17.60177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80.86027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SITHARAMNAGAR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11" marR="8111" marT="811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03447150"/>
      </p:ext>
    </p:extLst>
  </p:cSld>
  <p:clrMapOvr>
    <a:masterClrMapping/>
  </p:clrMapOvr>
</p:sld>
</file>

<file path=ppt/slides/slide3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97463" y="1687449"/>
            <a:ext cx="3409962" cy="315097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7591" y="1687449"/>
            <a:ext cx="3622929" cy="3150977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43417" y="1021803"/>
            <a:ext cx="316400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>
                <a:latin typeface="Calibri" panose="020F0502020204030204" pitchFamily="34" charset="0"/>
              </a:rPr>
              <a:t>102-60c-10-02-2019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456423" y="1021803"/>
            <a:ext cx="341407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>
                <a:latin typeface="Calibri" panose="020F0502020204030204" pitchFamily="34" charset="0"/>
              </a:rPr>
              <a:t>102-60c-10-01-2018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/>
        </p:nvGraphicFramePr>
        <p:xfrm>
          <a:off x="159831" y="5322770"/>
          <a:ext cx="9679112" cy="712269"/>
        </p:xfrm>
        <a:graphic>
          <a:graphicData uri="http://schemas.openxmlformats.org/drawingml/2006/table">
            <a:tbl>
              <a:tblPr/>
              <a:tblGrid>
                <a:gridCol w="366441"/>
                <a:gridCol w="606524"/>
                <a:gridCol w="748679"/>
                <a:gridCol w="707611"/>
                <a:gridCol w="669703"/>
                <a:gridCol w="1339408"/>
                <a:gridCol w="442257"/>
                <a:gridCol w="597047"/>
                <a:gridCol w="657067"/>
                <a:gridCol w="559139"/>
                <a:gridCol w="631796"/>
                <a:gridCol w="758155"/>
                <a:gridCol w="808699"/>
                <a:gridCol w="786586"/>
              </a:tblGrid>
              <a:tr h="23742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3742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339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SEETHARAMA NAGAR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2.19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17.60728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80.87788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NADIGUDEM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742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359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SEETHARAMA NAGAR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17.60870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80.87667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NADIGUDEM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06738763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94360" y="1720033"/>
            <a:ext cx="3794760" cy="300235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86400" y="1722426"/>
            <a:ext cx="3650742" cy="299995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96474" y="822172"/>
            <a:ext cx="33362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10920" y="822172"/>
            <a:ext cx="3612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102-60-d-03-02-2018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97037568"/>
              </p:ext>
            </p:extLst>
          </p:nvPr>
        </p:nvGraphicFramePr>
        <p:xfrm>
          <a:off x="223838" y="5409144"/>
          <a:ext cx="9203625" cy="964224"/>
        </p:xfrm>
        <a:graphic>
          <a:graphicData uri="http://schemas.openxmlformats.org/drawingml/2006/table">
            <a:tbl>
              <a:tblPr/>
              <a:tblGrid>
                <a:gridCol w="304599"/>
                <a:gridCol w="504164"/>
                <a:gridCol w="1060846"/>
                <a:gridCol w="871784"/>
                <a:gridCol w="745744"/>
                <a:gridCol w="1252534"/>
                <a:gridCol w="367620"/>
                <a:gridCol w="496287"/>
                <a:gridCol w="546178"/>
                <a:gridCol w="464776"/>
                <a:gridCol w="525171"/>
                <a:gridCol w="630205"/>
                <a:gridCol w="779879"/>
                <a:gridCol w="653838"/>
              </a:tblGrid>
              <a:tr h="24105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4105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BUTTAYAGUDEM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DORAMAMIDI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NAGAVARAM MUTTA RF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124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0.41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17.31755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81.36307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GOTTALAREVU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105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BUTTAYAGUDEM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DORAMAMIDI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NAGAVARAM MUTTA RF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124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0.86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17.31663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81.36092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LANKAPAKALA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105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BUTTAYAGUDEM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DORAMAMIDI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NAGAVARAM MUTTA RF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124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0.17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17.31801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81.3626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GOTTALAREVU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58685711"/>
      </p:ext>
    </p:extLst>
  </p:cSld>
  <p:clrMapOvr>
    <a:masterClrMapping/>
  </p:clrMapOvr>
</p:sld>
</file>

<file path=ppt/slides/slide3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4820" y="559031"/>
            <a:ext cx="3055620" cy="415446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90735" y="559031"/>
            <a:ext cx="3020346" cy="415446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400797" y="148553"/>
            <a:ext cx="316400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>
                <a:latin typeface="Calibri" panose="020F0502020204030204" pitchFamily="34" charset="0"/>
              </a:rPr>
              <a:t>102-60c-10-02-2019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464820" y="107403"/>
            <a:ext cx="341407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>
                <a:latin typeface="Calibri" panose="020F0502020204030204" pitchFamily="34" charset="0"/>
              </a:rPr>
              <a:t>102-60c-10-01-2018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87262" y="4795791"/>
          <a:ext cx="9541957" cy="1815320"/>
        </p:xfrm>
        <a:graphic>
          <a:graphicData uri="http://schemas.openxmlformats.org/drawingml/2006/table">
            <a:tbl>
              <a:tblPr/>
              <a:tblGrid>
                <a:gridCol w="387152"/>
                <a:gridCol w="640803"/>
                <a:gridCol w="790991"/>
                <a:gridCol w="747604"/>
                <a:gridCol w="707554"/>
                <a:gridCol w="814353"/>
                <a:gridCol w="467253"/>
                <a:gridCol w="640803"/>
                <a:gridCol w="694203"/>
                <a:gridCol w="590740"/>
                <a:gridCol w="667504"/>
                <a:gridCol w="801003"/>
                <a:gridCol w="760953"/>
                <a:gridCol w="831041"/>
              </a:tblGrid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342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331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0.23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17.60189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80.90469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345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331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0.87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17.60329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80.90185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346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331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0.39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17.60415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80.90343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347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330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0.69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17.60594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80.90442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348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330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0.51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17.60523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80.90635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349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330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0.17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17.60896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80.90670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360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330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0.23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17.60721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80.90523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362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331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0.14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17.60378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80.90472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363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330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0.73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17.60936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80.90635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83980702"/>
      </p:ext>
    </p:extLst>
  </p:cSld>
  <p:clrMapOvr>
    <a:masterClrMapping/>
  </p:clrMapOvr>
</p:sld>
</file>

<file path=ppt/slides/slide3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3867" y="649224"/>
            <a:ext cx="3934091" cy="357644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85941" y="649223"/>
            <a:ext cx="4000197" cy="3576447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025713" y="189699"/>
            <a:ext cx="316400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>
                <a:latin typeface="Calibri" panose="020F0502020204030204" pitchFamily="34" charset="0"/>
              </a:rPr>
              <a:t>102-60c-10-02-2019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38719" y="189699"/>
            <a:ext cx="341407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>
                <a:latin typeface="Calibri" panose="020F0502020204030204" pitchFamily="34" charset="0"/>
              </a:rPr>
              <a:t>102-60c-10-01-2018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25996" y="4448218"/>
          <a:ext cx="9475204" cy="2071454"/>
        </p:xfrm>
        <a:graphic>
          <a:graphicData uri="http://schemas.openxmlformats.org/drawingml/2006/table">
            <a:tbl>
              <a:tblPr/>
              <a:tblGrid>
                <a:gridCol w="358721"/>
                <a:gridCol w="593746"/>
                <a:gridCol w="732907"/>
                <a:gridCol w="692704"/>
                <a:gridCol w="655595"/>
                <a:gridCol w="1311191"/>
                <a:gridCol w="432940"/>
                <a:gridCol w="584469"/>
                <a:gridCol w="643225"/>
                <a:gridCol w="547360"/>
                <a:gridCol w="618486"/>
                <a:gridCol w="742183"/>
                <a:gridCol w="791662"/>
                <a:gridCol w="770015"/>
              </a:tblGrid>
              <a:tr h="29592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9592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340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SEETHARAMA NAGAR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1.32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17.59778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80.87767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NADIGUDEM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592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351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SEETHARAMA NAGAR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17.59990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80.87957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NADIGUDEM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592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352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SEETHARAMA NAGAR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1.59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17.60136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80.87595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NADIGUDEM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592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353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SEETHARAMA NAGAR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17.59620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80.87747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NADIGUDEM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592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354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SEETHARAMA NAGAR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0.43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17.60151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80.87422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NADIGUDEM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592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361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SEETHARAMA NAGAR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1.67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17.60132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80.87733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NADIGUDEM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376" marR="8376" marT="837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13960835"/>
      </p:ext>
    </p:extLst>
  </p:cSld>
  <p:clrMapOvr>
    <a:masterClrMapping/>
  </p:clrMapOvr>
</p:sld>
</file>

<file path=ppt/slides/slide3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4820" y="559031"/>
            <a:ext cx="3055620" cy="415446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90735" y="559031"/>
            <a:ext cx="3020346" cy="415446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400797" y="148553"/>
            <a:ext cx="316400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>
                <a:latin typeface="Calibri" panose="020F0502020204030204" pitchFamily="34" charset="0"/>
              </a:rPr>
              <a:t>102-60c-10-02-2019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464820" y="107403"/>
            <a:ext cx="341407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>
                <a:latin typeface="Calibri" panose="020F0502020204030204" pitchFamily="34" charset="0"/>
              </a:rPr>
              <a:t>102-60c-10-01-2018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87262" y="4795791"/>
          <a:ext cx="9541957" cy="1815320"/>
        </p:xfrm>
        <a:graphic>
          <a:graphicData uri="http://schemas.openxmlformats.org/drawingml/2006/table">
            <a:tbl>
              <a:tblPr/>
              <a:tblGrid>
                <a:gridCol w="387152"/>
                <a:gridCol w="640803"/>
                <a:gridCol w="790991"/>
                <a:gridCol w="747604"/>
                <a:gridCol w="707554"/>
                <a:gridCol w="814353"/>
                <a:gridCol w="467253"/>
                <a:gridCol w="640803"/>
                <a:gridCol w="694203"/>
                <a:gridCol w="590740"/>
                <a:gridCol w="667504"/>
                <a:gridCol w="801003"/>
                <a:gridCol w="760953"/>
                <a:gridCol w="831041"/>
              </a:tblGrid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342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331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0.23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17.60189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80.90469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345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331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0.87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17.60329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80.90185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346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331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0.39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17.60415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80.90343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347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330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0.69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17.60594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80.90442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348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330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0.51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17.60523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80.90635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349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330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0.17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17.60896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80.90670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360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330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0.23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17.60721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80.90523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362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331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0.14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17.60378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80.90472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363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330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0.73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17.60936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80.90635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92734787"/>
      </p:ext>
    </p:extLst>
  </p:cSld>
  <p:clrMapOvr>
    <a:masterClrMapping/>
  </p:clrMapOvr>
</p:sld>
</file>

<file path=ppt/slides/slide3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4820" y="559031"/>
            <a:ext cx="3055620" cy="415446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90735" y="559031"/>
            <a:ext cx="3020346" cy="415446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400797" y="148553"/>
            <a:ext cx="316400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solidFill>
                  <a:prstClr val="black"/>
                </a:solidFill>
              </a:rPr>
              <a:t>IRS </a:t>
            </a:r>
            <a:r>
              <a:rPr lang="en-US" altLang="en-US" b="1" dirty="0">
                <a:solidFill>
                  <a:prstClr val="black"/>
                </a:solidFill>
              </a:rPr>
              <a:t>R2 LISS 102-60c-10-02-2019</a:t>
            </a:r>
            <a:endParaRPr lang="en-US" b="1" dirty="0">
              <a:solidFill>
                <a:prstClr val="black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464820" y="107403"/>
            <a:ext cx="341407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solidFill>
                  <a:prstClr val="black"/>
                </a:solidFill>
              </a:rPr>
              <a:t>IRS R2 LISS IV 102-60c-10-01-2018</a:t>
            </a:r>
            <a:endParaRPr lang="en-US" b="1" dirty="0">
              <a:solidFill>
                <a:prstClr val="black"/>
              </a:solidFill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87262" y="4795791"/>
          <a:ext cx="9541957" cy="1815320"/>
        </p:xfrm>
        <a:graphic>
          <a:graphicData uri="http://schemas.openxmlformats.org/drawingml/2006/table">
            <a:tbl>
              <a:tblPr/>
              <a:tblGrid>
                <a:gridCol w="387152"/>
                <a:gridCol w="640803"/>
                <a:gridCol w="790991"/>
                <a:gridCol w="747604"/>
                <a:gridCol w="707554"/>
                <a:gridCol w="814353"/>
                <a:gridCol w="467253"/>
                <a:gridCol w="640803"/>
                <a:gridCol w="694203"/>
                <a:gridCol w="590740"/>
                <a:gridCol w="667504"/>
                <a:gridCol w="801003"/>
                <a:gridCol w="760953"/>
                <a:gridCol w="831041"/>
              </a:tblGrid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342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331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0.23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17.60189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80.90469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345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331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0.87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17.60329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80.90185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346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331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0.39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17.60415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80.90343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347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330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0.69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17.60594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80.90442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348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330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0.51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17.60523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80.90635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349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330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0.17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17.60896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80.90670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360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330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0.23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17.60721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80.90523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362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331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0.14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17.60378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80.90472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5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363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SRIDHARA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BURUGUVAI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330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0.73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17.60936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80.90635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BURGUVAI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975" marR="8975" marT="897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09144106"/>
      </p:ext>
    </p:extLst>
  </p:cSld>
  <p:clrMapOvr>
    <a:masterClrMapping/>
  </p:clrMapOvr>
</p:sld>
</file>

<file path=ppt/slides/slide3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28233" y="859534"/>
            <a:ext cx="2693860" cy="474252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43675" y="859535"/>
            <a:ext cx="2518981" cy="492814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27849" y="271995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443675" y="271995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13943145"/>
              </p:ext>
            </p:extLst>
          </p:nvPr>
        </p:nvGraphicFramePr>
        <p:xfrm>
          <a:off x="173736" y="5888737"/>
          <a:ext cx="9555481" cy="722376"/>
        </p:xfrm>
        <a:graphic>
          <a:graphicData uri="http://schemas.openxmlformats.org/drawingml/2006/table">
            <a:tbl>
              <a:tblPr/>
              <a:tblGrid>
                <a:gridCol w="337629"/>
                <a:gridCol w="558834"/>
                <a:gridCol w="689810"/>
                <a:gridCol w="931390"/>
                <a:gridCol w="1001244"/>
                <a:gridCol w="605404"/>
                <a:gridCol w="407484"/>
                <a:gridCol w="550102"/>
                <a:gridCol w="605404"/>
                <a:gridCol w="515175"/>
                <a:gridCol w="582119"/>
                <a:gridCol w="698542"/>
                <a:gridCol w="663616"/>
                <a:gridCol w="1408728"/>
              </a:tblGrid>
              <a:tr h="24079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4079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364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RUDHRAMKOTA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CHIGURUMAMIDI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498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0.97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17.44059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81.29657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079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366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RUDHRAMKOTA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CHIGURUMAMIDI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498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1.57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17.44548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81.29698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31475966"/>
      </p:ext>
    </p:extLst>
  </p:cSld>
  <p:clrMapOvr>
    <a:masterClrMapping/>
  </p:clrMapOvr>
</p:sld>
</file>

<file path=ppt/slides/slide3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2153" y="1143700"/>
            <a:ext cx="3446390" cy="371004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56339" y="674331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272165" y="674331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61494" y="1143700"/>
            <a:ext cx="3131629" cy="3774437"/>
          </a:xfrm>
          <a:prstGeom prst="rect">
            <a:avLst/>
          </a:prstGeom>
        </p:spPr>
      </p:pic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24471596"/>
              </p:ext>
            </p:extLst>
          </p:nvPr>
        </p:nvGraphicFramePr>
        <p:xfrm>
          <a:off x="187262" y="5247342"/>
          <a:ext cx="9349931" cy="1327195"/>
        </p:xfrm>
        <a:graphic>
          <a:graphicData uri="http://schemas.openxmlformats.org/drawingml/2006/table">
            <a:tbl>
              <a:tblPr/>
              <a:tblGrid>
                <a:gridCol w="330366"/>
                <a:gridCol w="546813"/>
                <a:gridCol w="674971"/>
                <a:gridCol w="911355"/>
                <a:gridCol w="979706"/>
                <a:gridCol w="592381"/>
                <a:gridCol w="398718"/>
                <a:gridCol w="538269"/>
                <a:gridCol w="592381"/>
                <a:gridCol w="504093"/>
                <a:gridCol w="569597"/>
                <a:gridCol w="683516"/>
                <a:gridCol w="649341"/>
                <a:gridCol w="1378424"/>
              </a:tblGrid>
              <a:tr h="26543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6543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365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RUDHRAMKOTA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CHIGURUMAMIDI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497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1.55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17.42794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81.29028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543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369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RUDHRAMKOTA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CHIGURUMAMIDI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497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1.13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17.43108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81.29293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543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375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RUDHRAMKOTA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CHIGURUMAMIDI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497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0.59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17.42568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81.29224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543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376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RUDHRAMKOTA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CHIGURUMAMIDI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497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0.35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17.42454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81.29158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37758239"/>
      </p:ext>
    </p:extLst>
  </p:cSld>
  <p:clrMapOvr>
    <a:masterClrMapping/>
  </p:clrMapOvr>
</p:sld>
</file>

<file path=ppt/slides/slide3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28233" y="859534"/>
            <a:ext cx="2693860" cy="474252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43675" y="859535"/>
            <a:ext cx="2518981" cy="492814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27849" y="271995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443675" y="271995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73736" y="5888737"/>
          <a:ext cx="9555481" cy="722376"/>
        </p:xfrm>
        <a:graphic>
          <a:graphicData uri="http://schemas.openxmlformats.org/drawingml/2006/table">
            <a:tbl>
              <a:tblPr/>
              <a:tblGrid>
                <a:gridCol w="337629"/>
                <a:gridCol w="558834"/>
                <a:gridCol w="689810"/>
                <a:gridCol w="931390"/>
                <a:gridCol w="1001244"/>
                <a:gridCol w="605404"/>
                <a:gridCol w="407484"/>
                <a:gridCol w="550102"/>
                <a:gridCol w="605404"/>
                <a:gridCol w="515175"/>
                <a:gridCol w="582119"/>
                <a:gridCol w="698542"/>
                <a:gridCol w="663616"/>
                <a:gridCol w="1408728"/>
              </a:tblGrid>
              <a:tr h="24079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4079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364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RUDHRAMKOTA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CHIGURUMAMIDI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498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0.97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17.44059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81.29657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079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366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RUDHRAMKOTA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CHIGURUMAMIDI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498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1.57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17.44548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81.29698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28199378"/>
      </p:ext>
    </p:extLst>
  </p:cSld>
  <p:clrMapOvr>
    <a:masterClrMapping/>
  </p:clrMapOvr>
</p:sld>
</file>

<file path=ppt/slides/slide3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760720" y="1188440"/>
            <a:ext cx="3806761" cy="367616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01318" y="1154948"/>
            <a:ext cx="3795778" cy="370966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885492" y="528027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401318" y="528027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05948758"/>
              </p:ext>
            </p:extLst>
          </p:nvPr>
        </p:nvGraphicFramePr>
        <p:xfrm>
          <a:off x="150686" y="5155690"/>
          <a:ext cx="9285922" cy="1318260"/>
        </p:xfrm>
        <a:graphic>
          <a:graphicData uri="http://schemas.openxmlformats.org/drawingml/2006/table">
            <a:tbl>
              <a:tblPr/>
              <a:tblGrid>
                <a:gridCol w="328104"/>
                <a:gridCol w="543069"/>
                <a:gridCol w="670351"/>
                <a:gridCol w="905116"/>
                <a:gridCol w="972999"/>
                <a:gridCol w="588325"/>
                <a:gridCol w="395989"/>
                <a:gridCol w="534584"/>
                <a:gridCol w="588325"/>
                <a:gridCol w="500642"/>
                <a:gridCol w="565697"/>
                <a:gridCol w="678837"/>
                <a:gridCol w="644896"/>
                <a:gridCol w="1368988"/>
              </a:tblGrid>
              <a:tr h="219710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19710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367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RUDHRAMKOTA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CHIGURUMAMIDI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497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1.19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17.43323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81.28893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9710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368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RUDHRAMKOTA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CHIGURUMAMIDI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497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17.43636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81.28903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9710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370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RUDHRAMKOTA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CHIGURUMAMIDI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497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0.16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17.43664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81.29194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9710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377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RUDHRAMKOTA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CHIGURUMAMIDI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497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0.41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17.43515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81.28989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9710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378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RUDHRAMKOTA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CHIGURUMAMIDI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497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0.16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17.43710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81.28996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66223784"/>
      </p:ext>
    </p:extLst>
  </p:cSld>
  <p:clrMapOvr>
    <a:masterClrMapping/>
  </p:clrMapOvr>
</p:sld>
</file>

<file path=ppt/slides/slide3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760720" y="1188440"/>
            <a:ext cx="3806761" cy="367616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01318" y="1154948"/>
            <a:ext cx="3795778" cy="370966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885492" y="528027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401318" y="528027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/>
        </p:nvGraphicFramePr>
        <p:xfrm>
          <a:off x="150686" y="5155690"/>
          <a:ext cx="9285922" cy="1318260"/>
        </p:xfrm>
        <a:graphic>
          <a:graphicData uri="http://schemas.openxmlformats.org/drawingml/2006/table">
            <a:tbl>
              <a:tblPr/>
              <a:tblGrid>
                <a:gridCol w="328104"/>
                <a:gridCol w="543069"/>
                <a:gridCol w="670351"/>
                <a:gridCol w="905116"/>
                <a:gridCol w="972999"/>
                <a:gridCol w="588325"/>
                <a:gridCol w="395989"/>
                <a:gridCol w="534584"/>
                <a:gridCol w="588325"/>
                <a:gridCol w="500642"/>
                <a:gridCol w="565697"/>
                <a:gridCol w="678837"/>
                <a:gridCol w="644896"/>
                <a:gridCol w="1368988"/>
              </a:tblGrid>
              <a:tr h="219710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19710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367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RUDHRAMKOTA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CHIGURUMAMIDI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497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1.19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17.43323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81.28893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9710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368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RUDHRAMKOTA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CHIGURUMAMIDI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497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17.43636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81.28903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9710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370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RUDHRAMKOTA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CHIGURUMAMIDI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497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0.16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17.43664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81.29194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9710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377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RUDHRAMKOTA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CHIGURUMAMIDI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497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0.41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17.43515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81.28989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9710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378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RUDHRAMKOTA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CHIGURUMAMIDI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497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0.16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17.43710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81.28996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32686467"/>
      </p:ext>
    </p:extLst>
  </p:cSld>
  <p:clrMapOvr>
    <a:masterClrMapping/>
  </p:clrMapOvr>
</p:sld>
</file>

<file path=ppt/slides/slide3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2153" y="1143700"/>
            <a:ext cx="3446390" cy="371004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56339" y="674331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272165" y="674331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61494" y="1143700"/>
            <a:ext cx="3131629" cy="3774437"/>
          </a:xfrm>
          <a:prstGeom prst="rect">
            <a:avLst/>
          </a:prstGeom>
        </p:spPr>
      </p:pic>
      <p:graphicFrame>
        <p:nvGraphicFramePr>
          <p:cNvPr id="7" name="Table 6"/>
          <p:cNvGraphicFramePr>
            <a:graphicFrameLocks noGrp="1"/>
          </p:cNvGraphicFramePr>
          <p:nvPr/>
        </p:nvGraphicFramePr>
        <p:xfrm>
          <a:off x="187262" y="5247342"/>
          <a:ext cx="9349931" cy="1327195"/>
        </p:xfrm>
        <a:graphic>
          <a:graphicData uri="http://schemas.openxmlformats.org/drawingml/2006/table">
            <a:tbl>
              <a:tblPr/>
              <a:tblGrid>
                <a:gridCol w="330366"/>
                <a:gridCol w="546813"/>
                <a:gridCol w="674971"/>
                <a:gridCol w="911355"/>
                <a:gridCol w="979706"/>
                <a:gridCol w="592381"/>
                <a:gridCol w="398718"/>
                <a:gridCol w="538269"/>
                <a:gridCol w="592381"/>
                <a:gridCol w="504093"/>
                <a:gridCol w="569597"/>
                <a:gridCol w="683516"/>
                <a:gridCol w="649341"/>
                <a:gridCol w="1378424"/>
              </a:tblGrid>
              <a:tr h="26543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6543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365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RUDHRAMKOTA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CHIGURUMAMIDI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497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1.55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17.42794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81.29028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543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369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RUDHRAMKOTA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CHIGURUMAMIDI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497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1.13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17.43108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81.29293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543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375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RUDHRAMKOTA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CHIGURUMAMIDI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497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0.59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17.42568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81.29224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543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376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RUDHRAMKOTA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CHIGURUMAMIDI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497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0.35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17.42454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81.29158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4060693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94360" y="1720033"/>
            <a:ext cx="3794760" cy="300235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86400" y="1722426"/>
            <a:ext cx="3650742" cy="299995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96474" y="822172"/>
            <a:ext cx="33362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10920" y="822172"/>
            <a:ext cx="3612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102-60-d-03-02-2018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23838" y="5409144"/>
          <a:ext cx="9203625" cy="964224"/>
        </p:xfrm>
        <a:graphic>
          <a:graphicData uri="http://schemas.openxmlformats.org/drawingml/2006/table">
            <a:tbl>
              <a:tblPr/>
              <a:tblGrid>
                <a:gridCol w="304599"/>
                <a:gridCol w="504164"/>
                <a:gridCol w="1060846"/>
                <a:gridCol w="871784"/>
                <a:gridCol w="745744"/>
                <a:gridCol w="1252534"/>
                <a:gridCol w="367620"/>
                <a:gridCol w="496287"/>
                <a:gridCol w="546178"/>
                <a:gridCol w="464776"/>
                <a:gridCol w="525171"/>
                <a:gridCol w="630205"/>
                <a:gridCol w="779879"/>
                <a:gridCol w="653838"/>
              </a:tblGrid>
              <a:tr h="24105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4105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BUTTAYAGUDEM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DORAMAMIDI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NAGAVARAM MUTTA RF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124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0.41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17.31755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81.36307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GOTTALAREVU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105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BUTTAYAGUDEM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DORAMAMIDI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NAGAVARAM MUTTA RF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124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0.86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17.31663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81.36092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LANKAPAKALA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105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BUTTAYAGUDEM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DORAMAMIDI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NAGAVARAM MUTTA RF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124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0.17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17.31801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81.3626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GOTTALAREVU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42546119"/>
      </p:ext>
    </p:extLst>
  </p:cSld>
  <p:clrMapOvr>
    <a:masterClrMapping/>
  </p:clrMapOvr>
</p:sld>
</file>

<file path=ppt/slides/slide3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760720" y="1188440"/>
            <a:ext cx="3806761" cy="367616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01318" y="1154948"/>
            <a:ext cx="3795778" cy="370966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885492" y="528027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401318" y="528027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/>
        </p:nvGraphicFramePr>
        <p:xfrm>
          <a:off x="150686" y="5155690"/>
          <a:ext cx="9285922" cy="1318260"/>
        </p:xfrm>
        <a:graphic>
          <a:graphicData uri="http://schemas.openxmlformats.org/drawingml/2006/table">
            <a:tbl>
              <a:tblPr/>
              <a:tblGrid>
                <a:gridCol w="328104"/>
                <a:gridCol w="543069"/>
                <a:gridCol w="670351"/>
                <a:gridCol w="905116"/>
                <a:gridCol w="972999"/>
                <a:gridCol w="588325"/>
                <a:gridCol w="395989"/>
                <a:gridCol w="534584"/>
                <a:gridCol w="588325"/>
                <a:gridCol w="500642"/>
                <a:gridCol w="565697"/>
                <a:gridCol w="678837"/>
                <a:gridCol w="644896"/>
                <a:gridCol w="1368988"/>
              </a:tblGrid>
              <a:tr h="219710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19710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367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RUDHRAMKOTA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CHIGURUMAMIDI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497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1.19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17.43323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81.28893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9710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368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RUDHRAMKOTA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CHIGURUMAMIDI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497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17.43636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81.28903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9710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370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RUDHRAMKOTA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CHIGURUMAMIDI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497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0.16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17.43664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81.29194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9710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377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RUDHRAMKOTA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CHIGURUMAMIDI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497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0.41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17.43515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81.28989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9710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378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RUDHRAMKOTA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CHIGURUMAMIDI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497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0.16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17.43710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81.28996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83959131"/>
      </p:ext>
    </p:extLst>
  </p:cSld>
  <p:clrMapOvr>
    <a:masterClrMapping/>
  </p:clrMapOvr>
</p:sld>
</file>

<file path=ppt/slides/slide3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84429" y="1562100"/>
            <a:ext cx="4400550" cy="32766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62620" y="1562100"/>
            <a:ext cx="3692454" cy="327469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013133" y="564603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28959" y="564603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91916037"/>
              </p:ext>
            </p:extLst>
          </p:nvPr>
        </p:nvGraphicFramePr>
        <p:xfrm>
          <a:off x="205550" y="5387366"/>
          <a:ext cx="9596819" cy="611098"/>
        </p:xfrm>
        <a:graphic>
          <a:graphicData uri="http://schemas.openxmlformats.org/drawingml/2006/table">
            <a:tbl>
              <a:tblPr/>
              <a:tblGrid>
                <a:gridCol w="365234"/>
                <a:gridCol w="604524"/>
                <a:gridCol w="746210"/>
                <a:gridCol w="1007540"/>
                <a:gridCol w="1083105"/>
                <a:gridCol w="654901"/>
                <a:gridCol w="440799"/>
                <a:gridCol w="595079"/>
                <a:gridCol w="654901"/>
                <a:gridCol w="557295"/>
                <a:gridCol w="629712"/>
                <a:gridCol w="755655"/>
                <a:gridCol w="717872"/>
                <a:gridCol w="783992"/>
              </a:tblGrid>
              <a:tr h="30554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420" marR="8420" marT="842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420" marR="8420" marT="842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420" marR="8420" marT="842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420" marR="8420" marT="842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420" marR="8420" marT="842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420" marR="8420" marT="842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420" marR="8420" marT="842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420" marR="8420" marT="842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420" marR="8420" marT="842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420" marR="8420" marT="842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420" marR="8420" marT="842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420" marR="8420" marT="842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420" marR="8420" marT="842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420" marR="8420" marT="842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0554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371</a:t>
                      </a:r>
                    </a:p>
                  </a:txBody>
                  <a:tcPr marL="8420" marR="8420" marT="842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20" marR="8420" marT="842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20" marR="8420" marT="842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RUDHRAMKOTA</a:t>
                      </a:r>
                    </a:p>
                  </a:txBody>
                  <a:tcPr marL="8420" marR="8420" marT="842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CHIGURUMAMIDI</a:t>
                      </a:r>
                    </a:p>
                  </a:txBody>
                  <a:tcPr marL="8420" marR="8420" marT="842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8420" marR="8420" marT="842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501</a:t>
                      </a:r>
                    </a:p>
                  </a:txBody>
                  <a:tcPr marL="8420" marR="8420" marT="842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420" marR="8420" marT="842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420" marR="8420" marT="842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0.43</a:t>
                      </a:r>
                    </a:p>
                  </a:txBody>
                  <a:tcPr marL="8420" marR="8420" marT="842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17.46015</a:t>
                      </a:r>
                    </a:p>
                  </a:txBody>
                  <a:tcPr marL="8420" marR="8420" marT="842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81.29976</a:t>
                      </a:r>
                    </a:p>
                  </a:txBody>
                  <a:tcPr marL="8420" marR="8420" marT="842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20" marR="8420" marT="842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20" marR="8420" marT="842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20033803"/>
      </p:ext>
    </p:extLst>
  </p:cSld>
  <p:clrMapOvr>
    <a:masterClrMapping/>
  </p:clrMapOvr>
</p:sld>
</file>

<file path=ppt/slides/slide3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04088" y="1636776"/>
            <a:ext cx="3203364" cy="311239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43919" y="1636776"/>
            <a:ext cx="3366197" cy="3112397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09308" y="373367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36614" y="418299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/>
          </p:nvPr>
        </p:nvGraphicFramePr>
        <p:xfrm>
          <a:off x="415862" y="4969604"/>
          <a:ext cx="8975026" cy="1019715"/>
        </p:xfrm>
        <a:graphic>
          <a:graphicData uri="http://schemas.openxmlformats.org/drawingml/2006/table">
            <a:tbl>
              <a:tblPr/>
              <a:tblGrid>
                <a:gridCol w="342131"/>
                <a:gridCol w="566285"/>
                <a:gridCol w="699008"/>
                <a:gridCol w="943808"/>
                <a:gridCol w="1014593"/>
                <a:gridCol w="613475"/>
                <a:gridCol w="412917"/>
                <a:gridCol w="542689"/>
                <a:gridCol w="613475"/>
                <a:gridCol w="522044"/>
                <a:gridCol w="589880"/>
                <a:gridCol w="707857"/>
                <a:gridCol w="672463"/>
                <a:gridCol w="734401"/>
              </a:tblGrid>
              <a:tr h="20394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0394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192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 I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504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1.01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17.46379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81.3383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394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372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RUDHRAMKOTA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CHIGURUMAMIDI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 I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504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1.19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17.46453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81.33746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394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373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RUDHRAMKOTA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CHIGURUMAMIDI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 I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504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0.48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17.46376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81.33764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394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374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RUDHRAMKOTA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CHIGURUMAMIDI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 I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504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0.33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17.46457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81.33882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69649373"/>
      </p:ext>
    </p:extLst>
  </p:cSld>
  <p:clrMapOvr>
    <a:masterClrMapping/>
  </p:clrMapOvr>
</p:sld>
</file>

<file path=ppt/slides/slide3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04088" y="1636776"/>
            <a:ext cx="3203364" cy="311239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43919" y="1636776"/>
            <a:ext cx="3366197" cy="3112397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09308" y="373367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36614" y="418299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/>
          </p:nvPr>
        </p:nvGraphicFramePr>
        <p:xfrm>
          <a:off x="415862" y="4969604"/>
          <a:ext cx="8975026" cy="1019715"/>
        </p:xfrm>
        <a:graphic>
          <a:graphicData uri="http://schemas.openxmlformats.org/drawingml/2006/table">
            <a:tbl>
              <a:tblPr/>
              <a:tblGrid>
                <a:gridCol w="342131"/>
                <a:gridCol w="566285"/>
                <a:gridCol w="699008"/>
                <a:gridCol w="943808"/>
                <a:gridCol w="1014593"/>
                <a:gridCol w="613475"/>
                <a:gridCol w="412917"/>
                <a:gridCol w="542689"/>
                <a:gridCol w="613475"/>
                <a:gridCol w="522044"/>
                <a:gridCol w="589880"/>
                <a:gridCol w="707857"/>
                <a:gridCol w="672463"/>
                <a:gridCol w="734401"/>
              </a:tblGrid>
              <a:tr h="20394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0394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192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 I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504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1.01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17.46379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81.3383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394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372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RUDHRAMKOTA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CHIGURUMAMIDI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 I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504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1.19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17.46453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81.33746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394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373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RUDHRAMKOTA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CHIGURUMAMIDI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 I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504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0.48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17.46376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81.33764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394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374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RUDHRAMKOTA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CHIGURUMAMIDI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 I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504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0.33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17.46457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81.33882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25703685"/>
      </p:ext>
    </p:extLst>
  </p:cSld>
  <p:clrMapOvr>
    <a:masterClrMapping/>
  </p:clrMapOvr>
</p:sld>
</file>

<file path=ppt/slides/slide3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04088" y="1636776"/>
            <a:ext cx="3203364" cy="311239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43919" y="1636776"/>
            <a:ext cx="3366197" cy="3112397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09308" y="373367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36614" y="418299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6712227"/>
              </p:ext>
            </p:extLst>
          </p:nvPr>
        </p:nvGraphicFramePr>
        <p:xfrm>
          <a:off x="415862" y="4969604"/>
          <a:ext cx="9167053" cy="1111155"/>
        </p:xfrm>
        <a:graphic>
          <a:graphicData uri="http://schemas.openxmlformats.org/drawingml/2006/table">
            <a:tbl>
              <a:tblPr/>
              <a:tblGrid>
                <a:gridCol w="349451"/>
                <a:gridCol w="578401"/>
                <a:gridCol w="713964"/>
                <a:gridCol w="964001"/>
                <a:gridCol w="1036301"/>
                <a:gridCol w="626601"/>
                <a:gridCol w="421752"/>
                <a:gridCol w="554300"/>
                <a:gridCol w="626601"/>
                <a:gridCol w="533213"/>
                <a:gridCol w="602501"/>
                <a:gridCol w="723002"/>
                <a:gridCol w="686851"/>
                <a:gridCol w="750114"/>
              </a:tblGrid>
              <a:tr h="222231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22231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192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KOIDA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 I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504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1.01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17.46379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81.3383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2231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372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RUDHRAMKOTA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CHIGURUMAMIDI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 I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504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1.19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17.46453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81.33746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2231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373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RUDHRAMKOTA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CHIGURUMAMIDI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 I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504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0.48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17.46376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81.33764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2231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374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RUDHRAMKOTA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CHIGURUMAMIDI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 I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504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0.33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17.46457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81.33882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432" marR="8432" marT="84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07115655"/>
      </p:ext>
    </p:extLst>
  </p:cSld>
  <p:clrMapOvr>
    <a:masterClrMapping/>
  </p:clrMapOvr>
</p:sld>
</file>

<file path=ppt/slides/slide3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2153" y="1143700"/>
            <a:ext cx="3446390" cy="371004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56339" y="674331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272165" y="674331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61494" y="1143700"/>
            <a:ext cx="3131629" cy="3774437"/>
          </a:xfrm>
          <a:prstGeom prst="rect">
            <a:avLst/>
          </a:prstGeom>
        </p:spPr>
      </p:pic>
      <p:graphicFrame>
        <p:nvGraphicFramePr>
          <p:cNvPr id="7" name="Table 6"/>
          <p:cNvGraphicFramePr>
            <a:graphicFrameLocks noGrp="1"/>
          </p:cNvGraphicFramePr>
          <p:nvPr/>
        </p:nvGraphicFramePr>
        <p:xfrm>
          <a:off x="187262" y="5247342"/>
          <a:ext cx="9349931" cy="1327195"/>
        </p:xfrm>
        <a:graphic>
          <a:graphicData uri="http://schemas.openxmlformats.org/drawingml/2006/table">
            <a:tbl>
              <a:tblPr/>
              <a:tblGrid>
                <a:gridCol w="330366"/>
                <a:gridCol w="546813"/>
                <a:gridCol w="674971"/>
                <a:gridCol w="911355"/>
                <a:gridCol w="979706"/>
                <a:gridCol w="592381"/>
                <a:gridCol w="398718"/>
                <a:gridCol w="538269"/>
                <a:gridCol w="592381"/>
                <a:gridCol w="504093"/>
                <a:gridCol w="569597"/>
                <a:gridCol w="683516"/>
                <a:gridCol w="649341"/>
                <a:gridCol w="1378424"/>
              </a:tblGrid>
              <a:tr h="26543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6543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365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RUDHRAMKOTA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CHIGURUMAMIDI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497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1.55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17.42794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81.29028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543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369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RUDHRAMKOTA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CHIGURUMAMIDI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497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1.13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17.43108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81.29293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543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375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RUDHRAMKOTA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CHIGURUMAMIDI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497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0.59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17.42568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81.29224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543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376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RUDHRAMKOTA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CHIGURUMAMIDI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497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0.35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17.42454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81.29158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95852092"/>
      </p:ext>
    </p:extLst>
  </p:cSld>
  <p:clrMapOvr>
    <a:masterClrMapping/>
  </p:clrMapOvr>
</p:sld>
</file>

<file path=ppt/slides/slide3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2153" y="1143700"/>
            <a:ext cx="3446390" cy="371004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56339" y="674331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272165" y="674331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61494" y="1143700"/>
            <a:ext cx="3131629" cy="3774437"/>
          </a:xfrm>
          <a:prstGeom prst="rect">
            <a:avLst/>
          </a:prstGeom>
        </p:spPr>
      </p:pic>
      <p:graphicFrame>
        <p:nvGraphicFramePr>
          <p:cNvPr id="7" name="Table 6"/>
          <p:cNvGraphicFramePr>
            <a:graphicFrameLocks noGrp="1"/>
          </p:cNvGraphicFramePr>
          <p:nvPr/>
        </p:nvGraphicFramePr>
        <p:xfrm>
          <a:off x="187262" y="5247342"/>
          <a:ext cx="9349931" cy="1327195"/>
        </p:xfrm>
        <a:graphic>
          <a:graphicData uri="http://schemas.openxmlformats.org/drawingml/2006/table">
            <a:tbl>
              <a:tblPr/>
              <a:tblGrid>
                <a:gridCol w="330366"/>
                <a:gridCol w="546813"/>
                <a:gridCol w="674971"/>
                <a:gridCol w="911355"/>
                <a:gridCol w="979706"/>
                <a:gridCol w="592381"/>
                <a:gridCol w="398718"/>
                <a:gridCol w="538269"/>
                <a:gridCol w="592381"/>
                <a:gridCol w="504093"/>
                <a:gridCol w="569597"/>
                <a:gridCol w="683516"/>
                <a:gridCol w="649341"/>
                <a:gridCol w="1378424"/>
              </a:tblGrid>
              <a:tr h="26543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6543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365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RUDHRAMKOTA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CHIGURUMAMIDI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497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1.55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17.42794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81.29028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543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369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RUDHRAMKOTA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CHIGURUMAMIDI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497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1.13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17.43108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81.29293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543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375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RUDHRAMKOTA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CHIGURUMAMIDI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497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0.59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17.42568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81.29224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543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376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RUDHRAMKOTA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CHIGURUMAMIDI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497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0.35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17.42454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81.29158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03795648"/>
      </p:ext>
    </p:extLst>
  </p:cSld>
  <p:clrMapOvr>
    <a:masterClrMapping/>
  </p:clrMapOvr>
</p:sld>
</file>

<file path=ppt/slides/slide3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760720" y="1188440"/>
            <a:ext cx="3806761" cy="367616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01318" y="1154948"/>
            <a:ext cx="3795778" cy="370966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885492" y="528027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401318" y="528027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/>
        </p:nvGraphicFramePr>
        <p:xfrm>
          <a:off x="150686" y="5155690"/>
          <a:ext cx="9285922" cy="1318260"/>
        </p:xfrm>
        <a:graphic>
          <a:graphicData uri="http://schemas.openxmlformats.org/drawingml/2006/table">
            <a:tbl>
              <a:tblPr/>
              <a:tblGrid>
                <a:gridCol w="328104"/>
                <a:gridCol w="543069"/>
                <a:gridCol w="670351"/>
                <a:gridCol w="905116"/>
                <a:gridCol w="972999"/>
                <a:gridCol w="588325"/>
                <a:gridCol w="395989"/>
                <a:gridCol w="534584"/>
                <a:gridCol w="588325"/>
                <a:gridCol w="500642"/>
                <a:gridCol w="565697"/>
                <a:gridCol w="678837"/>
                <a:gridCol w="644896"/>
                <a:gridCol w="1368988"/>
              </a:tblGrid>
              <a:tr h="219710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19710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367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RUDHRAMKOTA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CHIGURUMAMIDI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497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1.19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17.43323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81.28893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9710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368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RUDHRAMKOTA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CHIGURUMAMIDI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497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17.43636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81.28903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9710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370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RUDHRAMKOTA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CHIGURUMAMIDI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497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0.16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17.43664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81.29194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9710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377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RUDHRAMKOTA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CHIGURUMAMIDI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497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0.41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17.43515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81.28989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9710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378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RUDHRAMKOTA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CHIGURUMAMIDI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497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0.16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17.43710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81.28996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7003856"/>
      </p:ext>
    </p:extLst>
  </p:cSld>
  <p:clrMapOvr>
    <a:masterClrMapping/>
  </p:clrMapOvr>
</p:sld>
</file>

<file path=ppt/slides/slide3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760720" y="1188440"/>
            <a:ext cx="3806761" cy="367616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01318" y="1154948"/>
            <a:ext cx="3795778" cy="370966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885492" y="528027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401318" y="528027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/>
        </p:nvGraphicFramePr>
        <p:xfrm>
          <a:off x="150686" y="5155690"/>
          <a:ext cx="9285922" cy="1318260"/>
        </p:xfrm>
        <a:graphic>
          <a:graphicData uri="http://schemas.openxmlformats.org/drawingml/2006/table">
            <a:tbl>
              <a:tblPr/>
              <a:tblGrid>
                <a:gridCol w="328104"/>
                <a:gridCol w="543069"/>
                <a:gridCol w="670351"/>
                <a:gridCol w="905116"/>
                <a:gridCol w="972999"/>
                <a:gridCol w="588325"/>
                <a:gridCol w="395989"/>
                <a:gridCol w="534584"/>
                <a:gridCol w="588325"/>
                <a:gridCol w="500642"/>
                <a:gridCol w="565697"/>
                <a:gridCol w="678837"/>
                <a:gridCol w="644896"/>
                <a:gridCol w="1368988"/>
              </a:tblGrid>
              <a:tr h="219710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19710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367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RUDHRAMKOTA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CHIGURUMAMIDI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497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1.19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17.43323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81.28893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9710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368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RUDHRAMKOTA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CHIGURUMAMIDI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497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17.43636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81.28903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9710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370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RUDHRAMKOTA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CHIGURUMAMIDI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497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0.16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17.43664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81.29194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9710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377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RUDHRAMKOTA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CHIGURUMAMIDI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497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0.41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17.43515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81.28989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9710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378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RUDHRAMKOTA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CHIGURUMAMIDI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KATKUR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497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0.16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17.43710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81.28996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815" marR="7815" marT="781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88205669"/>
      </p:ext>
    </p:extLst>
  </p:cSld>
  <p:clrMapOvr>
    <a:masterClrMapping/>
  </p:clrMapOvr>
</p:sld>
</file>

<file path=ppt/slides/slide3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38175" y="1841607"/>
            <a:ext cx="3540633" cy="307519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36572" y="1945957"/>
            <a:ext cx="2950112" cy="303752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076615" y="939507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92441" y="939507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12899688"/>
              </p:ext>
            </p:extLst>
          </p:nvPr>
        </p:nvGraphicFramePr>
        <p:xfrm>
          <a:off x="178118" y="5620598"/>
          <a:ext cx="9487090" cy="451018"/>
        </p:xfrm>
        <a:graphic>
          <a:graphicData uri="http://schemas.openxmlformats.org/drawingml/2006/table">
            <a:tbl>
              <a:tblPr/>
              <a:tblGrid>
                <a:gridCol w="365858"/>
                <a:gridCol w="605559"/>
                <a:gridCol w="823182"/>
                <a:gridCol w="706486"/>
                <a:gridCol w="883107"/>
                <a:gridCol w="958801"/>
                <a:gridCol w="441553"/>
                <a:gridCol w="596097"/>
                <a:gridCol w="656022"/>
                <a:gridCol w="558250"/>
                <a:gridCol w="630790"/>
                <a:gridCol w="756949"/>
                <a:gridCol w="719101"/>
                <a:gridCol w="785335"/>
              </a:tblGrid>
              <a:tr h="22550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533" marR="8533" marT="853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533" marR="8533" marT="853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533" marR="8533" marT="853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533" marR="8533" marT="853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533" marR="8533" marT="853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533" marR="8533" marT="853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533" marR="8533" marT="853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533" marR="8533" marT="853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533" marR="8533" marT="853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533" marR="8533" marT="853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533" marR="8533" marT="853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533" marR="8533" marT="853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533" marR="8533" marT="853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533" marR="8533" marT="853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2550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379</a:t>
                      </a:r>
                    </a:p>
                  </a:txBody>
                  <a:tcPr marL="8533" marR="8533" marT="853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533" marR="8533" marT="853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POLAVARAM</a:t>
                      </a:r>
                    </a:p>
                  </a:txBody>
                  <a:tcPr marL="8533" marR="8533" marT="853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KOTATURU</a:t>
                      </a:r>
                    </a:p>
                  </a:txBody>
                  <a:tcPr marL="8533" marR="8533" marT="853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CHILAKALURU</a:t>
                      </a:r>
                    </a:p>
                  </a:txBody>
                  <a:tcPr marL="8533" marR="8533" marT="853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RF</a:t>
                      </a:r>
                    </a:p>
                  </a:txBody>
                  <a:tcPr marL="8533" marR="8533" marT="853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533" marR="8533" marT="853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533" marR="8533" marT="853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533" marR="8533" marT="853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0.81</a:t>
                      </a:r>
                    </a:p>
                  </a:txBody>
                  <a:tcPr marL="8533" marR="8533" marT="853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17.37547</a:t>
                      </a:r>
                    </a:p>
                  </a:txBody>
                  <a:tcPr marL="8533" marR="8533" marT="853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81.48769</a:t>
                      </a:r>
                    </a:p>
                  </a:txBody>
                  <a:tcPr marL="8533" marR="8533" marT="853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533" marR="8533" marT="853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533" marR="8533" marT="853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34881050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8639" y="1768411"/>
            <a:ext cx="3366135" cy="293028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85863" y="1768411"/>
            <a:ext cx="3401893" cy="293028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96474" y="822172"/>
            <a:ext cx="33362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10920" y="822172"/>
            <a:ext cx="3612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102-60-d-03-02-2018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6358543"/>
              </p:ext>
            </p:extLst>
          </p:nvPr>
        </p:nvGraphicFramePr>
        <p:xfrm>
          <a:off x="155448" y="5275597"/>
          <a:ext cx="9473185" cy="1353805"/>
        </p:xfrm>
        <a:graphic>
          <a:graphicData uri="http://schemas.openxmlformats.org/drawingml/2006/table">
            <a:tbl>
              <a:tblPr/>
              <a:tblGrid>
                <a:gridCol w="313969"/>
                <a:gridCol w="519672"/>
                <a:gridCol w="1093477"/>
                <a:gridCol w="898599"/>
                <a:gridCol w="768681"/>
                <a:gridCol w="1291060"/>
                <a:gridCol w="378927"/>
                <a:gridCol w="511552"/>
                <a:gridCol w="562978"/>
                <a:gridCol w="479073"/>
                <a:gridCol w="541325"/>
                <a:gridCol w="649589"/>
                <a:gridCol w="790334"/>
                <a:gridCol w="673949"/>
              </a:tblGrid>
              <a:tr h="27076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7076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BUTTAYAGUDEM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DORAMAMIDI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NAGAVARAM MUTTA RF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130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0.19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17.30196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81.34108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YERRAIGUDEM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076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BUTTAYAGUDEM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DORAMAMIDI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NAGAVARAM MUTTA RF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130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0.06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17.30179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81.34317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YERRAIGUDEM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076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BUTTAYAGUDEM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DORAMAMIDI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NAGAVARAM MUTTA RF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130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0.52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17.30392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81.34164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YERRAIGUDEM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076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BUTTAYAGUDEM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DORAMAMIDI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NAGAVARAM MUTTA RF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130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0.06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17.30304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81.34296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YERRAIGUDEM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20600686"/>
      </p:ext>
    </p:extLst>
  </p:cSld>
  <p:clrMapOvr>
    <a:masterClrMapping/>
  </p:clrMapOvr>
</p:sld>
</file>

<file path=ppt/slides/slide3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2611" y="1301686"/>
            <a:ext cx="3829622" cy="294970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39918" y="1301686"/>
            <a:ext cx="4000500" cy="2895600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5581728" y="400011"/>
            <a:ext cx="34244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>
                <a:latin typeface="Calibri" panose="020F0502020204030204" pitchFamily="34" charset="0"/>
              </a:rPr>
              <a:t>_103-60-c-15-feb-2019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90643" y="400011"/>
            <a:ext cx="363368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>
                <a:latin typeface="Calibri" panose="020F0502020204030204" pitchFamily="34" charset="0"/>
              </a:rPr>
              <a:t>103-60-c-04-mar-2018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80572359"/>
              </p:ext>
            </p:extLst>
          </p:nvPr>
        </p:nvGraphicFramePr>
        <p:xfrm>
          <a:off x="86678" y="5668639"/>
          <a:ext cx="9651685" cy="494416"/>
        </p:xfrm>
        <a:graphic>
          <a:graphicData uri="http://schemas.openxmlformats.org/drawingml/2006/table">
            <a:tbl>
              <a:tblPr/>
              <a:tblGrid>
                <a:gridCol w="363505"/>
                <a:gridCol w="601663"/>
                <a:gridCol w="817887"/>
                <a:gridCol w="701940"/>
                <a:gridCol w="614199"/>
                <a:gridCol w="780282"/>
                <a:gridCol w="438714"/>
                <a:gridCol w="576594"/>
                <a:gridCol w="592263"/>
                <a:gridCol w="554658"/>
                <a:gridCol w="626732"/>
                <a:gridCol w="752079"/>
                <a:gridCol w="714476"/>
                <a:gridCol w="1516693"/>
              </a:tblGrid>
              <a:tr h="247208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333" marR="8333" marT="833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333" marR="8333" marT="833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333" marR="8333" marT="833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333" marR="8333" marT="833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333" marR="8333" marT="833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333" marR="8333" marT="833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333" marR="8333" marT="833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333" marR="8333" marT="833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333" marR="8333" marT="833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333" marR="8333" marT="833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333" marR="8333" marT="833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333" marR="8333" marT="833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333" marR="8333" marT="833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333" marR="8333" marT="833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47208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380</a:t>
                      </a:r>
                    </a:p>
                  </a:txBody>
                  <a:tcPr marL="8333" marR="8333" marT="833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333" marR="8333" marT="833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POLAVARAM</a:t>
                      </a:r>
                    </a:p>
                  </a:txBody>
                  <a:tcPr marL="8333" marR="8333" marT="833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KOTATURU</a:t>
                      </a:r>
                    </a:p>
                  </a:txBody>
                  <a:tcPr marL="8333" marR="8333" marT="833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SIRIVAKA</a:t>
                      </a:r>
                    </a:p>
                  </a:txBody>
                  <a:tcPr marL="8333" marR="8333" marT="833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SIRIVAKA RF</a:t>
                      </a:r>
                    </a:p>
                  </a:txBody>
                  <a:tcPr marL="8333" marR="8333" marT="833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8333" marR="8333" marT="833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333" marR="8333" marT="833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333" marR="8333" marT="833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0.36</a:t>
                      </a:r>
                    </a:p>
                  </a:txBody>
                  <a:tcPr marL="8333" marR="8333" marT="833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17.43502</a:t>
                      </a:r>
                    </a:p>
                  </a:txBody>
                  <a:tcPr marL="8333" marR="8333" marT="833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81.51546</a:t>
                      </a:r>
                    </a:p>
                  </a:txBody>
                  <a:tcPr marL="8333" marR="8333" marT="833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SIRIVAKA</a:t>
                      </a:r>
                    </a:p>
                  </a:txBody>
                  <a:tcPr marL="8333" marR="8333" marT="833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8333" marR="8333" marT="833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92951843"/>
      </p:ext>
    </p:extLst>
  </p:cSld>
  <p:clrMapOvr>
    <a:masterClrMapping/>
  </p:clrMapOvr>
</p:sld>
</file>

<file path=ppt/slides/slide3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6735" y="1621155"/>
            <a:ext cx="4033364" cy="2594229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85828" y="1621155"/>
            <a:ext cx="4287533" cy="2594229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5801184" y="518883"/>
            <a:ext cx="34244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>
                <a:latin typeface="Calibri" panose="020F0502020204030204" pitchFamily="34" charset="0"/>
              </a:rPr>
              <a:t>_103-60-c-15-feb-2019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810099" y="518883"/>
            <a:ext cx="363368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>
                <a:latin typeface="Calibri" panose="020F0502020204030204" pitchFamily="34" charset="0"/>
              </a:rPr>
              <a:t>103-60-c-04-mar-2018</a:t>
            </a:r>
            <a:endParaRPr lang="en-US" b="1" dirty="0"/>
          </a:p>
        </p:txBody>
      </p:sp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20019516"/>
              </p:ext>
            </p:extLst>
          </p:nvPr>
        </p:nvGraphicFramePr>
        <p:xfrm>
          <a:off x="171824" y="4948324"/>
          <a:ext cx="9447663" cy="780668"/>
        </p:xfrm>
        <a:graphic>
          <a:graphicData uri="http://schemas.openxmlformats.org/drawingml/2006/table">
            <a:tbl>
              <a:tblPr/>
              <a:tblGrid>
                <a:gridCol w="327143"/>
                <a:gridCol w="541478"/>
                <a:gridCol w="736072"/>
                <a:gridCol w="736072"/>
                <a:gridCol w="905284"/>
                <a:gridCol w="939125"/>
                <a:gridCol w="394828"/>
                <a:gridCol w="533017"/>
                <a:gridCol w="586601"/>
                <a:gridCol w="499175"/>
                <a:gridCol w="564040"/>
                <a:gridCol w="676847"/>
                <a:gridCol w="643005"/>
                <a:gridCol w="1364976"/>
              </a:tblGrid>
              <a:tr h="39033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665" marR="7665" marT="76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665" marR="7665" marT="76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665" marR="7665" marT="76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665" marR="7665" marT="76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665" marR="7665" marT="76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665" marR="7665" marT="76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665" marR="7665" marT="76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665" marR="7665" marT="76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665" marR="7665" marT="76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665" marR="7665" marT="76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665" marR="7665" marT="76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665" marR="7665" marT="76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665" marR="7665" marT="76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665" marR="7665" marT="76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9033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381</a:t>
                      </a:r>
                    </a:p>
                  </a:txBody>
                  <a:tcPr marL="7665" marR="7665" marT="76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665" marR="7665" marT="76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POLAVARAM</a:t>
                      </a:r>
                    </a:p>
                  </a:txBody>
                  <a:tcPr marL="7665" marR="7665" marT="76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POLAVARAM</a:t>
                      </a:r>
                    </a:p>
                  </a:txBody>
                  <a:tcPr marL="7665" marR="7665" marT="76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NETTAPPAKOTA</a:t>
                      </a:r>
                    </a:p>
                  </a:txBody>
                  <a:tcPr marL="7665" marR="7665" marT="76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UDATHAPALLI RF</a:t>
                      </a:r>
                    </a:p>
                  </a:txBody>
                  <a:tcPr marL="7665" marR="7665" marT="76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</a:t>
                      </a:r>
                    </a:p>
                  </a:txBody>
                  <a:tcPr marL="7665" marR="7665" marT="76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665" marR="7665" marT="76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665" marR="7665" marT="76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0.31</a:t>
                      </a:r>
                    </a:p>
                  </a:txBody>
                  <a:tcPr marL="7665" marR="7665" marT="76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17.29372</a:t>
                      </a:r>
                    </a:p>
                  </a:txBody>
                  <a:tcPr marL="7665" marR="7665" marT="76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81.58403</a:t>
                      </a:r>
                    </a:p>
                  </a:txBody>
                  <a:tcPr marL="7665" marR="7665" marT="76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665" marR="7665" marT="76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665" marR="7665" marT="766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24035569"/>
      </p:ext>
    </p:extLst>
  </p:cSld>
  <p:clrMapOvr>
    <a:masterClrMapping/>
  </p:clrMapOvr>
</p:sld>
</file>

<file path=ppt/slides/slide3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5376" y="2161506"/>
            <a:ext cx="3796856" cy="260956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69281" y="2161506"/>
            <a:ext cx="3465575" cy="270944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499629" y="1094955"/>
            <a:ext cx="34244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>
                <a:latin typeface="Calibri" panose="020F0502020204030204" pitchFamily="34" charset="0"/>
              </a:rPr>
              <a:t>_103-61a-15feb-2019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08544" y="1094955"/>
            <a:ext cx="363368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>
                <a:latin typeface="Calibri" panose="020F0502020204030204" pitchFamily="34" charset="0"/>
              </a:rPr>
              <a:t>103-61a-04mar-2018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71972597"/>
              </p:ext>
            </p:extLst>
          </p:nvPr>
        </p:nvGraphicFramePr>
        <p:xfrm>
          <a:off x="345376" y="5468290"/>
          <a:ext cx="9210104" cy="566750"/>
        </p:xfrm>
        <a:graphic>
          <a:graphicData uri="http://schemas.openxmlformats.org/drawingml/2006/table">
            <a:tbl>
              <a:tblPr/>
              <a:tblGrid>
                <a:gridCol w="342317"/>
                <a:gridCol w="566593"/>
                <a:gridCol w="770214"/>
                <a:gridCol w="770214"/>
                <a:gridCol w="770214"/>
                <a:gridCol w="944323"/>
                <a:gridCol w="413142"/>
                <a:gridCol w="566593"/>
                <a:gridCol w="613811"/>
                <a:gridCol w="522330"/>
                <a:gridCol w="590202"/>
                <a:gridCol w="708242"/>
                <a:gridCol w="897108"/>
                <a:gridCol w="734801"/>
              </a:tblGrid>
              <a:tr h="28337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8337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382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POLAVARAM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POLAVARAM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POLAVARAM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POLAVARAM RF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0.25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17.28208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81.62256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DEVARAGONDI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226" marR="8226" marT="8226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13012857"/>
      </p:ext>
    </p:extLst>
  </p:cSld>
  <p:clrMapOvr>
    <a:masterClrMapping/>
  </p:clrMapOvr>
</p:sld>
</file>

<file path=ppt/slides/slide3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918263" y="1693735"/>
            <a:ext cx="3629025" cy="286702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82943" y="1872192"/>
            <a:ext cx="3514154" cy="2510110"/>
          </a:xfrm>
          <a:prstGeom prst="rect">
            <a:avLst/>
          </a:prstGeom>
        </p:spPr>
      </p:pic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80147967"/>
              </p:ext>
            </p:extLst>
          </p:nvPr>
        </p:nvGraphicFramePr>
        <p:xfrm>
          <a:off x="214694" y="5261169"/>
          <a:ext cx="9413938" cy="700718"/>
        </p:xfrm>
        <a:graphic>
          <a:graphicData uri="http://schemas.openxmlformats.org/drawingml/2006/table">
            <a:tbl>
              <a:tblPr/>
              <a:tblGrid>
                <a:gridCol w="335077"/>
                <a:gridCol w="554611"/>
                <a:gridCol w="753924"/>
                <a:gridCol w="658600"/>
                <a:gridCol w="831916"/>
                <a:gridCol w="889688"/>
                <a:gridCol w="404404"/>
                <a:gridCol w="545945"/>
                <a:gridCol w="600828"/>
                <a:gridCol w="511282"/>
                <a:gridCol w="577719"/>
                <a:gridCol w="693264"/>
                <a:gridCol w="658600"/>
                <a:gridCol w="1398080"/>
              </a:tblGrid>
              <a:tr h="35035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872" marR="7872" marT="787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872" marR="7872" marT="787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872" marR="7872" marT="787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872" marR="7872" marT="787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872" marR="7872" marT="787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872" marR="7872" marT="787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872" marR="7872" marT="787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872" marR="7872" marT="787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872" marR="7872" marT="787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872" marR="7872" marT="787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872" marR="7872" marT="787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872" marR="7872" marT="787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872" marR="7872" marT="787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872" marR="7872" marT="787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5035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383</a:t>
                      </a:r>
                    </a:p>
                  </a:txBody>
                  <a:tcPr marL="7872" marR="7872" marT="787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872" marR="7872" marT="787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POLAVARAM</a:t>
                      </a:r>
                    </a:p>
                  </a:txBody>
                  <a:tcPr marL="7872" marR="7872" marT="787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VADAPALLI</a:t>
                      </a:r>
                    </a:p>
                  </a:txBody>
                  <a:tcPr marL="7872" marR="7872" marT="787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KONDRUKOTA</a:t>
                      </a:r>
                    </a:p>
                  </a:txBody>
                  <a:tcPr marL="7872" marR="7872" marT="787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GEDDAPALLI RF</a:t>
                      </a:r>
                    </a:p>
                  </a:txBody>
                  <a:tcPr marL="7872" marR="7872" marT="787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</a:t>
                      </a:r>
                    </a:p>
                  </a:txBody>
                  <a:tcPr marL="7872" marR="7872" marT="787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872" marR="7872" marT="787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872" marR="7872" marT="787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0.47</a:t>
                      </a:r>
                    </a:p>
                  </a:txBody>
                  <a:tcPr marL="7872" marR="7872" marT="787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17.36076</a:t>
                      </a:r>
                    </a:p>
                  </a:txBody>
                  <a:tcPr marL="7872" marR="7872" marT="787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81.49696</a:t>
                      </a:r>
                    </a:p>
                  </a:txBody>
                  <a:tcPr marL="7872" marR="7872" marT="787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872" marR="7872" marT="787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872" marR="7872" marT="787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5674028" y="884970"/>
            <a:ext cx="34244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>
                <a:latin typeface="Calibri" panose="020F0502020204030204" pitchFamily="34" charset="0"/>
              </a:rPr>
              <a:t>_103-61a-15feb-2019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682943" y="884970"/>
            <a:ext cx="363368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>
                <a:latin typeface="Calibri" panose="020F0502020204030204" pitchFamily="34" charset="0"/>
              </a:rPr>
              <a:t>103-61a-04mar-2018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4229803168"/>
      </p:ext>
    </p:extLst>
  </p:cSld>
  <p:clrMapOvr>
    <a:masterClrMapping/>
  </p:clrMapOvr>
</p:sld>
</file>

<file path=ppt/slides/slide3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2846" y="1815939"/>
            <a:ext cx="3954018" cy="285931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32063" y="1815939"/>
            <a:ext cx="3901135" cy="285931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875196" y="967266"/>
            <a:ext cx="34244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>
                <a:latin typeface="Calibri" panose="020F0502020204030204" pitchFamily="34" charset="0"/>
              </a:rPr>
              <a:t>_103-61a-15feb-2019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84111" y="967266"/>
            <a:ext cx="363368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>
                <a:latin typeface="Calibri" panose="020F0502020204030204" pitchFamily="34" charset="0"/>
              </a:rPr>
              <a:t>103-61a-04mar-2018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56400241"/>
              </p:ext>
            </p:extLst>
          </p:nvPr>
        </p:nvGraphicFramePr>
        <p:xfrm>
          <a:off x="346420" y="5154591"/>
          <a:ext cx="9287361" cy="1205248"/>
        </p:xfrm>
        <a:graphic>
          <a:graphicData uri="http://schemas.openxmlformats.org/drawingml/2006/table">
            <a:tbl>
              <a:tblPr/>
              <a:tblGrid>
                <a:gridCol w="330267"/>
                <a:gridCol w="546650"/>
                <a:gridCol w="743103"/>
                <a:gridCol w="649147"/>
                <a:gridCol w="819976"/>
                <a:gridCol w="876918"/>
                <a:gridCol w="398599"/>
                <a:gridCol w="546650"/>
                <a:gridCol w="592205"/>
                <a:gridCol w="503943"/>
                <a:gridCol w="569428"/>
                <a:gridCol w="683313"/>
                <a:gridCol w="649147"/>
                <a:gridCol w="1378015"/>
              </a:tblGrid>
              <a:tr h="30131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0131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384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POLAVARAM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VADAPALLI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KONDRUKOTA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GEDDAPALLI RF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OF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0.17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17.36219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81.50342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131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385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POLAVARAM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VADAPALLI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KONDRUKOTA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GEDDAPALLI RF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0.31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17.36165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81.50167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131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386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POLAVARAM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VADAPALLI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KONDRUKOTA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GEDDAPALLI RF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0.14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17.36083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81.50139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11227929"/>
      </p:ext>
    </p:extLst>
  </p:cSld>
  <p:clrMapOvr>
    <a:masterClrMapping/>
  </p:clrMapOvr>
</p:sld>
</file>

<file path=ppt/slides/slide3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2846" y="1815939"/>
            <a:ext cx="3954018" cy="285931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32063" y="1815939"/>
            <a:ext cx="3901135" cy="285931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875196" y="967266"/>
            <a:ext cx="34244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>
                <a:latin typeface="Calibri" panose="020F0502020204030204" pitchFamily="34" charset="0"/>
              </a:rPr>
              <a:t>_103-61a-15feb-2019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84111" y="967266"/>
            <a:ext cx="363368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>
                <a:latin typeface="Calibri" panose="020F0502020204030204" pitchFamily="34" charset="0"/>
              </a:rPr>
              <a:t>103-61a-04mar-2018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346420" y="5154591"/>
          <a:ext cx="9287361" cy="1205248"/>
        </p:xfrm>
        <a:graphic>
          <a:graphicData uri="http://schemas.openxmlformats.org/drawingml/2006/table">
            <a:tbl>
              <a:tblPr/>
              <a:tblGrid>
                <a:gridCol w="330267"/>
                <a:gridCol w="546650"/>
                <a:gridCol w="743103"/>
                <a:gridCol w="649147"/>
                <a:gridCol w="819976"/>
                <a:gridCol w="876918"/>
                <a:gridCol w="398599"/>
                <a:gridCol w="546650"/>
                <a:gridCol w="592205"/>
                <a:gridCol w="503943"/>
                <a:gridCol w="569428"/>
                <a:gridCol w="683313"/>
                <a:gridCol w="649147"/>
                <a:gridCol w="1378015"/>
              </a:tblGrid>
              <a:tr h="30131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0131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384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POLAVARAM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VADAPALLI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KONDRUKOTA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GEDDAPALLI RF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OF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0.17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17.36219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81.50342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131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385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POLAVARAM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VADAPALLI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KONDRUKOTA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GEDDAPALLI RF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0.31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17.36165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81.50167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131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386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POLAVARAM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VADAPALLI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KONDRUKOTA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GEDDAPALLI RF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0.14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17.36083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81.50139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45282498"/>
      </p:ext>
    </p:extLst>
  </p:cSld>
  <p:clrMapOvr>
    <a:masterClrMapping/>
  </p:clrMapOvr>
</p:sld>
</file>

<file path=ppt/slides/slide3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2846" y="1815939"/>
            <a:ext cx="3954018" cy="285931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32063" y="1815939"/>
            <a:ext cx="3901135" cy="285931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875196" y="967266"/>
            <a:ext cx="34244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>
                <a:latin typeface="Calibri" panose="020F0502020204030204" pitchFamily="34" charset="0"/>
              </a:rPr>
              <a:t>_103-61a-15feb-2019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84111" y="967266"/>
            <a:ext cx="363368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>
                <a:latin typeface="Calibri" panose="020F0502020204030204" pitchFamily="34" charset="0"/>
              </a:rPr>
              <a:t>103-61a-04mar-2018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346420" y="5154591"/>
          <a:ext cx="9287361" cy="1205248"/>
        </p:xfrm>
        <a:graphic>
          <a:graphicData uri="http://schemas.openxmlformats.org/drawingml/2006/table">
            <a:tbl>
              <a:tblPr/>
              <a:tblGrid>
                <a:gridCol w="330267"/>
                <a:gridCol w="546650"/>
                <a:gridCol w="743103"/>
                <a:gridCol w="649147"/>
                <a:gridCol w="819976"/>
                <a:gridCol w="876918"/>
                <a:gridCol w="398599"/>
                <a:gridCol w="546650"/>
                <a:gridCol w="592205"/>
                <a:gridCol w="503943"/>
                <a:gridCol w="569428"/>
                <a:gridCol w="683313"/>
                <a:gridCol w="649147"/>
                <a:gridCol w="1378015"/>
              </a:tblGrid>
              <a:tr h="30131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0131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384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POLAVARAM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VADAPALLI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KONDRUKOTA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GEDDAPALLI RF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OF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0.17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17.36219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81.50342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131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385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POLAVARAM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VADAPALLI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KONDRUKOTA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GEDDAPALLI RF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0.31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17.36165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81.50167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131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386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POLAVARAM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VADAPALLI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KONDRUKOTA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GEDDAPALLI RF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0.14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17.36083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81.50139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Papikonda National Park</a:t>
                      </a:r>
                    </a:p>
                  </a:txBody>
                  <a:tcPr marL="7863" marR="7863" marT="78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63715024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8639" y="1768411"/>
            <a:ext cx="3366135" cy="293028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85863" y="1768411"/>
            <a:ext cx="3401893" cy="293028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96474" y="822172"/>
            <a:ext cx="33362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10920" y="822172"/>
            <a:ext cx="3612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102-60-d-03-02-2018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55448" y="5275597"/>
          <a:ext cx="9473185" cy="1353805"/>
        </p:xfrm>
        <a:graphic>
          <a:graphicData uri="http://schemas.openxmlformats.org/drawingml/2006/table">
            <a:tbl>
              <a:tblPr/>
              <a:tblGrid>
                <a:gridCol w="313969"/>
                <a:gridCol w="519672"/>
                <a:gridCol w="1093477"/>
                <a:gridCol w="898599"/>
                <a:gridCol w="768681"/>
                <a:gridCol w="1291060"/>
                <a:gridCol w="378927"/>
                <a:gridCol w="511552"/>
                <a:gridCol w="562978"/>
                <a:gridCol w="479073"/>
                <a:gridCol w="541325"/>
                <a:gridCol w="649589"/>
                <a:gridCol w="790334"/>
                <a:gridCol w="673949"/>
              </a:tblGrid>
              <a:tr h="27076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7076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BUTTAYAGUDEM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DORAMAMIDI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NAGAVARAM MUTTA RF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130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0.19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17.30196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81.34108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YERRAIGUDEM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076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BUTTAYAGUDEM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DORAMAMIDI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NAGAVARAM MUTTA RF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130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0.06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17.30179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81.34317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YERRAIGUDEM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076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BUTTAYAGUDEM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DORAMAMIDI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NAGAVARAM MUTTA RF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130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0.52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17.30392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81.34164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YERRAIGUDEM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076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BUTTAYAGUDEM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DORAMAMIDI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NAGAVARAM MUTTA RF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130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0.06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17.30304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81.34296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YERRAIGUDEM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3258998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36995" y="1707642"/>
            <a:ext cx="4049900" cy="2718054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30793" y="1707642"/>
            <a:ext cx="4382599" cy="2718054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>
          <a:xfrm>
            <a:off x="6059602" y="419836"/>
            <a:ext cx="33362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102-61-b-22-feb-2019</a:t>
            </a:r>
            <a:endParaRPr lang="en-US" b="1" dirty="0"/>
          </a:p>
        </p:txBody>
      </p:sp>
      <p:sp>
        <p:nvSpPr>
          <p:cNvPr id="11" name="TextBox 10"/>
          <p:cNvSpPr txBox="1"/>
          <p:nvPr/>
        </p:nvSpPr>
        <p:spPr>
          <a:xfrm>
            <a:off x="774048" y="419836"/>
            <a:ext cx="3612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15035292"/>
              </p:ext>
            </p:extLst>
          </p:nvPr>
        </p:nvGraphicFramePr>
        <p:xfrm>
          <a:off x="336995" y="5507905"/>
          <a:ext cx="9191052" cy="920326"/>
        </p:xfrm>
        <a:graphic>
          <a:graphicData uri="http://schemas.openxmlformats.org/drawingml/2006/table">
            <a:tbl>
              <a:tblPr/>
              <a:tblGrid>
                <a:gridCol w="251572"/>
                <a:gridCol w="589892"/>
                <a:gridCol w="876164"/>
                <a:gridCol w="815441"/>
                <a:gridCol w="1023638"/>
                <a:gridCol w="1049662"/>
                <a:gridCol w="303622"/>
                <a:gridCol w="618087"/>
                <a:gridCol w="451095"/>
                <a:gridCol w="383864"/>
                <a:gridCol w="433744"/>
                <a:gridCol w="520493"/>
                <a:gridCol w="824116"/>
                <a:gridCol w="1049662"/>
              </a:tblGrid>
              <a:tr h="46016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6016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CHINTALAPUDI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 R PALEM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A.R.PALEM RL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224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0.55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17.03601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81.17097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KONDAGUDEM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493681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35530" y="1565750"/>
            <a:ext cx="3222654" cy="321656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68366" y="1564576"/>
            <a:ext cx="3043630" cy="3217736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96474" y="822172"/>
            <a:ext cx="33362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solidFill>
                  <a:prstClr val="black"/>
                </a:solidFill>
              </a:rPr>
              <a:t>IRS </a:t>
            </a:r>
            <a:r>
              <a:rPr lang="en-US" altLang="en-US" b="1" dirty="0">
                <a:solidFill>
                  <a:prstClr val="black"/>
                </a:solidFill>
              </a:rPr>
              <a:t>R2 LISS 102-60-d-05-jan-2019</a:t>
            </a:r>
            <a:endParaRPr lang="en-US" b="1" dirty="0">
              <a:solidFill>
                <a:prstClr val="black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10920" y="822172"/>
            <a:ext cx="3612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solidFill>
                  <a:prstClr val="black"/>
                </a:solidFill>
              </a:rPr>
              <a:t>IRS R2 LISS IV 102-60-d-03-02-2018</a:t>
            </a:r>
            <a:endParaRPr lang="en-US" b="1" dirty="0">
              <a:solidFill>
                <a:prstClr val="black"/>
              </a:solidFill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14693" y="5271984"/>
          <a:ext cx="9487090" cy="1137960"/>
        </p:xfrm>
        <a:graphic>
          <a:graphicData uri="http://schemas.openxmlformats.org/drawingml/2006/table">
            <a:tbl>
              <a:tblPr/>
              <a:tblGrid>
                <a:gridCol w="314071"/>
                <a:gridCol w="519840"/>
                <a:gridCol w="1093831"/>
                <a:gridCol w="898891"/>
                <a:gridCol w="768930"/>
                <a:gridCol w="1291479"/>
                <a:gridCol w="379051"/>
                <a:gridCol w="511718"/>
                <a:gridCol w="563160"/>
                <a:gridCol w="479228"/>
                <a:gridCol w="541501"/>
                <a:gridCol w="649800"/>
                <a:gridCol w="801421"/>
                <a:gridCol w="674169"/>
              </a:tblGrid>
              <a:tr h="284490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84490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BUTTAYAGUDEM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DORAMAMIDI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NAGAVARAM MUTTA RF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124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0.35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17.33616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81.369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GOTTALAREVU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490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BUTTAYAGUDEM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DORAMAMIDI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NAGAVARAM MUTTA RF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124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0.25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17.33675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81.36942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490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BUTTAYAGUDEM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DORAMAMIDI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NAGAVARAM MUTTA RF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124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17.33519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81.36788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GOTTALAREVU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4209420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94360" y="1720033"/>
            <a:ext cx="3794760" cy="300235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86400" y="1722426"/>
            <a:ext cx="3650742" cy="299995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96474" y="822172"/>
            <a:ext cx="33362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10920" y="822172"/>
            <a:ext cx="3612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102-60-d-03-02-2018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23838" y="5409144"/>
          <a:ext cx="9203625" cy="964224"/>
        </p:xfrm>
        <a:graphic>
          <a:graphicData uri="http://schemas.openxmlformats.org/drawingml/2006/table">
            <a:tbl>
              <a:tblPr/>
              <a:tblGrid>
                <a:gridCol w="304599"/>
                <a:gridCol w="504164"/>
                <a:gridCol w="1060846"/>
                <a:gridCol w="871784"/>
                <a:gridCol w="745744"/>
                <a:gridCol w="1252534"/>
                <a:gridCol w="367620"/>
                <a:gridCol w="496287"/>
                <a:gridCol w="546178"/>
                <a:gridCol w="464776"/>
                <a:gridCol w="525171"/>
                <a:gridCol w="630205"/>
                <a:gridCol w="779879"/>
                <a:gridCol w="653838"/>
              </a:tblGrid>
              <a:tr h="24105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4105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BUTTAYAGUDEM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DORAMAMIDI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NAGAVARAM MUTTA RF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124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0.41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17.31755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81.36307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GOTTALAREVU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105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BUTTAYAGUDEM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DORAMAMIDI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NAGAVARAM MUTTA RF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124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0.86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17.31663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81.36092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LANKAPAKALA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105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BUTTAYAGUDEM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DORAMAMIDI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NAGAVARAM MUTTA RF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124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0.17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17.31801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81.3626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GOTTALAREVU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323" marR="7323" marT="732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21222205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8639" y="1768411"/>
            <a:ext cx="3366135" cy="293028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85863" y="1768411"/>
            <a:ext cx="3401893" cy="293028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96474" y="822172"/>
            <a:ext cx="33362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10920" y="822172"/>
            <a:ext cx="3612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102-60-d-03-02-2018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55448" y="5275597"/>
          <a:ext cx="9473185" cy="1353805"/>
        </p:xfrm>
        <a:graphic>
          <a:graphicData uri="http://schemas.openxmlformats.org/drawingml/2006/table">
            <a:tbl>
              <a:tblPr/>
              <a:tblGrid>
                <a:gridCol w="313969"/>
                <a:gridCol w="519672"/>
                <a:gridCol w="1093477"/>
                <a:gridCol w="898599"/>
                <a:gridCol w="768681"/>
                <a:gridCol w="1291060"/>
                <a:gridCol w="378927"/>
                <a:gridCol w="511552"/>
                <a:gridCol w="562978"/>
                <a:gridCol w="479073"/>
                <a:gridCol w="541325"/>
                <a:gridCol w="649589"/>
                <a:gridCol w="790334"/>
                <a:gridCol w="673949"/>
              </a:tblGrid>
              <a:tr h="27076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7076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BUTTAYAGUDEM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DORAMAMIDI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NAGAVARAM MUTTA RF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130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0.19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17.30196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81.34108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YERRAIGUDEM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076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BUTTAYAGUDEM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DORAMAMIDI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NAGAVARAM MUTTA RF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130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0.06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17.30179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81.34317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YERRAIGUDEM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076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BUTTAYAGUDEM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DORAMAMIDI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NAGAVARAM MUTTA RF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130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0.52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17.30392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81.34164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YERRAIGUDEM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076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BUTTAYAGUDEM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DORAMAMIDI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NAGAVARAM MUTTA RF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130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0.06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17.30304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81.34296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YERRAIGUDEM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19591122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73570" y="1564386"/>
            <a:ext cx="3150632" cy="249555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167056" y="1564386"/>
            <a:ext cx="2619375" cy="249555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59898" y="931900"/>
            <a:ext cx="33362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474344" y="931900"/>
            <a:ext cx="3612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102-60-d-03-02-2018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27876589"/>
              </p:ext>
            </p:extLst>
          </p:nvPr>
        </p:nvGraphicFramePr>
        <p:xfrm>
          <a:off x="91439" y="4924492"/>
          <a:ext cx="9646922" cy="607628"/>
        </p:xfrm>
        <a:graphic>
          <a:graphicData uri="http://schemas.openxmlformats.org/drawingml/2006/table">
            <a:tbl>
              <a:tblPr/>
              <a:tblGrid>
                <a:gridCol w="260122"/>
                <a:gridCol w="609940"/>
                <a:gridCol w="905940"/>
                <a:gridCol w="843153"/>
                <a:gridCol w="1058425"/>
                <a:gridCol w="1085334"/>
                <a:gridCol w="313940"/>
                <a:gridCol w="639092"/>
                <a:gridCol w="466425"/>
                <a:gridCol w="396909"/>
                <a:gridCol w="448486"/>
                <a:gridCol w="538184"/>
                <a:gridCol w="995638"/>
                <a:gridCol w="1085334"/>
              </a:tblGrid>
              <a:tr h="30381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0381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BUTTAYAGUDEM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DORAMAMIDI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NAGAVARAM MUTTA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130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DF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17.30555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81.33929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GURUGUMILLI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88164710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8639" y="1768411"/>
            <a:ext cx="3366135" cy="293028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85863" y="1768411"/>
            <a:ext cx="3401893" cy="293028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518660" y="822172"/>
            <a:ext cx="33362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10920" y="822172"/>
            <a:ext cx="3612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102-60-d-03-02-2018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55448" y="5275597"/>
          <a:ext cx="9473185" cy="1353805"/>
        </p:xfrm>
        <a:graphic>
          <a:graphicData uri="http://schemas.openxmlformats.org/drawingml/2006/table">
            <a:tbl>
              <a:tblPr/>
              <a:tblGrid>
                <a:gridCol w="313969"/>
                <a:gridCol w="519672"/>
                <a:gridCol w="1093477"/>
                <a:gridCol w="898599"/>
                <a:gridCol w="768681"/>
                <a:gridCol w="1291060"/>
                <a:gridCol w="378927"/>
                <a:gridCol w="511552"/>
                <a:gridCol w="562978"/>
                <a:gridCol w="479073"/>
                <a:gridCol w="541325"/>
                <a:gridCol w="649589"/>
                <a:gridCol w="790334"/>
                <a:gridCol w="673949"/>
              </a:tblGrid>
              <a:tr h="27076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7076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BUTTAYAGUDEM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DORAMAMIDI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NAGAVARAM MUTTA RF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130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0.19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17.30196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81.34108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YERRAIGUDEM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076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BUTTAYAGUDEM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DORAMAMIDI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NAGAVARAM MUTTA RF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130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0.06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17.30179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81.34317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YERRAIGUDEM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076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BUTTAYAGUDEM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DORAMAMIDI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NAGAVARAM MUTTA RF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130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0.52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17.30392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81.34164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YERRAIGUDEM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076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BUTTAYAGUDEM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DORAMAMIDI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NAGAVARAM MUTTA RF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130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0.06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17.30304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81.34296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YERRAIGUDEM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332" marR="7332" marT="7332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93028622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95693" y="1689735"/>
            <a:ext cx="3209925" cy="329565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97880" y="1689736"/>
            <a:ext cx="3087052" cy="329458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518660" y="822172"/>
            <a:ext cx="33362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10920" y="822172"/>
            <a:ext cx="3612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102-60-d-03-02-2018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02204235"/>
              </p:ext>
            </p:extLst>
          </p:nvPr>
        </p:nvGraphicFramePr>
        <p:xfrm>
          <a:off x="311035" y="5482553"/>
          <a:ext cx="9363317" cy="890814"/>
        </p:xfrm>
        <a:graphic>
          <a:graphicData uri="http://schemas.openxmlformats.org/drawingml/2006/table">
            <a:tbl>
              <a:tblPr/>
              <a:tblGrid>
                <a:gridCol w="252474"/>
                <a:gridCol w="592009"/>
                <a:gridCol w="879307"/>
                <a:gridCol w="818365"/>
                <a:gridCol w="1027309"/>
                <a:gridCol w="1053428"/>
                <a:gridCol w="304711"/>
                <a:gridCol w="620303"/>
                <a:gridCol w="452712"/>
                <a:gridCol w="385241"/>
                <a:gridCol w="435301"/>
                <a:gridCol w="522361"/>
                <a:gridCol w="966368"/>
                <a:gridCol w="1053428"/>
              </a:tblGrid>
              <a:tr h="29693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9693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BUTTAYAGUDEM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GULLAPUDI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NAGAVARAM MUTTA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17.34192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81.38466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693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BUTTAYAGUDEM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GULLAPUDI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NAGAVARAM MUTTA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17.34231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81.38557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30834003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95693" y="1689735"/>
            <a:ext cx="3209925" cy="329565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97880" y="1689736"/>
            <a:ext cx="3087052" cy="329458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518660" y="822172"/>
            <a:ext cx="33362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10920" y="822172"/>
            <a:ext cx="3612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102-60-d-03-02-2018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311035" y="5482553"/>
          <a:ext cx="9363317" cy="890814"/>
        </p:xfrm>
        <a:graphic>
          <a:graphicData uri="http://schemas.openxmlformats.org/drawingml/2006/table">
            <a:tbl>
              <a:tblPr/>
              <a:tblGrid>
                <a:gridCol w="252474"/>
                <a:gridCol w="592009"/>
                <a:gridCol w="879307"/>
                <a:gridCol w="818365"/>
                <a:gridCol w="1027309"/>
                <a:gridCol w="1053428"/>
                <a:gridCol w="304711"/>
                <a:gridCol w="620303"/>
                <a:gridCol w="452712"/>
                <a:gridCol w="385241"/>
                <a:gridCol w="435301"/>
                <a:gridCol w="522361"/>
                <a:gridCol w="966368"/>
                <a:gridCol w="1053428"/>
              </a:tblGrid>
              <a:tr h="29693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9693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BUTTAYAGUDEM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GULLAPUDI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NAGAVARAM MUTTA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17.34192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81.38466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693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BUTTAYAGUDEM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GULLAPUDI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NAGAVARAM MUTTA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17.34231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81.38557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06532521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89166" y="2080454"/>
            <a:ext cx="4314125" cy="287255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57327" y="2080454"/>
            <a:ext cx="4462027" cy="287255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683252" y="1078204"/>
            <a:ext cx="33362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75512" y="1078204"/>
            <a:ext cx="3612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102-60-d-03-02-2018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40961040"/>
              </p:ext>
            </p:extLst>
          </p:nvPr>
        </p:nvGraphicFramePr>
        <p:xfrm>
          <a:off x="123255" y="5585922"/>
          <a:ext cx="9487090" cy="659430"/>
        </p:xfrm>
        <a:graphic>
          <a:graphicData uri="http://schemas.openxmlformats.org/drawingml/2006/table">
            <a:tbl>
              <a:tblPr/>
              <a:tblGrid>
                <a:gridCol w="255812"/>
                <a:gridCol w="599835"/>
                <a:gridCol w="890931"/>
                <a:gridCol w="829183"/>
                <a:gridCol w="1040889"/>
                <a:gridCol w="1067353"/>
                <a:gridCol w="308738"/>
                <a:gridCol w="628503"/>
                <a:gridCol w="458697"/>
                <a:gridCol w="390333"/>
                <a:gridCol w="441055"/>
                <a:gridCol w="529266"/>
                <a:gridCol w="979142"/>
                <a:gridCol w="1067353"/>
              </a:tblGrid>
              <a:tr h="32971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2971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BUTTAYAGUDEM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GULLAPUDI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NAGAVARAM MUTTA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1.28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17.35015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81.40469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REGULAPADU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01635439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6343" y="2029969"/>
            <a:ext cx="4030696" cy="265216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62388" y="2029969"/>
            <a:ext cx="4089853" cy="265216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104132" y="666724"/>
            <a:ext cx="33362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102-61-b-22-feb-2019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18578" y="666724"/>
            <a:ext cx="3612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58029086"/>
              </p:ext>
            </p:extLst>
          </p:nvPr>
        </p:nvGraphicFramePr>
        <p:xfrm>
          <a:off x="73152" y="5157214"/>
          <a:ext cx="9738360" cy="1307596"/>
        </p:xfrm>
        <a:graphic>
          <a:graphicData uri="http://schemas.openxmlformats.org/drawingml/2006/table">
            <a:tbl>
              <a:tblPr/>
              <a:tblGrid>
                <a:gridCol w="262588"/>
                <a:gridCol w="615722"/>
                <a:gridCol w="914527"/>
                <a:gridCol w="851143"/>
                <a:gridCol w="1068458"/>
                <a:gridCol w="1095622"/>
                <a:gridCol w="316915"/>
                <a:gridCol w="645149"/>
                <a:gridCol w="470846"/>
                <a:gridCol w="400672"/>
                <a:gridCol w="452737"/>
                <a:gridCol w="543284"/>
                <a:gridCol w="1005075"/>
                <a:gridCol w="1095622"/>
              </a:tblGrid>
              <a:tr h="3268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268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J.R.GUDEM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DARBHAGUDEM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DARBAGUDEM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5.08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17.16793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81.1319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GANGINEEDUPALEM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68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J.R.GUDEM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DARBHAGUDEM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DARBAGUDEM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17.16795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81.12665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PAKALAGUDEM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68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J.R.GUDEM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DARBHAGUDEM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DARBAGUDEM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5.85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17.17058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81.12308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SIRRIVARIGUDEM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64167328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0079" y="1572216"/>
            <a:ext cx="2390540" cy="354286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37960" y="1572216"/>
            <a:ext cx="2566987" cy="3542866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104132" y="666724"/>
            <a:ext cx="33362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102-61-b-22-feb-2019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18578" y="666724"/>
            <a:ext cx="3612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65222689"/>
              </p:ext>
            </p:extLst>
          </p:nvPr>
        </p:nvGraphicFramePr>
        <p:xfrm>
          <a:off x="159461" y="5527577"/>
          <a:ext cx="9280968" cy="955518"/>
        </p:xfrm>
        <a:graphic>
          <a:graphicData uri="http://schemas.openxmlformats.org/drawingml/2006/table">
            <a:tbl>
              <a:tblPr/>
              <a:tblGrid>
                <a:gridCol w="333620"/>
                <a:gridCol w="552199"/>
                <a:gridCol w="1161919"/>
                <a:gridCol w="644232"/>
                <a:gridCol w="920331"/>
                <a:gridCol w="992233"/>
                <a:gridCol w="402645"/>
                <a:gridCol w="529190"/>
                <a:gridCol w="598215"/>
                <a:gridCol w="509059"/>
                <a:gridCol w="575208"/>
                <a:gridCol w="690249"/>
                <a:gridCol w="655736"/>
                <a:gridCol w="716132"/>
              </a:tblGrid>
              <a:tr h="31850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1850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J.R.GUDEM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DARBHAGUDEM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DARBAGUDEM RF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166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0.35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17.1797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81.15593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850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J.R.GUDEM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DARBHAGUDEM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DARBAGUDEM RF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166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0.57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17.17619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81.1551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5696434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74047" y="1026471"/>
            <a:ext cx="2482659" cy="4167321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6059602" y="419836"/>
            <a:ext cx="33362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102-61-b-22-feb-2019</a:t>
            </a:r>
            <a:endParaRPr lang="en-US" b="1" dirty="0"/>
          </a:p>
        </p:txBody>
      </p:sp>
      <p:sp>
        <p:nvSpPr>
          <p:cNvPr id="4" name="TextBox 3"/>
          <p:cNvSpPr txBox="1"/>
          <p:nvPr/>
        </p:nvSpPr>
        <p:spPr>
          <a:xfrm>
            <a:off x="774048" y="419836"/>
            <a:ext cx="3612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19195" y="1028584"/>
            <a:ext cx="2239005" cy="4165208"/>
          </a:xfrm>
          <a:prstGeom prst="rect">
            <a:avLst/>
          </a:prstGeom>
        </p:spPr>
      </p:pic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1488390"/>
              </p:ext>
            </p:extLst>
          </p:nvPr>
        </p:nvGraphicFramePr>
        <p:xfrm>
          <a:off x="278702" y="5712573"/>
          <a:ext cx="9231057" cy="944259"/>
        </p:xfrm>
        <a:graphic>
          <a:graphicData uri="http://schemas.openxmlformats.org/drawingml/2006/table">
            <a:tbl>
              <a:tblPr/>
              <a:tblGrid>
                <a:gridCol w="252667"/>
                <a:gridCol w="592460"/>
                <a:gridCol w="879978"/>
                <a:gridCol w="818990"/>
                <a:gridCol w="1028093"/>
                <a:gridCol w="1054231"/>
                <a:gridCol w="304943"/>
                <a:gridCol w="620777"/>
                <a:gridCol w="453058"/>
                <a:gridCol w="385535"/>
                <a:gridCol w="435632"/>
                <a:gridCol w="522759"/>
                <a:gridCol w="827703"/>
                <a:gridCol w="1054231"/>
              </a:tblGrid>
              <a:tr h="31475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1475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CHINTALAPUDI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 R PALEM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A.R.PALEM RL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225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1.03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17.02956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81.14809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KOTHAGUDEM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475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CHINTALAPUDI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 R PALEM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A.R.PALEM RL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225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0.08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17.03437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81.14648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KOTHAGUDEM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71518672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0079" y="1572216"/>
            <a:ext cx="2390540" cy="354286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37960" y="1572216"/>
            <a:ext cx="2566987" cy="3542866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104132" y="666724"/>
            <a:ext cx="33362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102-61-b-22-feb-2019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18578" y="666724"/>
            <a:ext cx="3612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59461" y="5527577"/>
          <a:ext cx="9280968" cy="955518"/>
        </p:xfrm>
        <a:graphic>
          <a:graphicData uri="http://schemas.openxmlformats.org/drawingml/2006/table">
            <a:tbl>
              <a:tblPr/>
              <a:tblGrid>
                <a:gridCol w="333620"/>
                <a:gridCol w="552199"/>
                <a:gridCol w="1161919"/>
                <a:gridCol w="644232"/>
                <a:gridCol w="920331"/>
                <a:gridCol w="992233"/>
                <a:gridCol w="402645"/>
                <a:gridCol w="529190"/>
                <a:gridCol w="598215"/>
                <a:gridCol w="509059"/>
                <a:gridCol w="575208"/>
                <a:gridCol w="690249"/>
                <a:gridCol w="655736"/>
                <a:gridCol w="716132"/>
              </a:tblGrid>
              <a:tr h="31850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1850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J.R.GUDEM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DARBHAGUDEM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DARBAGUDEM RF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166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0.35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17.1797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81.15593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850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J.R.GUDEM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DARBHAGUDEM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DARBAGUDEM RF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166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0.57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17.17619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81.1551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65370284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6343" y="2029969"/>
            <a:ext cx="4030696" cy="265216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62388" y="2029969"/>
            <a:ext cx="4089853" cy="265216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104132" y="666724"/>
            <a:ext cx="33362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102-61-b-22-feb-2019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18578" y="666724"/>
            <a:ext cx="3612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73152" y="5157214"/>
          <a:ext cx="9738360" cy="1307596"/>
        </p:xfrm>
        <a:graphic>
          <a:graphicData uri="http://schemas.openxmlformats.org/drawingml/2006/table">
            <a:tbl>
              <a:tblPr/>
              <a:tblGrid>
                <a:gridCol w="262588"/>
                <a:gridCol w="615722"/>
                <a:gridCol w="914527"/>
                <a:gridCol w="851143"/>
                <a:gridCol w="1068458"/>
                <a:gridCol w="1095622"/>
                <a:gridCol w="316915"/>
                <a:gridCol w="645149"/>
                <a:gridCol w="470846"/>
                <a:gridCol w="400672"/>
                <a:gridCol w="452737"/>
                <a:gridCol w="543284"/>
                <a:gridCol w="1005075"/>
                <a:gridCol w="1095622"/>
              </a:tblGrid>
              <a:tr h="3268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268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J.R.GUDEM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DARBHAGUDEM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DARBAGUDEM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5.08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17.16793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81.1319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GANGINEEDUPALEM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68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J.R.GUDEM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DARBHAGUDEM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DARBAGUDEM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17.16795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81.12665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PAKALAGUDEM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68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J.R.GUDEM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DARBHAGUDEM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DARBAGUDEM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5.85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17.17058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81.12308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SIRRIVARIGUDEM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3849712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6343" y="2029969"/>
            <a:ext cx="4030696" cy="265216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62388" y="2029969"/>
            <a:ext cx="4089853" cy="265216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104132" y="666724"/>
            <a:ext cx="33362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102-61-b-22-feb-2019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18578" y="666724"/>
            <a:ext cx="3612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73152" y="5157214"/>
          <a:ext cx="9738360" cy="1307596"/>
        </p:xfrm>
        <a:graphic>
          <a:graphicData uri="http://schemas.openxmlformats.org/drawingml/2006/table">
            <a:tbl>
              <a:tblPr/>
              <a:tblGrid>
                <a:gridCol w="262588"/>
                <a:gridCol w="615722"/>
                <a:gridCol w="914527"/>
                <a:gridCol w="851143"/>
                <a:gridCol w="1068458"/>
                <a:gridCol w="1095622"/>
                <a:gridCol w="316915"/>
                <a:gridCol w="645149"/>
                <a:gridCol w="470846"/>
                <a:gridCol w="400672"/>
                <a:gridCol w="452737"/>
                <a:gridCol w="543284"/>
                <a:gridCol w="1005075"/>
                <a:gridCol w="1095622"/>
              </a:tblGrid>
              <a:tr h="3268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268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J.R.GUDEM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DARBHAGUDEM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DARBAGUDEM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5.08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17.16793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81.1319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GANGINEEDUPALEM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68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J.R.GUDEM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DARBHAGUDEM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DARBAGUDEM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17.16795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81.12665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PAKALAGUDEM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68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J.R.GUDEM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DARBHAGUDEM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DARBAGUDEM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5.85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17.17058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81.12308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SIRRIVARIGUDEM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72013294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7472" y="1675828"/>
            <a:ext cx="3896868" cy="285579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11605" y="1675828"/>
            <a:ext cx="3604469" cy="284797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104132" y="666724"/>
            <a:ext cx="33362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102-61-b-22-feb-2019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18578" y="666724"/>
            <a:ext cx="3612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92297124"/>
              </p:ext>
            </p:extLst>
          </p:nvPr>
        </p:nvGraphicFramePr>
        <p:xfrm>
          <a:off x="260415" y="5253676"/>
          <a:ext cx="9432224" cy="616772"/>
        </p:xfrm>
        <a:graphic>
          <a:graphicData uri="http://schemas.openxmlformats.org/drawingml/2006/table">
            <a:tbl>
              <a:tblPr/>
              <a:tblGrid>
                <a:gridCol w="254332"/>
                <a:gridCol w="596366"/>
                <a:gridCol w="885778"/>
                <a:gridCol w="824388"/>
                <a:gridCol w="1034869"/>
                <a:gridCol w="1061180"/>
                <a:gridCol w="306953"/>
                <a:gridCol w="624868"/>
                <a:gridCol w="456044"/>
                <a:gridCol w="388076"/>
                <a:gridCol w="438504"/>
                <a:gridCol w="526206"/>
                <a:gridCol w="973480"/>
                <a:gridCol w="1061180"/>
              </a:tblGrid>
              <a:tr h="30838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0838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J.R.GUDEM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JEELUGUMILLI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BARRINKALAPADU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17.2313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81.16499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ASWARAOPET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07242987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98551" y="1393697"/>
            <a:ext cx="3295650" cy="353377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48325" y="1460372"/>
            <a:ext cx="3181350" cy="346710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104132" y="666724"/>
            <a:ext cx="33362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102-61-b-22-feb-2019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18578" y="666724"/>
            <a:ext cx="3612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03666686"/>
              </p:ext>
            </p:extLst>
          </p:nvPr>
        </p:nvGraphicFramePr>
        <p:xfrm>
          <a:off x="285752" y="5509708"/>
          <a:ext cx="9416032" cy="625916"/>
        </p:xfrm>
        <a:graphic>
          <a:graphicData uri="http://schemas.openxmlformats.org/drawingml/2006/table">
            <a:tbl>
              <a:tblPr/>
              <a:tblGrid>
                <a:gridCol w="253896"/>
                <a:gridCol w="595342"/>
                <a:gridCol w="884258"/>
                <a:gridCol w="822973"/>
                <a:gridCol w="1033093"/>
                <a:gridCol w="1059358"/>
                <a:gridCol w="306426"/>
                <a:gridCol w="623795"/>
                <a:gridCol w="455261"/>
                <a:gridCol w="387410"/>
                <a:gridCol w="437751"/>
                <a:gridCol w="525302"/>
                <a:gridCol w="971809"/>
                <a:gridCol w="1059358"/>
              </a:tblGrid>
              <a:tr h="312958"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12958"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J.R.GUDEM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JEELUGUMILLI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BARRINKALAPADU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17.22928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81.17544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BARRINAKALAPADU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92750122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7682" y="1875472"/>
            <a:ext cx="3612847" cy="289458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5793236" y="611860"/>
            <a:ext cx="33362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102-61-b-22-feb-2019</a:t>
            </a:r>
            <a:endParaRPr lang="en-US" b="1" dirty="0"/>
          </a:p>
        </p:txBody>
      </p:sp>
      <p:sp>
        <p:nvSpPr>
          <p:cNvPr id="4" name="TextBox 3"/>
          <p:cNvSpPr txBox="1"/>
          <p:nvPr/>
        </p:nvSpPr>
        <p:spPr>
          <a:xfrm>
            <a:off x="507682" y="611860"/>
            <a:ext cx="3612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75120" y="1875471"/>
            <a:ext cx="3926168" cy="2894587"/>
          </a:xfrm>
          <a:prstGeom prst="rect">
            <a:avLst/>
          </a:prstGeom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65175" y="5306681"/>
          <a:ext cx="9518904" cy="1011822"/>
        </p:xfrm>
        <a:graphic>
          <a:graphicData uri="http://schemas.openxmlformats.org/drawingml/2006/table">
            <a:tbl>
              <a:tblPr/>
              <a:tblGrid>
                <a:gridCol w="256669"/>
                <a:gridCol w="601847"/>
                <a:gridCol w="893918"/>
                <a:gridCol w="831964"/>
                <a:gridCol w="1044380"/>
                <a:gridCol w="1070932"/>
                <a:gridCol w="309774"/>
                <a:gridCol w="630611"/>
                <a:gridCol w="460235"/>
                <a:gridCol w="391642"/>
                <a:gridCol w="442534"/>
                <a:gridCol w="531041"/>
                <a:gridCol w="982425"/>
                <a:gridCol w="1070932"/>
              </a:tblGrid>
              <a:tr h="33727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3727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YERRAGUNTAPALLI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M.V.GUDEM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BORRAMPALEM I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17.21223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81.07683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3727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J.R.GUDEM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JEELUGUMILLI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BORRAMPALEM I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17.21167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81.07877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81255882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17036" y="1888236"/>
            <a:ext cx="3154279" cy="276606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23322" y="1888237"/>
            <a:ext cx="3361122" cy="276606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43153" y="904468"/>
            <a:ext cx="33362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102-61-b-22-feb-2019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457599" y="904468"/>
            <a:ext cx="3612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52770359"/>
              </p:ext>
            </p:extLst>
          </p:nvPr>
        </p:nvGraphicFramePr>
        <p:xfrm>
          <a:off x="306135" y="5354260"/>
          <a:ext cx="9093897" cy="726500"/>
        </p:xfrm>
        <a:graphic>
          <a:graphicData uri="http://schemas.openxmlformats.org/drawingml/2006/table">
            <a:tbl>
              <a:tblPr/>
              <a:tblGrid>
                <a:gridCol w="245210"/>
                <a:gridCol w="574975"/>
                <a:gridCol w="854006"/>
                <a:gridCol w="794817"/>
                <a:gridCol w="997749"/>
                <a:gridCol w="1023116"/>
                <a:gridCol w="295943"/>
                <a:gridCol w="602455"/>
                <a:gridCol w="439686"/>
                <a:gridCol w="374156"/>
                <a:gridCol w="422775"/>
                <a:gridCol w="507331"/>
                <a:gridCol w="938562"/>
                <a:gridCol w="1023116"/>
              </a:tblGrid>
              <a:tr h="363250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63250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J.R.GUDEM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JEELUGUMILLI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JEELUGUMILLI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17.20585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81.10575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RAMANNAPALEM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96534308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933140" y="2237361"/>
            <a:ext cx="3681654" cy="225611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8026" y="2237361"/>
            <a:ext cx="3262223" cy="2256117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826309" y="984542"/>
            <a:ext cx="33362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18569" y="984542"/>
            <a:ext cx="3612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102-60-d-03-02-2018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97934558"/>
              </p:ext>
            </p:extLst>
          </p:nvPr>
        </p:nvGraphicFramePr>
        <p:xfrm>
          <a:off x="14951" y="5027210"/>
          <a:ext cx="9599843" cy="963390"/>
        </p:xfrm>
        <a:graphic>
          <a:graphicData uri="http://schemas.openxmlformats.org/drawingml/2006/table">
            <a:tbl>
              <a:tblPr/>
              <a:tblGrid>
                <a:gridCol w="258852"/>
                <a:gridCol w="606964"/>
                <a:gridCol w="901519"/>
                <a:gridCol w="839038"/>
                <a:gridCol w="1053260"/>
                <a:gridCol w="1080038"/>
                <a:gridCol w="312408"/>
                <a:gridCol w="635973"/>
                <a:gridCol w="464148"/>
                <a:gridCol w="394972"/>
                <a:gridCol w="446297"/>
                <a:gridCol w="535557"/>
                <a:gridCol w="990779"/>
                <a:gridCol w="1080038"/>
              </a:tblGrid>
              <a:tr h="4816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8169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J.R.GUDEM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JEELUGUMILLI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JEELUGUMILLI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5.67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17.2082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81.09503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79753137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19659" y="1662684"/>
            <a:ext cx="2790825" cy="373380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43153" y="904468"/>
            <a:ext cx="33362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102-61-b-22-feb-2019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457599" y="904468"/>
            <a:ext cx="3612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13270" y="1662684"/>
            <a:ext cx="2433352" cy="3733800"/>
          </a:xfrm>
          <a:prstGeom prst="rect">
            <a:avLst/>
          </a:prstGeom>
        </p:spPr>
      </p:pic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49445730"/>
              </p:ext>
            </p:extLst>
          </p:nvPr>
        </p:nvGraphicFramePr>
        <p:xfrm>
          <a:off x="260415" y="5857180"/>
          <a:ext cx="9322496" cy="525332"/>
        </p:xfrm>
        <a:graphic>
          <a:graphicData uri="http://schemas.openxmlformats.org/drawingml/2006/table">
            <a:tbl>
              <a:tblPr/>
              <a:tblGrid>
                <a:gridCol w="251374"/>
                <a:gridCol w="589428"/>
                <a:gridCol w="875474"/>
                <a:gridCol w="814797"/>
                <a:gridCol w="1022830"/>
                <a:gridCol w="1048835"/>
                <a:gridCol w="303382"/>
                <a:gridCol w="617599"/>
                <a:gridCol w="450739"/>
                <a:gridCol w="383561"/>
                <a:gridCol w="433403"/>
                <a:gridCol w="520084"/>
                <a:gridCol w="962155"/>
                <a:gridCol w="1048835"/>
              </a:tblGrid>
              <a:tr h="26266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6266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KAMAIAHPALEM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KAMAIAHPALEM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BEDADANOLE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17.30348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81.21344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RASANNAGUDEM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41758764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66940" y="1620012"/>
            <a:ext cx="2847975" cy="35814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03151" y="1620012"/>
            <a:ext cx="2913517" cy="358140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43153" y="904468"/>
            <a:ext cx="33362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102-61-b-22-feb-2019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457599" y="904468"/>
            <a:ext cx="3612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60406933"/>
              </p:ext>
            </p:extLst>
          </p:nvPr>
        </p:nvGraphicFramePr>
        <p:xfrm>
          <a:off x="109730" y="5431535"/>
          <a:ext cx="9720069" cy="1078992"/>
        </p:xfrm>
        <a:graphic>
          <a:graphicData uri="http://schemas.openxmlformats.org/drawingml/2006/table">
            <a:tbl>
              <a:tblPr/>
              <a:tblGrid>
                <a:gridCol w="262094"/>
                <a:gridCol w="614566"/>
                <a:gridCol w="912810"/>
                <a:gridCol w="849547"/>
                <a:gridCol w="1066450"/>
                <a:gridCol w="1093564"/>
                <a:gridCol w="316321"/>
                <a:gridCol w="643938"/>
                <a:gridCol w="469961"/>
                <a:gridCol w="399918"/>
                <a:gridCol w="451885"/>
                <a:gridCol w="542264"/>
                <a:gridCol w="1003187"/>
                <a:gridCol w="1093564"/>
              </a:tblGrid>
              <a:tr h="35966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5966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KAMAIAHPALEM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KAMAIAHPALEM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BEDADANOLE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OF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17.30285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81.20894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RASANNAGUDEM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966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KAMAIAHPALEM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KAMAIAHPALEM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BEDADANOLE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SF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17.30335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81.20926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RASANNAGUDEM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88487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74047" y="1026471"/>
            <a:ext cx="2482659" cy="4167321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6059602" y="419836"/>
            <a:ext cx="33362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102-61-b-22-feb-2019</a:t>
            </a:r>
            <a:endParaRPr lang="en-US" b="1" dirty="0"/>
          </a:p>
        </p:txBody>
      </p:sp>
      <p:sp>
        <p:nvSpPr>
          <p:cNvPr id="4" name="TextBox 3"/>
          <p:cNvSpPr txBox="1"/>
          <p:nvPr/>
        </p:nvSpPr>
        <p:spPr>
          <a:xfrm>
            <a:off x="774048" y="419836"/>
            <a:ext cx="3612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19195" y="1028584"/>
            <a:ext cx="2239005" cy="4165208"/>
          </a:xfrm>
          <a:prstGeom prst="rect">
            <a:avLst/>
          </a:prstGeom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78702" y="5712573"/>
          <a:ext cx="9231057" cy="944259"/>
        </p:xfrm>
        <a:graphic>
          <a:graphicData uri="http://schemas.openxmlformats.org/drawingml/2006/table">
            <a:tbl>
              <a:tblPr/>
              <a:tblGrid>
                <a:gridCol w="252667"/>
                <a:gridCol w="592460"/>
                <a:gridCol w="879978"/>
                <a:gridCol w="818990"/>
                <a:gridCol w="1028093"/>
                <a:gridCol w="1054231"/>
                <a:gridCol w="304943"/>
                <a:gridCol w="620777"/>
                <a:gridCol w="453058"/>
                <a:gridCol w="385535"/>
                <a:gridCol w="435632"/>
                <a:gridCol w="522759"/>
                <a:gridCol w="827703"/>
                <a:gridCol w="1054231"/>
              </a:tblGrid>
              <a:tr h="31475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1475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CHINTALAPUDI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 R PALEM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A.R.PALEM RL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225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1.03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17.02956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81.14809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KOTHAGUDEM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475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CHINTALAPUDI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 R PALEM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A.R.PALEM RL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225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0.08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17.03437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81.14648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KOTHAGUDEM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14286015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66940" y="1620012"/>
            <a:ext cx="2847975" cy="35814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03151" y="1620012"/>
            <a:ext cx="2913517" cy="358140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43153" y="904468"/>
            <a:ext cx="33362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102-61-b-22-feb-2019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457599" y="904468"/>
            <a:ext cx="3612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09730" y="5431535"/>
          <a:ext cx="9720069" cy="1078992"/>
        </p:xfrm>
        <a:graphic>
          <a:graphicData uri="http://schemas.openxmlformats.org/drawingml/2006/table">
            <a:tbl>
              <a:tblPr/>
              <a:tblGrid>
                <a:gridCol w="262094"/>
                <a:gridCol w="614566"/>
                <a:gridCol w="912810"/>
                <a:gridCol w="849547"/>
                <a:gridCol w="1066450"/>
                <a:gridCol w="1093564"/>
                <a:gridCol w="316321"/>
                <a:gridCol w="643938"/>
                <a:gridCol w="469961"/>
                <a:gridCol w="399918"/>
                <a:gridCol w="451885"/>
                <a:gridCol w="542264"/>
                <a:gridCol w="1003187"/>
                <a:gridCol w="1093564"/>
              </a:tblGrid>
              <a:tr h="35966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5966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KAMAIAHPALEM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KAMAIAHPALEM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BEDADANOLE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OF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17.30285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81.20894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RASANNAGUDEM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966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KAMAIAHPALEM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KAMAIAHPALEM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BEDADANOLE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SF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17.30335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81.20926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RASANNAGUDEM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15907375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18350" y="1469327"/>
            <a:ext cx="3766163" cy="2563178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58384" y="1439860"/>
            <a:ext cx="3603688" cy="2622112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5743153" y="904468"/>
            <a:ext cx="33362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102-61-b-22-feb-2019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457599" y="904468"/>
            <a:ext cx="3612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graphicFrame>
        <p:nvGraphicFramePr>
          <p:cNvPr id="11" name="Table 1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10041330"/>
              </p:ext>
            </p:extLst>
          </p:nvPr>
        </p:nvGraphicFramePr>
        <p:xfrm>
          <a:off x="518350" y="4915348"/>
          <a:ext cx="8945440" cy="621522"/>
        </p:xfrm>
        <a:graphic>
          <a:graphicData uri="http://schemas.openxmlformats.org/drawingml/2006/table">
            <a:tbl>
              <a:tblPr/>
              <a:tblGrid>
                <a:gridCol w="304022"/>
                <a:gridCol w="524684"/>
                <a:gridCol w="802358"/>
                <a:gridCol w="746749"/>
                <a:gridCol w="1021572"/>
                <a:gridCol w="961241"/>
                <a:gridCol w="372284"/>
                <a:gridCol w="566020"/>
                <a:gridCol w="564372"/>
                <a:gridCol w="491347"/>
                <a:gridCol w="554847"/>
                <a:gridCol w="665972"/>
                <a:gridCol w="881800"/>
                <a:gridCol w="488172"/>
              </a:tblGrid>
              <a:tr h="1192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192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MULAGALAMPALLI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MULAGALAMPALLI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BEDADANOLE RF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156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3.42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17.21351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81.25222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VELUTURUVARIGUD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13141490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64083" y="1494282"/>
            <a:ext cx="3709893" cy="326059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80413" y="1494282"/>
            <a:ext cx="3468859" cy="326059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611309" y="895324"/>
            <a:ext cx="33362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102-61-b-22-feb-2019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64083" y="895324"/>
            <a:ext cx="3612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13232217"/>
              </p:ext>
            </p:extLst>
          </p:nvPr>
        </p:nvGraphicFramePr>
        <p:xfrm>
          <a:off x="115443" y="5317684"/>
          <a:ext cx="9714357" cy="621522"/>
        </p:xfrm>
        <a:graphic>
          <a:graphicData uri="http://schemas.openxmlformats.org/drawingml/2006/table">
            <a:tbl>
              <a:tblPr/>
              <a:tblGrid>
                <a:gridCol w="325376"/>
                <a:gridCol w="578145"/>
                <a:gridCol w="858714"/>
                <a:gridCol w="799199"/>
                <a:gridCol w="1003250"/>
                <a:gridCol w="1028757"/>
                <a:gridCol w="398432"/>
                <a:gridCol w="605776"/>
                <a:gridCol w="604012"/>
                <a:gridCol w="525858"/>
                <a:gridCol w="593818"/>
                <a:gridCol w="712749"/>
                <a:gridCol w="943736"/>
                <a:gridCol w="736535"/>
              </a:tblGrid>
              <a:tr h="1192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192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MULAGALAMPALLI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MULAGALAMPALLI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BEDADANOLE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3.69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17.23295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81.20505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 NARAYANAPURAM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79865828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15518" y="1778698"/>
            <a:ext cx="4073572" cy="272929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12664" y="1778698"/>
            <a:ext cx="3438144" cy="273729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411690" y="895324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77324" y="895324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64745357"/>
              </p:ext>
            </p:extLst>
          </p:nvPr>
        </p:nvGraphicFramePr>
        <p:xfrm>
          <a:off x="137327" y="5030031"/>
          <a:ext cx="9564457" cy="469122"/>
        </p:xfrm>
        <a:graphic>
          <a:graphicData uri="http://schemas.openxmlformats.org/drawingml/2006/table">
            <a:tbl>
              <a:tblPr/>
              <a:tblGrid>
                <a:gridCol w="320355"/>
                <a:gridCol w="569223"/>
                <a:gridCol w="845463"/>
                <a:gridCol w="786867"/>
                <a:gridCol w="987769"/>
                <a:gridCol w="1012883"/>
                <a:gridCol w="392284"/>
                <a:gridCol w="596428"/>
                <a:gridCol w="594692"/>
                <a:gridCol w="517744"/>
                <a:gridCol w="584655"/>
                <a:gridCol w="701751"/>
                <a:gridCol w="929173"/>
                <a:gridCol w="725170"/>
              </a:tblGrid>
              <a:tr h="1192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192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JANGAREDDIGUDEM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MULAGALAMPALLI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MULAGALAMPALLI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BEDADANOLE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SF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17.21208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81.23956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VELUTURUVARIGUD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89394468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96646" y="691325"/>
            <a:ext cx="4130802" cy="462289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03859" y="691325"/>
            <a:ext cx="4004791" cy="4622894"/>
          </a:xfrm>
          <a:prstGeom prst="rect">
            <a:avLst/>
          </a:prstGeom>
        </p:spPr>
      </p:pic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61199606"/>
              </p:ext>
            </p:extLst>
          </p:nvPr>
        </p:nvGraphicFramePr>
        <p:xfrm>
          <a:off x="596646" y="5724419"/>
          <a:ext cx="8794460" cy="822684"/>
        </p:xfrm>
        <a:graphic>
          <a:graphicData uri="http://schemas.openxmlformats.org/drawingml/2006/table">
            <a:tbl>
              <a:tblPr/>
              <a:tblGrid>
                <a:gridCol w="250387"/>
                <a:gridCol w="587116"/>
                <a:gridCol w="872039"/>
                <a:gridCol w="811601"/>
                <a:gridCol w="1018817"/>
                <a:gridCol w="1044720"/>
                <a:gridCol w="302192"/>
                <a:gridCol w="615176"/>
                <a:gridCol w="448970"/>
                <a:gridCol w="382056"/>
                <a:gridCol w="431702"/>
                <a:gridCol w="518044"/>
                <a:gridCol w="958380"/>
                <a:gridCol w="553260"/>
              </a:tblGrid>
              <a:tr h="27422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7422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KANNAPURAM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KANNAPURAM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KOPALLI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KOVVADA I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17.25981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81.46514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KOPALLI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422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KANNAPURAM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KANNAPURAM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KOPALLI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KOVVADA I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17.25531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81.46231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KOPALLI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5704298" y="200380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7" name="TextBox 6"/>
          <p:cNvSpPr txBox="1"/>
          <p:nvPr/>
        </p:nvSpPr>
        <p:spPr>
          <a:xfrm>
            <a:off x="969932" y="200380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4278980927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96646" y="691325"/>
            <a:ext cx="4130802" cy="462289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03859" y="691325"/>
            <a:ext cx="4004791" cy="4622894"/>
          </a:xfrm>
          <a:prstGeom prst="rect">
            <a:avLst/>
          </a:prstGeom>
        </p:spPr>
      </p:pic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0763590"/>
              </p:ext>
            </p:extLst>
          </p:nvPr>
        </p:nvGraphicFramePr>
        <p:xfrm>
          <a:off x="596646" y="5724419"/>
          <a:ext cx="8794460" cy="822684"/>
        </p:xfrm>
        <a:graphic>
          <a:graphicData uri="http://schemas.openxmlformats.org/drawingml/2006/table">
            <a:tbl>
              <a:tblPr/>
              <a:tblGrid>
                <a:gridCol w="250387"/>
                <a:gridCol w="587116"/>
                <a:gridCol w="872039"/>
                <a:gridCol w="811601"/>
                <a:gridCol w="1018817"/>
                <a:gridCol w="1044720"/>
                <a:gridCol w="302192"/>
                <a:gridCol w="615176"/>
                <a:gridCol w="448970"/>
                <a:gridCol w="382056"/>
                <a:gridCol w="431702"/>
                <a:gridCol w="518044"/>
                <a:gridCol w="958380"/>
                <a:gridCol w="553260"/>
              </a:tblGrid>
              <a:tr h="27422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7422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KANNAPURAM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KANNAPURAM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KOPALLI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KOVVADA I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17.25981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81.46514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KOPALLI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422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KANNAPURAM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KANNAPURAM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KOPALLI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KOVVADA I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17.25531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81.46231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KOPALLI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5704298" y="200380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969932" y="200380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405814680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09389" y="1430854"/>
            <a:ext cx="4533160" cy="3058849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5752" y="1430854"/>
            <a:ext cx="4387050" cy="2980944"/>
          </a:xfrm>
          <a:prstGeom prst="rect">
            <a:avLst/>
          </a:prstGeom>
        </p:spPr>
      </p:pic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12941540"/>
              </p:ext>
            </p:extLst>
          </p:nvPr>
        </p:nvGraphicFramePr>
        <p:xfrm>
          <a:off x="634604" y="5070450"/>
          <a:ext cx="8749569" cy="1147472"/>
        </p:xfrm>
        <a:graphic>
          <a:graphicData uri="http://schemas.openxmlformats.org/drawingml/2006/table">
            <a:tbl>
              <a:tblPr/>
              <a:tblGrid>
                <a:gridCol w="247106"/>
                <a:gridCol w="579421"/>
                <a:gridCol w="860609"/>
                <a:gridCol w="800963"/>
                <a:gridCol w="1005464"/>
                <a:gridCol w="1031027"/>
                <a:gridCol w="298231"/>
                <a:gridCol w="607113"/>
                <a:gridCol w="443086"/>
                <a:gridCol w="377049"/>
                <a:gridCol w="426044"/>
                <a:gridCol w="534210"/>
                <a:gridCol w="945819"/>
                <a:gridCol w="593427"/>
              </a:tblGrid>
              <a:tr h="28686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8686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KANNAPURAM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L.N.D.PET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KARAKAPADU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KARAKAPADU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7.86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17.18045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81.47871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KARAKAPADU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686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KANNAPURAM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L.N.D.PET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KARAKAPADU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KARAKAPADU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5.13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17.18072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81.48795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KARAKAPADU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686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KANNAPURAM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L.N.D.PET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KARAKAPADU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KARAKAPADU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23.95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17.17347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81.49838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BUCHAMPETA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5573458" y="665441"/>
            <a:ext cx="32561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103-61a-15-feb-2019</a:t>
            </a:r>
            <a:endParaRPr lang="en-US" b="1" dirty="0"/>
          </a:p>
        </p:txBody>
      </p:sp>
      <p:sp>
        <p:nvSpPr>
          <p:cNvPr id="7" name="TextBox 6"/>
          <p:cNvSpPr txBox="1"/>
          <p:nvPr/>
        </p:nvSpPr>
        <p:spPr>
          <a:xfrm>
            <a:off x="756507" y="665441"/>
            <a:ext cx="36657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103-61-a-04-Mar-2018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3862969956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09389" y="1430854"/>
            <a:ext cx="4533160" cy="305884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5752" y="1430854"/>
            <a:ext cx="4387050" cy="2980944"/>
          </a:xfrm>
          <a:prstGeom prst="rect">
            <a:avLst/>
          </a:prstGeom>
        </p:spPr>
      </p:pic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6577290"/>
              </p:ext>
            </p:extLst>
          </p:nvPr>
        </p:nvGraphicFramePr>
        <p:xfrm>
          <a:off x="634604" y="5070450"/>
          <a:ext cx="8749569" cy="1147472"/>
        </p:xfrm>
        <a:graphic>
          <a:graphicData uri="http://schemas.openxmlformats.org/drawingml/2006/table">
            <a:tbl>
              <a:tblPr/>
              <a:tblGrid>
                <a:gridCol w="247106"/>
                <a:gridCol w="579421"/>
                <a:gridCol w="860609"/>
                <a:gridCol w="800963"/>
                <a:gridCol w="1005464"/>
                <a:gridCol w="1031027"/>
                <a:gridCol w="298231"/>
                <a:gridCol w="607113"/>
                <a:gridCol w="443086"/>
                <a:gridCol w="377049"/>
                <a:gridCol w="426044"/>
                <a:gridCol w="534210"/>
                <a:gridCol w="945819"/>
                <a:gridCol w="593427"/>
              </a:tblGrid>
              <a:tr h="28686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8686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KANNAPURAM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L.N.D.PET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KARAKAPADU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KARAKAPADU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7.86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17.18045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81.47871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KARAKAPADU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686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KANNAPURAM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L.N.D.PET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KARAKAPADU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KARAKAPADU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5.13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17.18072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81.48795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KARAKAPADU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686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KANNAPURAM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L.N.D.PET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KARAKAPADU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KARAKAPADU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23.95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17.17347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81.49838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BUCHAMPETA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5573458" y="665441"/>
            <a:ext cx="32561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103-61a-15-feb-2019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756507" y="665441"/>
            <a:ext cx="36657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103-61-a-04-Mar-2018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3625621275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09389" y="1430854"/>
            <a:ext cx="4533160" cy="305884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5752" y="1430854"/>
            <a:ext cx="4387050" cy="2980944"/>
          </a:xfrm>
          <a:prstGeom prst="rect">
            <a:avLst/>
          </a:prstGeom>
        </p:spPr>
      </p:pic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6577290"/>
              </p:ext>
            </p:extLst>
          </p:nvPr>
        </p:nvGraphicFramePr>
        <p:xfrm>
          <a:off x="634604" y="5070450"/>
          <a:ext cx="8749569" cy="1147472"/>
        </p:xfrm>
        <a:graphic>
          <a:graphicData uri="http://schemas.openxmlformats.org/drawingml/2006/table">
            <a:tbl>
              <a:tblPr/>
              <a:tblGrid>
                <a:gridCol w="247106"/>
                <a:gridCol w="579421"/>
                <a:gridCol w="860609"/>
                <a:gridCol w="800963"/>
                <a:gridCol w="1005464"/>
                <a:gridCol w="1031027"/>
                <a:gridCol w="298231"/>
                <a:gridCol w="607113"/>
                <a:gridCol w="443086"/>
                <a:gridCol w="377049"/>
                <a:gridCol w="426044"/>
                <a:gridCol w="534210"/>
                <a:gridCol w="945819"/>
                <a:gridCol w="593427"/>
              </a:tblGrid>
              <a:tr h="28686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8686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KANNAPURAM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L.N.D.PET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KARAKAPADU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KARAKAPADU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7.86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17.18045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81.47871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KARAKAPADU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686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KANNAPURAM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L.N.D.PET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KARAKAPADU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KARAKAPADU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5.13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17.18072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81.48795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KARAKAPADU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686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KANNAPURAM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L.N.D.PET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KARAKAPADU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KARAKAPADU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23.95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17.17347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81.49838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BUCHAMPETA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5573458" y="665441"/>
            <a:ext cx="32561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103-61a-15-feb-2019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756507" y="665441"/>
            <a:ext cx="36657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103-61-a-04-Mar-2018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1904683918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7791" y="1865376"/>
            <a:ext cx="4770112" cy="232848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10911" y="1865376"/>
            <a:ext cx="4750321" cy="232848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573458" y="665441"/>
            <a:ext cx="32561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103-61a-15-feb-2019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756507" y="665441"/>
            <a:ext cx="36657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103-61-a-04-Mar-2018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81125380"/>
              </p:ext>
            </p:extLst>
          </p:nvPr>
        </p:nvGraphicFramePr>
        <p:xfrm>
          <a:off x="150292" y="5422666"/>
          <a:ext cx="9610940" cy="877549"/>
        </p:xfrm>
        <a:graphic>
          <a:graphicData uri="http://schemas.openxmlformats.org/drawingml/2006/table">
            <a:tbl>
              <a:tblPr/>
              <a:tblGrid>
                <a:gridCol w="259151"/>
                <a:gridCol w="607665"/>
                <a:gridCol w="902561"/>
                <a:gridCol w="840007"/>
                <a:gridCol w="1054478"/>
                <a:gridCol w="1081287"/>
                <a:gridCol w="312769"/>
                <a:gridCol w="636708"/>
                <a:gridCol w="464685"/>
                <a:gridCol w="395429"/>
                <a:gridCol w="446812"/>
                <a:gridCol w="536176"/>
                <a:gridCol w="991925"/>
                <a:gridCol w="1081287"/>
              </a:tblGrid>
              <a:tr h="211255"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331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KANNAPURAM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L.N.D.PET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KUNKALA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KUNKALA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17.24392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81.50263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PEDRALA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331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KANNAPURAM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L.N.D.PET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KUNKALA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KUNKALA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17.24431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81.50494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PEDRALA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6972703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02208" y="1420939"/>
            <a:ext cx="3657600" cy="3705225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6059602" y="419836"/>
            <a:ext cx="33362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102-61-b-22-feb-2019</a:t>
            </a:r>
            <a:endParaRPr lang="en-US" b="1" dirty="0"/>
          </a:p>
        </p:txBody>
      </p:sp>
      <p:sp>
        <p:nvSpPr>
          <p:cNvPr id="4" name="TextBox 3"/>
          <p:cNvSpPr txBox="1"/>
          <p:nvPr/>
        </p:nvSpPr>
        <p:spPr>
          <a:xfrm>
            <a:off x="774048" y="419836"/>
            <a:ext cx="3612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76138" y="1420938"/>
            <a:ext cx="3203270" cy="3704987"/>
          </a:xfrm>
          <a:prstGeom prst="rect">
            <a:avLst/>
          </a:prstGeom>
        </p:spPr>
      </p:pic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70709484"/>
              </p:ext>
            </p:extLst>
          </p:nvPr>
        </p:nvGraphicFramePr>
        <p:xfrm>
          <a:off x="287846" y="5636676"/>
          <a:ext cx="9108053" cy="855564"/>
        </p:xfrm>
        <a:graphic>
          <a:graphicData uri="http://schemas.openxmlformats.org/drawingml/2006/table">
            <a:tbl>
              <a:tblPr/>
              <a:tblGrid>
                <a:gridCol w="249300"/>
                <a:gridCol w="584566"/>
                <a:gridCol w="868252"/>
                <a:gridCol w="808077"/>
                <a:gridCol w="1014394"/>
                <a:gridCol w="1040183"/>
                <a:gridCol w="300880"/>
                <a:gridCol w="612505"/>
                <a:gridCol w="447021"/>
                <a:gridCol w="380398"/>
                <a:gridCol w="429827"/>
                <a:gridCol w="515793"/>
                <a:gridCol w="816674"/>
                <a:gridCol w="1040183"/>
              </a:tblGrid>
              <a:tr h="42778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2778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CHINTALAPUDI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 R PALEM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VELAGAPADU WEST RF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192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0.43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17.06278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81.13636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KETHAVARAM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83835457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7791" y="1865376"/>
            <a:ext cx="4770112" cy="232848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10911" y="1865376"/>
            <a:ext cx="4750321" cy="232848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573458" y="665441"/>
            <a:ext cx="32561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103-61a-15-feb-2019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756507" y="665441"/>
            <a:ext cx="36657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103-61-a-04-Mar-2018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50292" y="5422666"/>
          <a:ext cx="9610940" cy="877549"/>
        </p:xfrm>
        <a:graphic>
          <a:graphicData uri="http://schemas.openxmlformats.org/drawingml/2006/table">
            <a:tbl>
              <a:tblPr/>
              <a:tblGrid>
                <a:gridCol w="259151"/>
                <a:gridCol w="607665"/>
                <a:gridCol w="902561"/>
                <a:gridCol w="840007"/>
                <a:gridCol w="1054478"/>
                <a:gridCol w="1081287"/>
                <a:gridCol w="312769"/>
                <a:gridCol w="636708"/>
                <a:gridCol w="464685"/>
                <a:gridCol w="395429"/>
                <a:gridCol w="446812"/>
                <a:gridCol w="536176"/>
                <a:gridCol w="991925"/>
                <a:gridCol w="1081287"/>
              </a:tblGrid>
              <a:tr h="211255"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331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KANNAPURAM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L.N.D.PET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KUNKALA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KUNKALA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17.24392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81.50263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PEDRALA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331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KANNAPURAM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L.N.D.PET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KUNKALA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KUNKALA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17.24431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81.50494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PEDRALA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91784610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58953" y="1806861"/>
            <a:ext cx="3227832" cy="351285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31536" y="1802529"/>
            <a:ext cx="3767328" cy="3517184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575904" y="820889"/>
            <a:ext cx="32561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103-61a-15-feb-2019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758953" y="820889"/>
            <a:ext cx="36657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103-61-a-04-Mar-2018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57106875"/>
              </p:ext>
            </p:extLst>
          </p:nvPr>
        </p:nvGraphicFramePr>
        <p:xfrm>
          <a:off x="123538" y="5815859"/>
          <a:ext cx="9660542" cy="868404"/>
        </p:xfrm>
        <a:graphic>
          <a:graphicData uri="http://schemas.openxmlformats.org/drawingml/2006/table">
            <a:tbl>
              <a:tblPr/>
              <a:tblGrid>
                <a:gridCol w="260489"/>
                <a:gridCol w="610802"/>
                <a:gridCol w="907220"/>
                <a:gridCol w="844343"/>
                <a:gridCol w="1059919"/>
                <a:gridCol w="1086867"/>
                <a:gridCol w="314383"/>
                <a:gridCol w="639994"/>
                <a:gridCol w="467083"/>
                <a:gridCol w="397469"/>
                <a:gridCol w="449119"/>
                <a:gridCol w="538943"/>
                <a:gridCol w="997044"/>
                <a:gridCol w="1086867"/>
              </a:tblGrid>
              <a:tr h="28946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8946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KANNAPURAM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L.N.D.PET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KUNKALA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KUNKALA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17.27741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81.54886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946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KANNAPURAM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L.N.D.PET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KUNKALA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KUNKALA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17.27879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81.54799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KOTHAKUNKALA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61484000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58953" y="1806861"/>
            <a:ext cx="3227832" cy="351285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31536" y="1802529"/>
            <a:ext cx="3767328" cy="3517184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575904" y="820889"/>
            <a:ext cx="32561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103-61a-15-feb-2019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758953" y="820889"/>
            <a:ext cx="36657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103-61-a-04-Mar-2018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23538" y="5815859"/>
          <a:ext cx="9660542" cy="868404"/>
        </p:xfrm>
        <a:graphic>
          <a:graphicData uri="http://schemas.openxmlformats.org/drawingml/2006/table">
            <a:tbl>
              <a:tblPr/>
              <a:tblGrid>
                <a:gridCol w="260489"/>
                <a:gridCol w="610802"/>
                <a:gridCol w="907220"/>
                <a:gridCol w="844343"/>
                <a:gridCol w="1059919"/>
                <a:gridCol w="1086867"/>
                <a:gridCol w="314383"/>
                <a:gridCol w="639994"/>
                <a:gridCol w="467083"/>
                <a:gridCol w="397469"/>
                <a:gridCol w="449119"/>
                <a:gridCol w="538943"/>
                <a:gridCol w="997044"/>
                <a:gridCol w="1086867"/>
              </a:tblGrid>
              <a:tr h="28946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8946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KANNAPURAM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L.N.D.PET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KUNKALA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KUNKALA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17.27741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81.54886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946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KANNAPURAM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L.N.D.PET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KUNKALA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KUNKALA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17.27879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81.54799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KOTHAKUNKALA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12562715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54496" y="1162813"/>
            <a:ext cx="2234201" cy="409987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0420" y="1162813"/>
            <a:ext cx="2245830" cy="4012692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537371" y="445985"/>
            <a:ext cx="32561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103-61a-15-feb-2019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720420" y="445985"/>
            <a:ext cx="36657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103-61-a-04-Mar-2018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13127761"/>
              </p:ext>
            </p:extLst>
          </p:nvPr>
        </p:nvGraphicFramePr>
        <p:xfrm>
          <a:off x="114205" y="5440608"/>
          <a:ext cx="9697306" cy="1271087"/>
        </p:xfrm>
        <a:graphic>
          <a:graphicData uri="http://schemas.openxmlformats.org/drawingml/2006/table">
            <a:tbl>
              <a:tblPr/>
              <a:tblGrid>
                <a:gridCol w="261480"/>
                <a:gridCol w="613126"/>
                <a:gridCol w="910672"/>
                <a:gridCol w="847556"/>
                <a:gridCol w="1063953"/>
                <a:gridCol w="1091003"/>
                <a:gridCol w="315580"/>
                <a:gridCol w="642430"/>
                <a:gridCol w="468861"/>
                <a:gridCol w="398982"/>
                <a:gridCol w="450828"/>
                <a:gridCol w="540994"/>
                <a:gridCol w="1000838"/>
                <a:gridCol w="1091003"/>
              </a:tblGrid>
              <a:tr h="1354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838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KANNAPURAM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L.N.D.PET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 N D 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KOVVADA I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17.26052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81.5016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RAMANARASAPURAM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38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KANNAPURAM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L.N.D.PET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 N D 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KOVVADA I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17.2602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81.50211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RAMANARASAPURAM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38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KANNAPURAM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L.N.D.PET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 N D 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KOVVADA I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1.38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17.25858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81.50205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RAMANARASAPURAM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38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KANNAPURAM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L.N.D.PET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 N D 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KOVVADA I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17.26297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81.50337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RAMANARASAPURAM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46652090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54496" y="1162813"/>
            <a:ext cx="2234201" cy="409987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0420" y="1162813"/>
            <a:ext cx="2245830" cy="4012692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537371" y="445985"/>
            <a:ext cx="32561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103-61a-15-feb-2019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720420" y="445985"/>
            <a:ext cx="36657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103-61-a-04-Mar-2018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14205" y="5440608"/>
          <a:ext cx="9697306" cy="1271087"/>
        </p:xfrm>
        <a:graphic>
          <a:graphicData uri="http://schemas.openxmlformats.org/drawingml/2006/table">
            <a:tbl>
              <a:tblPr/>
              <a:tblGrid>
                <a:gridCol w="261480"/>
                <a:gridCol w="613126"/>
                <a:gridCol w="910672"/>
                <a:gridCol w="847556"/>
                <a:gridCol w="1063953"/>
                <a:gridCol w="1091003"/>
                <a:gridCol w="315580"/>
                <a:gridCol w="642430"/>
                <a:gridCol w="468861"/>
                <a:gridCol w="398982"/>
                <a:gridCol w="450828"/>
                <a:gridCol w="540994"/>
                <a:gridCol w="1000838"/>
                <a:gridCol w="1091003"/>
              </a:tblGrid>
              <a:tr h="1354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838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KANNAPURAM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L.N.D.PET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 N D 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KOVVADA I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17.26052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81.5016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RAMANARASAPURAM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38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KANNAPURAM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L.N.D.PET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 N D 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KOVVADA I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17.2602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81.50211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RAMANARASAPURAM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38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KANNAPURAM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L.N.D.PET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 N D 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KOVVADA I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1.38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17.25858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81.50205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RAMANARASAPURAM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38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KANNAPURAM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L.N.D.PET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 N D 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KOVVADA I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17.26297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81.50337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RAMANARASAPURAM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20797555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54496" y="1162813"/>
            <a:ext cx="2234201" cy="409987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0420" y="1162813"/>
            <a:ext cx="2245830" cy="4012692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537371" y="445985"/>
            <a:ext cx="32561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103-61a-15-feb-2019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720420" y="445985"/>
            <a:ext cx="36657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103-61-a-04-Mar-2018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14205" y="5440608"/>
          <a:ext cx="9697306" cy="1271087"/>
        </p:xfrm>
        <a:graphic>
          <a:graphicData uri="http://schemas.openxmlformats.org/drawingml/2006/table">
            <a:tbl>
              <a:tblPr/>
              <a:tblGrid>
                <a:gridCol w="261480"/>
                <a:gridCol w="613126"/>
                <a:gridCol w="910672"/>
                <a:gridCol w="847556"/>
                <a:gridCol w="1063953"/>
                <a:gridCol w="1091003"/>
                <a:gridCol w="315580"/>
                <a:gridCol w="642430"/>
                <a:gridCol w="468861"/>
                <a:gridCol w="398982"/>
                <a:gridCol w="450828"/>
                <a:gridCol w="540994"/>
                <a:gridCol w="1000838"/>
                <a:gridCol w="1091003"/>
              </a:tblGrid>
              <a:tr h="1354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838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KANNAPURAM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L.N.D.PET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 N D 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KOVVADA I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17.26052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81.5016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RAMANARASAPURAM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38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KANNAPURAM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L.N.D.PET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 N D 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KOVVADA I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17.2602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81.50211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RAMANARASAPURAM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38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KANNAPURAM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L.N.D.PET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 N D 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KOVVADA I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1.38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17.25858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81.50205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RAMANARASAPURAM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38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KANNAPURAM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L.N.D.PET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 N D 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KOVVADA I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17.26297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81.50337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RAMANARASAPURAM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55598954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54496" y="1162813"/>
            <a:ext cx="2234201" cy="409987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0420" y="1162813"/>
            <a:ext cx="2245830" cy="4012692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537371" y="445985"/>
            <a:ext cx="32561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103-61a-15-feb-2019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720420" y="445985"/>
            <a:ext cx="36657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103-61-a-04-Mar-2018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14205" y="5440608"/>
          <a:ext cx="9697306" cy="1271087"/>
        </p:xfrm>
        <a:graphic>
          <a:graphicData uri="http://schemas.openxmlformats.org/drawingml/2006/table">
            <a:tbl>
              <a:tblPr/>
              <a:tblGrid>
                <a:gridCol w="261480"/>
                <a:gridCol w="613126"/>
                <a:gridCol w="910672"/>
                <a:gridCol w="847556"/>
                <a:gridCol w="1063953"/>
                <a:gridCol w="1091003"/>
                <a:gridCol w="315580"/>
                <a:gridCol w="642430"/>
                <a:gridCol w="468861"/>
                <a:gridCol w="398982"/>
                <a:gridCol w="450828"/>
                <a:gridCol w="540994"/>
                <a:gridCol w="1000838"/>
                <a:gridCol w="1091003"/>
              </a:tblGrid>
              <a:tr h="1354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838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KANNAPURAM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L.N.D.PET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 N D 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KOVVADA I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17.26052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81.5016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RAMANARASAPURAM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38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KANNAPURAM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L.N.D.PET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 N D 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KOVVADA I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17.2602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81.50211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RAMANARASAPURAM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38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KANNAPURAM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L.N.D.PET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 N D 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KOVVADA I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1.38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17.25858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81.50205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RAMANARASAPURAM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38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KANNAPURAM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L.N.D.PET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 N D PET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KOVVADA I RF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17.26297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81.50337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RAMANARASAPURAM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2320673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209910" y="1527048"/>
            <a:ext cx="4317947" cy="347738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20624" y="1527048"/>
            <a:ext cx="4174748" cy="3477387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557994" y="438124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23628" y="438124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28329665"/>
              </p:ext>
            </p:extLst>
          </p:nvPr>
        </p:nvGraphicFramePr>
        <p:xfrm>
          <a:off x="223839" y="5485589"/>
          <a:ext cx="9304017" cy="778050"/>
        </p:xfrm>
        <a:graphic>
          <a:graphicData uri="http://schemas.openxmlformats.org/drawingml/2006/table">
            <a:tbl>
              <a:tblPr/>
              <a:tblGrid>
                <a:gridCol w="250875"/>
                <a:gridCol w="588260"/>
                <a:gridCol w="873738"/>
                <a:gridCol w="813182"/>
                <a:gridCol w="1020803"/>
                <a:gridCol w="1046756"/>
                <a:gridCol w="302781"/>
                <a:gridCol w="616375"/>
                <a:gridCol w="449845"/>
                <a:gridCol w="382801"/>
                <a:gridCol w="432544"/>
                <a:gridCol w="519053"/>
                <a:gridCol w="960248"/>
                <a:gridCol w="1046756"/>
              </a:tblGrid>
              <a:tr h="38902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8902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KOMATLAGUDEM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17.5892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80.97804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33893542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41832" y="1265727"/>
            <a:ext cx="2876636" cy="421957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01156" y="1265727"/>
            <a:ext cx="2971800" cy="421957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557994" y="438124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23628" y="438124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50533592"/>
              </p:ext>
            </p:extLst>
          </p:nvPr>
        </p:nvGraphicFramePr>
        <p:xfrm>
          <a:off x="168512" y="5943573"/>
          <a:ext cx="9655192" cy="712956"/>
        </p:xfrm>
        <a:graphic>
          <a:graphicData uri="http://schemas.openxmlformats.org/drawingml/2006/table">
            <a:tbl>
              <a:tblPr/>
              <a:tblGrid>
                <a:gridCol w="260344"/>
                <a:gridCol w="610464"/>
                <a:gridCol w="906717"/>
                <a:gridCol w="843875"/>
                <a:gridCol w="1059332"/>
                <a:gridCol w="1086265"/>
                <a:gridCol w="314209"/>
                <a:gridCol w="639640"/>
                <a:gridCol w="466824"/>
                <a:gridCol w="397250"/>
                <a:gridCol w="448870"/>
                <a:gridCol w="538645"/>
                <a:gridCol w="996492"/>
                <a:gridCol w="1086265"/>
              </a:tblGrid>
              <a:tr h="23765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3765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KOMATLAGUDEM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17.59236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80.98229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KAMMARIGUDEM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765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KOMATLAGUDEM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17.59313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80.98278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KAMMARIGUDEM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75228605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41832" y="1265727"/>
            <a:ext cx="2876636" cy="421957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01156" y="1265727"/>
            <a:ext cx="2971800" cy="421957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557994" y="438124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23628" y="438124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68512" y="5943573"/>
          <a:ext cx="9655192" cy="712956"/>
        </p:xfrm>
        <a:graphic>
          <a:graphicData uri="http://schemas.openxmlformats.org/drawingml/2006/table">
            <a:tbl>
              <a:tblPr/>
              <a:tblGrid>
                <a:gridCol w="260344"/>
                <a:gridCol w="610464"/>
                <a:gridCol w="906717"/>
                <a:gridCol w="843875"/>
                <a:gridCol w="1059332"/>
                <a:gridCol w="1086265"/>
                <a:gridCol w="314209"/>
                <a:gridCol w="639640"/>
                <a:gridCol w="466824"/>
                <a:gridCol w="397250"/>
                <a:gridCol w="448870"/>
                <a:gridCol w="538645"/>
                <a:gridCol w="996492"/>
                <a:gridCol w="1086265"/>
              </a:tblGrid>
              <a:tr h="23765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3765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KOMATLAGUDEM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17.59236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80.98229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KAMMARIGUDEM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765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KOMATLAGUDEM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17.59313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80.98278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KAMMARIGUDEM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8376459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44486" y="1688711"/>
            <a:ext cx="2703386" cy="3335346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6059602" y="419836"/>
            <a:ext cx="33362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102-61-b-22-feb-2019</a:t>
            </a:r>
            <a:endParaRPr lang="en-US" b="1" dirty="0"/>
          </a:p>
        </p:txBody>
      </p:sp>
      <p:sp>
        <p:nvSpPr>
          <p:cNvPr id="4" name="TextBox 3"/>
          <p:cNvSpPr txBox="1"/>
          <p:nvPr/>
        </p:nvSpPr>
        <p:spPr>
          <a:xfrm>
            <a:off x="774048" y="419836"/>
            <a:ext cx="3612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67209" y="1688712"/>
            <a:ext cx="3145433" cy="3335346"/>
          </a:xfrm>
          <a:prstGeom prst="rect">
            <a:avLst/>
          </a:prstGeom>
        </p:spPr>
      </p:pic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40663908"/>
              </p:ext>
            </p:extLst>
          </p:nvPr>
        </p:nvGraphicFramePr>
        <p:xfrm>
          <a:off x="205550" y="5471329"/>
          <a:ext cx="9029891" cy="774022"/>
        </p:xfrm>
        <a:graphic>
          <a:graphicData uri="http://schemas.openxmlformats.org/drawingml/2006/table">
            <a:tbl>
              <a:tblPr/>
              <a:tblGrid>
                <a:gridCol w="247161"/>
                <a:gridCol w="579549"/>
                <a:gridCol w="860801"/>
                <a:gridCol w="801142"/>
                <a:gridCol w="1005689"/>
                <a:gridCol w="1031257"/>
                <a:gridCol w="298298"/>
                <a:gridCol w="607249"/>
                <a:gridCol w="443185"/>
                <a:gridCol w="377133"/>
                <a:gridCol w="426139"/>
                <a:gridCol w="511366"/>
                <a:gridCol w="809665"/>
                <a:gridCol w="1031257"/>
              </a:tblGrid>
              <a:tr h="38701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8701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CHINTALAPUDI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 R PALEM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VELAGAPADU NORTH RF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190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17.07782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81.12765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76448941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123176" y="1156525"/>
            <a:ext cx="1938757" cy="46249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48512" y="1156525"/>
            <a:ext cx="2013036" cy="4620196"/>
          </a:xfrm>
          <a:prstGeom prst="rect">
            <a:avLst/>
          </a:prstGeom>
        </p:spPr>
      </p:pic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38999776"/>
              </p:ext>
            </p:extLst>
          </p:nvPr>
        </p:nvGraphicFramePr>
        <p:xfrm>
          <a:off x="123255" y="6094924"/>
          <a:ext cx="9560241" cy="561908"/>
        </p:xfrm>
        <a:graphic>
          <a:graphicData uri="http://schemas.openxmlformats.org/drawingml/2006/table">
            <a:tbl>
              <a:tblPr/>
              <a:tblGrid>
                <a:gridCol w="257784"/>
                <a:gridCol w="604460"/>
                <a:gridCol w="897800"/>
                <a:gridCol w="835576"/>
                <a:gridCol w="1048915"/>
                <a:gridCol w="1075583"/>
                <a:gridCol w="311119"/>
                <a:gridCol w="633349"/>
                <a:gridCol w="462234"/>
                <a:gridCol w="393343"/>
                <a:gridCol w="444456"/>
                <a:gridCol w="533347"/>
                <a:gridCol w="986692"/>
                <a:gridCol w="1075583"/>
              </a:tblGrid>
              <a:tr h="2809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809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KOMATLAGUDEM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1.18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17.59156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80.98602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KAMMARIGUDEM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5557994" y="438124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823628" y="438124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3259043837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71665" y="1682496"/>
            <a:ext cx="4342547" cy="269652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20029" y="1682496"/>
            <a:ext cx="4247030" cy="2696527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557994" y="438124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23628" y="438124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32683290"/>
              </p:ext>
            </p:extLst>
          </p:nvPr>
        </p:nvGraphicFramePr>
        <p:xfrm>
          <a:off x="138033" y="5134843"/>
          <a:ext cx="9529026" cy="635020"/>
        </p:xfrm>
        <a:graphic>
          <a:graphicData uri="http://schemas.openxmlformats.org/drawingml/2006/table">
            <a:tbl>
              <a:tblPr/>
              <a:tblGrid>
                <a:gridCol w="256943"/>
                <a:gridCol w="602487"/>
                <a:gridCol w="894869"/>
                <a:gridCol w="832848"/>
                <a:gridCol w="1045490"/>
                <a:gridCol w="1072071"/>
                <a:gridCol w="310103"/>
                <a:gridCol w="631281"/>
                <a:gridCol w="460724"/>
                <a:gridCol w="392059"/>
                <a:gridCol w="443004"/>
                <a:gridCol w="531606"/>
                <a:gridCol w="983470"/>
                <a:gridCol w="1072071"/>
              </a:tblGrid>
              <a:tr h="317510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17510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KOMATLAGUDEM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17.57281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80.99514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KOMATLAGUDEM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28765214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/>
          <a:srcRect l="2737"/>
          <a:stretch/>
        </p:blipFill>
        <p:spPr>
          <a:xfrm>
            <a:off x="5269338" y="1075944"/>
            <a:ext cx="4278139" cy="375208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9456" y="1071366"/>
            <a:ext cx="3739896" cy="3756666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557994" y="438124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23628" y="438124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90678294"/>
              </p:ext>
            </p:extLst>
          </p:nvPr>
        </p:nvGraphicFramePr>
        <p:xfrm>
          <a:off x="138033" y="5248931"/>
          <a:ext cx="9409446" cy="1051284"/>
        </p:xfrm>
        <a:graphic>
          <a:graphicData uri="http://schemas.openxmlformats.org/drawingml/2006/table">
            <a:tbl>
              <a:tblPr/>
              <a:tblGrid>
                <a:gridCol w="253718"/>
                <a:gridCol w="594926"/>
                <a:gridCol w="883639"/>
                <a:gridCol w="822397"/>
                <a:gridCol w="1032370"/>
                <a:gridCol w="1058617"/>
                <a:gridCol w="306212"/>
                <a:gridCol w="623359"/>
                <a:gridCol w="454943"/>
                <a:gridCol w="387139"/>
                <a:gridCol w="437445"/>
                <a:gridCol w="524935"/>
                <a:gridCol w="971129"/>
                <a:gridCol w="1058617"/>
              </a:tblGrid>
              <a:tr h="35042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5042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17.57535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81.00309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AMARAVARAM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042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17.57169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81.00671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AMARAVARAM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48375771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/>
          <a:srcRect l="2737"/>
          <a:stretch/>
        </p:blipFill>
        <p:spPr>
          <a:xfrm>
            <a:off x="5269338" y="1075944"/>
            <a:ext cx="4278139" cy="375208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9456" y="1071366"/>
            <a:ext cx="3739896" cy="3756666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557994" y="438124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23628" y="438124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38033" y="5248931"/>
          <a:ext cx="9409446" cy="1051284"/>
        </p:xfrm>
        <a:graphic>
          <a:graphicData uri="http://schemas.openxmlformats.org/drawingml/2006/table">
            <a:tbl>
              <a:tblPr/>
              <a:tblGrid>
                <a:gridCol w="253718"/>
                <a:gridCol w="594926"/>
                <a:gridCol w="883639"/>
                <a:gridCol w="822397"/>
                <a:gridCol w="1032370"/>
                <a:gridCol w="1058617"/>
                <a:gridCol w="306212"/>
                <a:gridCol w="623359"/>
                <a:gridCol w="454943"/>
                <a:gridCol w="387139"/>
                <a:gridCol w="437445"/>
                <a:gridCol w="524935"/>
                <a:gridCol w="971129"/>
                <a:gridCol w="1058617"/>
              </a:tblGrid>
              <a:tr h="35042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5042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17.57535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81.00309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AMARAVARAM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042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385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17.57169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81.00671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AMARAVARAM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938134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0258" y="1763875"/>
            <a:ext cx="4168902" cy="319750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50607" y="1763875"/>
            <a:ext cx="3516374" cy="319750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557994" y="438124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23628" y="438124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59420995"/>
              </p:ext>
            </p:extLst>
          </p:nvPr>
        </p:nvGraphicFramePr>
        <p:xfrm>
          <a:off x="138033" y="5577840"/>
          <a:ext cx="9399160" cy="694944"/>
        </p:xfrm>
        <a:graphic>
          <a:graphicData uri="http://schemas.openxmlformats.org/drawingml/2006/table">
            <a:tbl>
              <a:tblPr/>
              <a:tblGrid>
                <a:gridCol w="253441"/>
                <a:gridCol w="594276"/>
                <a:gridCol w="882673"/>
                <a:gridCol w="821498"/>
                <a:gridCol w="1031241"/>
                <a:gridCol w="1057460"/>
                <a:gridCol w="305877"/>
                <a:gridCol w="622678"/>
                <a:gridCol w="454445"/>
                <a:gridCol w="386716"/>
                <a:gridCol w="436967"/>
                <a:gridCol w="524361"/>
                <a:gridCol w="970067"/>
                <a:gridCol w="1057460"/>
              </a:tblGrid>
              <a:tr h="34747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4747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AMARARAM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411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0.26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17.54887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80.99762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5961" marR="5961" marT="596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43518295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60765" y="1516189"/>
            <a:ext cx="4232065" cy="310153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7748" y="1516189"/>
            <a:ext cx="4873835" cy="310153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557994" y="438124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823628" y="438124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86604359"/>
              </p:ext>
            </p:extLst>
          </p:nvPr>
        </p:nvGraphicFramePr>
        <p:xfrm>
          <a:off x="277748" y="5326451"/>
          <a:ext cx="9268588" cy="836604"/>
        </p:xfrm>
        <a:graphic>
          <a:graphicData uri="http://schemas.openxmlformats.org/drawingml/2006/table">
            <a:tbl>
              <a:tblPr/>
              <a:tblGrid>
                <a:gridCol w="333175"/>
                <a:gridCol w="551462"/>
                <a:gridCol w="1160369"/>
                <a:gridCol w="643373"/>
                <a:gridCol w="919103"/>
                <a:gridCol w="990909"/>
                <a:gridCol w="402108"/>
                <a:gridCol w="528485"/>
                <a:gridCol w="597417"/>
                <a:gridCol w="508380"/>
                <a:gridCol w="574441"/>
                <a:gridCol w="689328"/>
                <a:gridCol w="654861"/>
                <a:gridCol w="715177"/>
              </a:tblGrid>
              <a:tr h="278868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78868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AMARARAM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412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0.07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17.53528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80.99986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8868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310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RAIGUDEM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THIMMAMPET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366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0.08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17.53578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80.99794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950" marR="7950" marT="79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62250450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30352" y="1603459"/>
            <a:ext cx="4405884" cy="287290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36625" y="1603459"/>
            <a:ext cx="4517546" cy="287290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22586" y="529564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988220" y="529564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70811857"/>
              </p:ext>
            </p:extLst>
          </p:nvPr>
        </p:nvGraphicFramePr>
        <p:xfrm>
          <a:off x="114110" y="4772260"/>
          <a:ext cx="9532810" cy="1573675"/>
        </p:xfrm>
        <a:graphic>
          <a:graphicData uri="http://schemas.openxmlformats.org/drawingml/2006/table">
            <a:tbl>
              <a:tblPr/>
              <a:tblGrid>
                <a:gridCol w="352168"/>
                <a:gridCol w="582898"/>
                <a:gridCol w="719515"/>
                <a:gridCol w="607185"/>
                <a:gridCol w="1010963"/>
                <a:gridCol w="1299377"/>
                <a:gridCol w="425030"/>
                <a:gridCol w="582898"/>
                <a:gridCol w="631473"/>
                <a:gridCol w="537359"/>
                <a:gridCol w="607185"/>
                <a:gridCol w="728622"/>
                <a:gridCol w="692191"/>
                <a:gridCol w="755946"/>
              </a:tblGrid>
              <a:tr h="31473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1473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86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17.55278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81.05946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473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100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1.95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17.55225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81.06178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473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114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0.54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17.55258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81.05646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473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117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DAMARACHERLA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392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0.75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17.55028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81.0578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73" marR="8173" marT="81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32644184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139608" y="1152144"/>
            <a:ext cx="4374534" cy="240487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2879" y="1097277"/>
            <a:ext cx="4179894" cy="245973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419332" y="383260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84966" y="383260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13508532"/>
              </p:ext>
            </p:extLst>
          </p:nvPr>
        </p:nvGraphicFramePr>
        <p:xfrm>
          <a:off x="182879" y="4476458"/>
          <a:ext cx="9331263" cy="1997496"/>
        </p:xfrm>
        <a:graphic>
          <a:graphicData uri="http://schemas.openxmlformats.org/drawingml/2006/table">
            <a:tbl>
              <a:tblPr/>
              <a:tblGrid>
                <a:gridCol w="338788"/>
                <a:gridCol w="560752"/>
                <a:gridCol w="692177"/>
                <a:gridCol w="584117"/>
                <a:gridCol w="782716"/>
                <a:gridCol w="1250009"/>
                <a:gridCol w="408882"/>
                <a:gridCol w="560752"/>
                <a:gridCol w="607481"/>
                <a:gridCol w="516943"/>
                <a:gridCol w="584117"/>
                <a:gridCol w="700940"/>
                <a:gridCol w="1016363"/>
                <a:gridCol w="727226"/>
              </a:tblGrid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17.55971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81.07354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17.56074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81.07718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101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0.65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17.56102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81.07635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0.41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17.56339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81.07974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105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17.56207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81.07402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0.57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17.56074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81.07258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107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0.35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17.56302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81.07724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108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17.56068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81.07987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5959454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139608" y="1152144"/>
            <a:ext cx="4374534" cy="240487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2879" y="1097277"/>
            <a:ext cx="4179894" cy="245973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419332" y="383260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84966" y="383260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82879" y="4476458"/>
          <a:ext cx="9331263" cy="1997496"/>
        </p:xfrm>
        <a:graphic>
          <a:graphicData uri="http://schemas.openxmlformats.org/drawingml/2006/table">
            <a:tbl>
              <a:tblPr/>
              <a:tblGrid>
                <a:gridCol w="338788"/>
                <a:gridCol w="560752"/>
                <a:gridCol w="692177"/>
                <a:gridCol w="584117"/>
                <a:gridCol w="782716"/>
                <a:gridCol w="1250009"/>
                <a:gridCol w="408882"/>
                <a:gridCol w="560752"/>
                <a:gridCol w="607481"/>
                <a:gridCol w="516943"/>
                <a:gridCol w="584117"/>
                <a:gridCol w="700940"/>
                <a:gridCol w="1016363"/>
                <a:gridCol w="727226"/>
              </a:tblGrid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17.55971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81.07354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17.56074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81.07718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101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0.65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17.56102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81.07635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0.41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17.56339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81.07974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105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17.56207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81.07402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0.57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17.56074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81.07258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107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0.35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17.56302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81.07724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194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108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17.56068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81.07987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35846864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0896" y="583251"/>
            <a:ext cx="4573472" cy="289146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61290" y="583251"/>
            <a:ext cx="4319281" cy="289146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419332" y="145516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84966" y="145516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94035176"/>
              </p:ext>
            </p:extLst>
          </p:nvPr>
        </p:nvGraphicFramePr>
        <p:xfrm>
          <a:off x="159110" y="4291582"/>
          <a:ext cx="9450515" cy="2136648"/>
        </p:xfrm>
        <a:graphic>
          <a:graphicData uri="http://schemas.openxmlformats.org/drawingml/2006/table">
            <a:tbl>
              <a:tblPr/>
              <a:tblGrid>
                <a:gridCol w="343117"/>
                <a:gridCol w="567919"/>
                <a:gridCol w="701023"/>
                <a:gridCol w="591582"/>
                <a:gridCol w="792719"/>
                <a:gridCol w="1265984"/>
                <a:gridCol w="414107"/>
                <a:gridCol w="567919"/>
                <a:gridCol w="615245"/>
                <a:gridCol w="523549"/>
                <a:gridCol w="591582"/>
                <a:gridCol w="709898"/>
                <a:gridCol w="1029352"/>
                <a:gridCol w="736519"/>
              </a:tblGrid>
              <a:tr h="2670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670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17.56464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81.08585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70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1.01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17.56673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81.08666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70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1.84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17.56703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81.08823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70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0.73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17.56651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81.08377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70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109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17.56414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81.08888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70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111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17.56453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81.08374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70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17.56596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81.08219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8254133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21274" y="1565338"/>
            <a:ext cx="3619500" cy="334327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09384" y="1565338"/>
            <a:ext cx="3804047" cy="334327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059602" y="419836"/>
            <a:ext cx="33362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102-61-b-22-feb-2019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774048" y="419836"/>
            <a:ext cx="3612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11501780"/>
              </p:ext>
            </p:extLst>
          </p:nvPr>
        </p:nvGraphicFramePr>
        <p:xfrm>
          <a:off x="409384" y="5321726"/>
          <a:ext cx="9072946" cy="841329"/>
        </p:xfrm>
        <a:graphic>
          <a:graphicData uri="http://schemas.openxmlformats.org/drawingml/2006/table">
            <a:tbl>
              <a:tblPr/>
              <a:tblGrid>
                <a:gridCol w="248339"/>
                <a:gridCol w="582312"/>
                <a:gridCol w="864905"/>
                <a:gridCol w="804962"/>
                <a:gridCol w="1010484"/>
                <a:gridCol w="1036174"/>
                <a:gridCol w="299720"/>
                <a:gridCol w="610144"/>
                <a:gridCol w="445298"/>
                <a:gridCol w="378932"/>
                <a:gridCol w="428171"/>
                <a:gridCol w="513805"/>
                <a:gridCol w="813526"/>
                <a:gridCol w="1036174"/>
              </a:tblGrid>
              <a:tr h="28044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8044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CHINTALAPUDI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 R PALEM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A.R.PALEM RL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224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0.59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17.03072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81.16732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044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CHINTALAPUDI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 R PALEM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A.R.PALEM RL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224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0.77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17.03198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81.16944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KONDAGUDEM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6051" marR="6051" marT="6051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8480697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0896" y="583251"/>
            <a:ext cx="4573472" cy="289146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61290" y="583251"/>
            <a:ext cx="4319281" cy="289146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419332" y="145516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84966" y="145516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8" name="Table 7"/>
          <p:cNvGraphicFramePr>
            <a:graphicFrameLocks noGrp="1"/>
          </p:cNvGraphicFramePr>
          <p:nvPr/>
        </p:nvGraphicFramePr>
        <p:xfrm>
          <a:off x="159110" y="4291582"/>
          <a:ext cx="9450515" cy="2136648"/>
        </p:xfrm>
        <a:graphic>
          <a:graphicData uri="http://schemas.openxmlformats.org/drawingml/2006/table">
            <a:tbl>
              <a:tblPr/>
              <a:tblGrid>
                <a:gridCol w="343117"/>
                <a:gridCol w="567919"/>
                <a:gridCol w="701023"/>
                <a:gridCol w="591582"/>
                <a:gridCol w="792719"/>
                <a:gridCol w="1265984"/>
                <a:gridCol w="414107"/>
                <a:gridCol w="567919"/>
                <a:gridCol w="615245"/>
                <a:gridCol w="523549"/>
                <a:gridCol w="591582"/>
                <a:gridCol w="709898"/>
                <a:gridCol w="1029352"/>
                <a:gridCol w="736519"/>
              </a:tblGrid>
              <a:tr h="2670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670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17.56464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81.08585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70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1.01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17.56673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81.08666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70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1.84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17.56703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81.08823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70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0.73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17.56651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81.08377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70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109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17.56414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81.08888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70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111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17.56453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81.08374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70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17.56596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81.08219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85994773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0896" y="583251"/>
            <a:ext cx="4573472" cy="289146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61290" y="583251"/>
            <a:ext cx="4319281" cy="289146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419332" y="145516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84966" y="145516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8" name="Table 7"/>
          <p:cNvGraphicFramePr>
            <a:graphicFrameLocks noGrp="1"/>
          </p:cNvGraphicFramePr>
          <p:nvPr/>
        </p:nvGraphicFramePr>
        <p:xfrm>
          <a:off x="159110" y="4291582"/>
          <a:ext cx="9450515" cy="2136648"/>
        </p:xfrm>
        <a:graphic>
          <a:graphicData uri="http://schemas.openxmlformats.org/drawingml/2006/table">
            <a:tbl>
              <a:tblPr/>
              <a:tblGrid>
                <a:gridCol w="343117"/>
                <a:gridCol w="567919"/>
                <a:gridCol w="701023"/>
                <a:gridCol w="591582"/>
                <a:gridCol w="792719"/>
                <a:gridCol w="1265984"/>
                <a:gridCol w="414107"/>
                <a:gridCol w="567919"/>
                <a:gridCol w="615245"/>
                <a:gridCol w="523549"/>
                <a:gridCol w="591582"/>
                <a:gridCol w="709898"/>
                <a:gridCol w="1029352"/>
                <a:gridCol w="736519"/>
              </a:tblGrid>
              <a:tr h="2670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670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17.56464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81.08585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70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1.01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17.56673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81.08666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70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1.84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17.56703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81.08823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70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0.73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17.56651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81.08377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70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109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17.56414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81.08888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70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111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17.56453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81.08374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70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17.56596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81.08219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7340842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0896" y="583251"/>
            <a:ext cx="4573472" cy="289146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61290" y="583251"/>
            <a:ext cx="4319281" cy="289146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419332" y="145516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84966" y="145516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8" name="Table 7"/>
          <p:cNvGraphicFramePr>
            <a:graphicFrameLocks noGrp="1"/>
          </p:cNvGraphicFramePr>
          <p:nvPr/>
        </p:nvGraphicFramePr>
        <p:xfrm>
          <a:off x="159110" y="4291582"/>
          <a:ext cx="9450515" cy="2136648"/>
        </p:xfrm>
        <a:graphic>
          <a:graphicData uri="http://schemas.openxmlformats.org/drawingml/2006/table">
            <a:tbl>
              <a:tblPr/>
              <a:tblGrid>
                <a:gridCol w="343117"/>
                <a:gridCol w="567919"/>
                <a:gridCol w="701023"/>
                <a:gridCol w="591582"/>
                <a:gridCol w="792719"/>
                <a:gridCol w="1265984"/>
                <a:gridCol w="414107"/>
                <a:gridCol w="567919"/>
                <a:gridCol w="615245"/>
                <a:gridCol w="523549"/>
                <a:gridCol w="591582"/>
                <a:gridCol w="709898"/>
                <a:gridCol w="1029352"/>
                <a:gridCol w="736519"/>
              </a:tblGrid>
              <a:tr h="2670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670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17.56464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81.08585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70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1.01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17.56673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81.08666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70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1.84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17.56703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81.08823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70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0.73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17.56651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81.08377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70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109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17.56414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81.08888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70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111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17.56453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81.08374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70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112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17.56596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81.08219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64563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85695" y="624576"/>
            <a:ext cx="3838004" cy="350519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00544" y="624576"/>
            <a:ext cx="3808116" cy="350519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500544" y="255244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766178" y="255244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410223"/>
              </p:ext>
            </p:extLst>
          </p:nvPr>
        </p:nvGraphicFramePr>
        <p:xfrm>
          <a:off x="151736" y="4325002"/>
          <a:ext cx="9367167" cy="2212958"/>
        </p:xfrm>
        <a:graphic>
          <a:graphicData uri="http://schemas.openxmlformats.org/drawingml/2006/table">
            <a:tbl>
              <a:tblPr/>
              <a:tblGrid>
                <a:gridCol w="340091"/>
                <a:gridCol w="562910"/>
                <a:gridCol w="694841"/>
                <a:gridCol w="586364"/>
                <a:gridCol w="785727"/>
                <a:gridCol w="1254819"/>
                <a:gridCol w="410455"/>
                <a:gridCol w="562910"/>
                <a:gridCol w="609819"/>
                <a:gridCol w="518932"/>
                <a:gridCol w="586364"/>
                <a:gridCol w="703637"/>
                <a:gridCol w="1020274"/>
                <a:gridCol w="730024"/>
              </a:tblGrid>
              <a:tr h="20117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0117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17.57077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81.08965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117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94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17.56988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81.09093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117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17.5723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81.08665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117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0.24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17.57029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81.08692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117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97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0.17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17.57004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81.08736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117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98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0.13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17.57053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81.08827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117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99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0.41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17.57266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81.08676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117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110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0.39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17.5747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81.08996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117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113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0.18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17.57055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81.08775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117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VINJARAM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401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0.52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17.57505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81.09335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20199096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85695" y="624576"/>
            <a:ext cx="3838004" cy="350519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00544" y="624576"/>
            <a:ext cx="3808116" cy="350519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500544" y="255244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766178" y="255244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78847333"/>
              </p:ext>
            </p:extLst>
          </p:nvPr>
        </p:nvGraphicFramePr>
        <p:xfrm>
          <a:off x="298560" y="4425586"/>
          <a:ext cx="9010099" cy="1993497"/>
        </p:xfrm>
        <a:graphic>
          <a:graphicData uri="http://schemas.openxmlformats.org/drawingml/2006/table">
            <a:tbl>
              <a:tblPr/>
              <a:tblGrid>
                <a:gridCol w="327127"/>
                <a:gridCol w="541452"/>
                <a:gridCol w="668354"/>
                <a:gridCol w="564013"/>
                <a:gridCol w="755776"/>
                <a:gridCol w="1206986"/>
                <a:gridCol w="394809"/>
                <a:gridCol w="541452"/>
                <a:gridCol w="586573"/>
                <a:gridCol w="499151"/>
                <a:gridCol w="564013"/>
                <a:gridCol w="676815"/>
                <a:gridCol w="981382"/>
                <a:gridCol w="702196"/>
              </a:tblGrid>
              <a:tr h="18122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8122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17.57077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81.08965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22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94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17.56988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81.09093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22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17.5723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81.08665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22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0.24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17.57029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81.08692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22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97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0.17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17.57004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81.08736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22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98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0.13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17.57053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81.08827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22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99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0.41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17.57266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81.08676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22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110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0.39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17.5747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81.08996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22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113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0.18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17.57055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81.08775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22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VINJARAM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401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0.52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17.57505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81.09335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61596986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85695" y="624576"/>
            <a:ext cx="3838004" cy="350519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00544" y="624576"/>
            <a:ext cx="3808116" cy="350519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500544" y="255244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766178" y="255244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2489565"/>
              </p:ext>
            </p:extLst>
          </p:nvPr>
        </p:nvGraphicFramePr>
        <p:xfrm>
          <a:off x="298560" y="4361578"/>
          <a:ext cx="9147191" cy="2066658"/>
        </p:xfrm>
        <a:graphic>
          <a:graphicData uri="http://schemas.openxmlformats.org/drawingml/2006/table">
            <a:tbl>
              <a:tblPr/>
              <a:tblGrid>
                <a:gridCol w="332105"/>
                <a:gridCol w="549691"/>
                <a:gridCol w="678523"/>
                <a:gridCol w="572594"/>
                <a:gridCol w="767276"/>
                <a:gridCol w="1225351"/>
                <a:gridCol w="400816"/>
                <a:gridCol w="549691"/>
                <a:gridCol w="595498"/>
                <a:gridCol w="506745"/>
                <a:gridCol w="572594"/>
                <a:gridCol w="687113"/>
                <a:gridCol w="996314"/>
                <a:gridCol w="712880"/>
              </a:tblGrid>
              <a:tr h="18787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8787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17.57077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81.08965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787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94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17.56988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81.09093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787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17.5723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81.08665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787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0.24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17.57029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81.08692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787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97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0.17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17.57004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81.08736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787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98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0.13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17.57053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81.08827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787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99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0.41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17.57266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81.08676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787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110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0.39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17.5747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81.08996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787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113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0.18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17.57055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81.08775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787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VINJARAM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401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0.52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17.57505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81.09335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73977713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85695" y="624576"/>
            <a:ext cx="3838004" cy="350519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00544" y="624576"/>
            <a:ext cx="3808116" cy="350519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500544" y="255244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766178" y="255244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52144404"/>
              </p:ext>
            </p:extLst>
          </p:nvPr>
        </p:nvGraphicFramePr>
        <p:xfrm>
          <a:off x="151736" y="4499106"/>
          <a:ext cx="9385455" cy="2029709"/>
        </p:xfrm>
        <a:graphic>
          <a:graphicData uri="http://schemas.openxmlformats.org/drawingml/2006/table">
            <a:tbl>
              <a:tblPr/>
              <a:tblGrid>
                <a:gridCol w="340755"/>
                <a:gridCol w="564009"/>
                <a:gridCol w="696197"/>
                <a:gridCol w="587509"/>
                <a:gridCol w="787261"/>
                <a:gridCol w="1257269"/>
                <a:gridCol w="411257"/>
                <a:gridCol w="564009"/>
                <a:gridCol w="611009"/>
                <a:gridCol w="519945"/>
                <a:gridCol w="587509"/>
                <a:gridCol w="705011"/>
                <a:gridCol w="1022266"/>
                <a:gridCol w="731449"/>
              </a:tblGrid>
              <a:tr h="18451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8451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17.57077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81.08965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51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94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17.56988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81.09093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51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17.5723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81.08665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51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0.24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17.57029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81.08692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51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97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0.17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17.57004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81.08736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51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98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0.13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17.57053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81.08827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51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99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0.41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17.57266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81.08676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51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110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0.39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17.5747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81.08996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51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113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0.18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17.57055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81.08775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51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VINJARAM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401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0.52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17.57505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81.09335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34777199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85695" y="624576"/>
            <a:ext cx="3838004" cy="350519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00544" y="624576"/>
            <a:ext cx="3808116" cy="350519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500544" y="255244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766178" y="255244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92045739"/>
              </p:ext>
            </p:extLst>
          </p:nvPr>
        </p:nvGraphicFramePr>
        <p:xfrm>
          <a:off x="298560" y="4343290"/>
          <a:ext cx="9147191" cy="2139808"/>
        </p:xfrm>
        <a:graphic>
          <a:graphicData uri="http://schemas.openxmlformats.org/drawingml/2006/table">
            <a:tbl>
              <a:tblPr/>
              <a:tblGrid>
                <a:gridCol w="332105"/>
                <a:gridCol w="549691"/>
                <a:gridCol w="678523"/>
                <a:gridCol w="572594"/>
                <a:gridCol w="767276"/>
                <a:gridCol w="1225351"/>
                <a:gridCol w="400816"/>
                <a:gridCol w="549691"/>
                <a:gridCol w="595498"/>
                <a:gridCol w="506745"/>
                <a:gridCol w="572594"/>
                <a:gridCol w="687113"/>
                <a:gridCol w="996314"/>
                <a:gridCol w="712880"/>
              </a:tblGrid>
              <a:tr h="19452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9452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17.57077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81.08965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452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94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17.56988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81.09093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452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17.5723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81.08665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452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0.24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17.57029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81.08692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452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97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0.17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17.57004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81.08736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452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98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0.13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17.57053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81.08827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452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99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0.41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17.57266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81.08676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452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110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0.39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17.5747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81.08996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452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113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0.18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17.57055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81.08775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4528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VINJARAM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401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0.52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17.57505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81.09335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89407565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85695" y="624576"/>
            <a:ext cx="3838004" cy="350519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00544" y="624576"/>
            <a:ext cx="3808116" cy="350519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500544" y="255244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766178" y="255244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65096722"/>
              </p:ext>
            </p:extLst>
          </p:nvPr>
        </p:nvGraphicFramePr>
        <p:xfrm>
          <a:off x="298558" y="4499106"/>
          <a:ext cx="9220345" cy="2011427"/>
        </p:xfrm>
        <a:graphic>
          <a:graphicData uri="http://schemas.openxmlformats.org/drawingml/2006/table">
            <a:tbl>
              <a:tblPr/>
              <a:tblGrid>
                <a:gridCol w="334761"/>
                <a:gridCol w="554087"/>
                <a:gridCol w="683950"/>
                <a:gridCol w="577173"/>
                <a:gridCol w="773412"/>
                <a:gridCol w="1235151"/>
                <a:gridCol w="404022"/>
                <a:gridCol w="554087"/>
                <a:gridCol w="600260"/>
                <a:gridCol w="510798"/>
                <a:gridCol w="577173"/>
                <a:gridCol w="692608"/>
                <a:gridCol w="1004282"/>
                <a:gridCol w="718581"/>
              </a:tblGrid>
              <a:tr h="18285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8285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17.57077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81.08965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85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94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17.56988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81.09093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85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17.5723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81.08665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85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0.24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17.57029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81.08692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85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97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0.17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17.57004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81.08736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85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98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0.13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17.57053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81.08827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85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99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0.41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17.57266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81.08676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85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110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0.39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17.5747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81.08996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85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113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0.18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17.57055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81.08775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85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VINJARAM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401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0.52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17.57505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81.09335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28257920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85695" y="624576"/>
            <a:ext cx="3838004" cy="350519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00544" y="624576"/>
            <a:ext cx="3808116" cy="350519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500544" y="255244"/>
            <a:ext cx="3341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102-60-d-05-Jan-2019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766178" y="255244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102-60-d-30-feb-2018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85435448"/>
              </p:ext>
            </p:extLst>
          </p:nvPr>
        </p:nvGraphicFramePr>
        <p:xfrm>
          <a:off x="298561" y="4398154"/>
          <a:ext cx="9284350" cy="2194665"/>
        </p:xfrm>
        <a:graphic>
          <a:graphicData uri="http://schemas.openxmlformats.org/drawingml/2006/table">
            <a:tbl>
              <a:tblPr/>
              <a:tblGrid>
                <a:gridCol w="337084"/>
                <a:gridCol w="557933"/>
                <a:gridCol w="688698"/>
                <a:gridCol w="581180"/>
                <a:gridCol w="778781"/>
                <a:gridCol w="1243725"/>
                <a:gridCol w="406826"/>
                <a:gridCol w="557933"/>
                <a:gridCol w="604427"/>
                <a:gridCol w="514344"/>
                <a:gridCol w="581180"/>
                <a:gridCol w="697416"/>
                <a:gridCol w="1011253"/>
                <a:gridCol w="723570"/>
              </a:tblGrid>
              <a:tr h="19951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SANCTUARY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9951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17.57077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81.08965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951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94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17.56988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81.09093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951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17.5723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81.08665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951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0.24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17.57029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81.08692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951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97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0.17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17.57004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81.08736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951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98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0.13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17.57053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81.08827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951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99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0.41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17.57266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81.08676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KONDANMURTHY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951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110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0.39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17.5747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81.08996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951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113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CHEERAVALLI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0.18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17.57055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81.08775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951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126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ELURU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KUKUNOOR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VINJARAM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DAMERACHERLA EXT I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401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DF TO NF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0.52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17.57505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81.09335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30" marR="8030" marT="80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48733289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6582</TotalTime>
  <Words>42176</Words>
  <Application>Microsoft Office PowerPoint</Application>
  <PresentationFormat>A4 Paper (210x297 mm)</PresentationFormat>
  <Paragraphs>32872</Paragraphs>
  <Slides>386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386</vt:i4>
      </vt:variant>
    </vt:vector>
  </HeadingPairs>
  <TitlesOfParts>
    <vt:vector size="390" baseType="lpstr">
      <vt:lpstr>Arial</vt:lpstr>
      <vt:lpstr>Calibri</vt:lpstr>
      <vt:lpstr>Calibri Light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Harsha</dc:creator>
  <cp:lastModifiedBy>Harsha</cp:lastModifiedBy>
  <cp:revision>634</cp:revision>
  <dcterms:created xsi:type="dcterms:W3CDTF">2019-05-27T05:01:35Z</dcterms:created>
  <dcterms:modified xsi:type="dcterms:W3CDTF">2019-12-17T13:23:30Z</dcterms:modified>
</cp:coreProperties>
</file>