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99" r:id="rId9"/>
    <p:sldId id="300" r:id="rId10"/>
    <p:sldId id="301" r:id="rId11"/>
    <p:sldId id="294" r:id="rId12"/>
    <p:sldId id="295" r:id="rId13"/>
    <p:sldId id="296" r:id="rId14"/>
    <p:sldId id="297" r:id="rId15"/>
    <p:sldId id="290" r:id="rId16"/>
    <p:sldId id="291" r:id="rId17"/>
    <p:sldId id="292" r:id="rId18"/>
    <p:sldId id="293" r:id="rId19"/>
    <p:sldId id="286" r:id="rId20"/>
    <p:sldId id="287" r:id="rId21"/>
    <p:sldId id="288" r:id="rId22"/>
    <p:sldId id="289" r:id="rId23"/>
    <p:sldId id="282" r:id="rId24"/>
    <p:sldId id="283" r:id="rId25"/>
    <p:sldId id="284" r:id="rId26"/>
    <p:sldId id="285" r:id="rId27"/>
    <p:sldId id="278" r:id="rId28"/>
    <p:sldId id="279" r:id="rId29"/>
    <p:sldId id="280" r:id="rId30"/>
    <p:sldId id="281" r:id="rId31"/>
    <p:sldId id="274" r:id="rId32"/>
    <p:sldId id="275" r:id="rId33"/>
    <p:sldId id="276" r:id="rId34"/>
    <p:sldId id="277" r:id="rId35"/>
    <p:sldId id="270" r:id="rId36"/>
    <p:sldId id="271" r:id="rId37"/>
    <p:sldId id="272" r:id="rId38"/>
    <p:sldId id="273" r:id="rId39"/>
    <p:sldId id="266" r:id="rId40"/>
    <p:sldId id="267" r:id="rId41"/>
    <p:sldId id="268" r:id="rId42"/>
    <p:sldId id="269" r:id="rId43"/>
    <p:sldId id="262" r:id="rId44"/>
    <p:sldId id="263" r:id="rId45"/>
    <p:sldId id="264" r:id="rId46"/>
    <p:sldId id="302" r:id="rId47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76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EF5AD-3693-4E6B-A25B-66124D4E34F9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27F16-BD69-4FE0-9409-6807E245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7F16-BD69-4FE0-9409-6807E24511C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3C863-3672-4A57-B6B1-A56300DC53D1}" type="datetimeFigureOut">
              <a:rPr lang="en-US" smtClean="0"/>
              <a:pPr/>
              <a:t>08-May-19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E271A-3B47-46DB-BF1F-5B4F558DB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l="31250" t="26693" r="23177" b="24349"/>
          <a:stretch>
            <a:fillRect/>
          </a:stretch>
        </p:blipFill>
        <p:spPr bwMode="auto">
          <a:xfrm>
            <a:off x="381000" y="1600200"/>
            <a:ext cx="465306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31901" t="25104" r="23177" b="24949"/>
          <a:stretch>
            <a:fillRect/>
          </a:stretch>
        </p:blipFill>
        <p:spPr bwMode="auto">
          <a:xfrm>
            <a:off x="5181600" y="152400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5257800"/>
          <a:ext cx="9525000" cy="914400"/>
        </p:xfrm>
        <a:graphic>
          <a:graphicData uri="http://schemas.openxmlformats.org/drawingml/2006/table">
            <a:tbl>
              <a:tblPr/>
              <a:tblGrid>
                <a:gridCol w="284696"/>
                <a:gridCol w="652190"/>
                <a:gridCol w="936885"/>
                <a:gridCol w="936885"/>
                <a:gridCol w="824114"/>
                <a:gridCol w="1256583"/>
                <a:gridCol w="343595"/>
                <a:gridCol w="608659"/>
                <a:gridCol w="746094"/>
                <a:gridCol w="490850"/>
                <a:gridCol w="549755"/>
                <a:gridCol w="461403"/>
                <a:gridCol w="912988"/>
                <a:gridCol w="520303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25.78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78.84093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15.31092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17.65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78.83958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15.30225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295400" y="10668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22/02/2018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181600" y="1066800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13/03/2019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995" t="26042" r="25781" b="22917"/>
          <a:stretch>
            <a:fillRect/>
          </a:stretch>
        </p:blipFill>
        <p:spPr bwMode="auto">
          <a:xfrm>
            <a:off x="5029200" y="1752600"/>
            <a:ext cx="46373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1250" t="28466" r="27083" b="23958"/>
          <a:stretch>
            <a:fillRect/>
          </a:stretch>
        </p:blipFill>
        <p:spPr bwMode="auto">
          <a:xfrm>
            <a:off x="457200" y="1828800"/>
            <a:ext cx="4419600" cy="3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181600"/>
          <a:ext cx="9525002" cy="990599"/>
        </p:xfrm>
        <a:graphic>
          <a:graphicData uri="http://schemas.openxmlformats.org/drawingml/2006/table">
            <a:tbl>
              <a:tblPr/>
              <a:tblGrid>
                <a:gridCol w="298095"/>
                <a:gridCol w="555071"/>
                <a:gridCol w="853165"/>
                <a:gridCol w="687260"/>
                <a:gridCol w="877649"/>
                <a:gridCol w="957436"/>
                <a:gridCol w="638291"/>
                <a:gridCol w="638291"/>
                <a:gridCol w="638291"/>
                <a:gridCol w="718077"/>
                <a:gridCol w="679512"/>
                <a:gridCol w="612265"/>
                <a:gridCol w="762000"/>
                <a:gridCol w="609599"/>
              </a:tblGrid>
              <a:tr h="332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0.85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79.94059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15.93191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79.93951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15.92994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4800600" y="91440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295400" y="9144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257800" y="457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14400" y="381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5029200" y="106680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524000" y="10668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81600" y="609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38200" y="533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4876800" y="100076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524000" y="9906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029200" y="533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066800" y="457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4876800" y="100076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600200" y="10668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953000" y="609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43000" y="533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4876800" y="107696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524000" y="10668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724400" y="609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43000" y="6066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40" t="15625" r="45963" b="19792"/>
          <a:stretch>
            <a:fillRect/>
          </a:stretch>
        </p:blipFill>
        <p:spPr bwMode="auto">
          <a:xfrm>
            <a:off x="4876800" y="990600"/>
            <a:ext cx="3200400" cy="4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297" t="18359" r="46614" b="21224"/>
          <a:stretch>
            <a:fillRect/>
          </a:stretch>
        </p:blipFill>
        <p:spPr bwMode="auto">
          <a:xfrm>
            <a:off x="1447800" y="10668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562600"/>
          <a:ext cx="9525000" cy="10668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1"/>
                <a:gridCol w="848418"/>
                <a:gridCol w="1084146"/>
                <a:gridCol w="774390"/>
                <a:gridCol w="619512"/>
                <a:gridCol w="542073"/>
                <a:gridCol w="696951"/>
                <a:gridCol w="619512"/>
                <a:gridCol w="619512"/>
                <a:gridCol w="657563"/>
                <a:gridCol w="823692"/>
                <a:gridCol w="6096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0.56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79.91425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15.98072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15.98057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79.91513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15.98208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79.91493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15.98343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79.91549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15.98280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648200" y="533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14400" y="6066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7344" t="16667" r="31641" b="36458"/>
          <a:stretch>
            <a:fillRect/>
          </a:stretch>
        </p:blipFill>
        <p:spPr bwMode="auto">
          <a:xfrm>
            <a:off x="5181600" y="2209800"/>
            <a:ext cx="40538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28646" t="21484" r="30990" b="34766"/>
          <a:stretch>
            <a:fillRect/>
          </a:stretch>
        </p:blipFill>
        <p:spPr bwMode="auto">
          <a:xfrm>
            <a:off x="609600" y="2133600"/>
            <a:ext cx="427445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5486400"/>
          <a:ext cx="9296401" cy="852184"/>
        </p:xfrm>
        <a:graphic>
          <a:graphicData uri="http://schemas.openxmlformats.org/drawingml/2006/table">
            <a:tbl>
              <a:tblPr/>
              <a:tblGrid>
                <a:gridCol w="289714"/>
                <a:gridCol w="539468"/>
                <a:gridCol w="694818"/>
                <a:gridCol w="685800"/>
                <a:gridCol w="838200"/>
                <a:gridCol w="838200"/>
                <a:gridCol w="457200"/>
                <a:gridCol w="609600"/>
                <a:gridCol w="838200"/>
                <a:gridCol w="609600"/>
                <a:gridCol w="685800"/>
                <a:gridCol w="685800"/>
                <a:gridCol w="762000"/>
                <a:gridCol w="762001"/>
              </a:tblGrid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15.98838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79.91055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15.98948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7344" t="25000" r="34245" b="30208"/>
          <a:stretch>
            <a:fillRect/>
          </a:stretch>
        </p:blipFill>
        <p:spPr bwMode="auto">
          <a:xfrm>
            <a:off x="5181600" y="2286000"/>
            <a:ext cx="3886200" cy="28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6042" t="21484" r="30338" b="31641"/>
          <a:stretch>
            <a:fillRect/>
          </a:stretch>
        </p:blipFill>
        <p:spPr bwMode="auto">
          <a:xfrm>
            <a:off x="457200" y="2209800"/>
            <a:ext cx="4343400" cy="29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562600"/>
          <a:ext cx="9448801" cy="762000"/>
        </p:xfrm>
        <a:graphic>
          <a:graphicData uri="http://schemas.openxmlformats.org/drawingml/2006/table">
            <a:tbl>
              <a:tblPr/>
              <a:tblGrid>
                <a:gridCol w="282417"/>
                <a:gridCol w="525881"/>
                <a:gridCol w="808297"/>
                <a:gridCol w="986026"/>
                <a:gridCol w="902581"/>
                <a:gridCol w="914400"/>
                <a:gridCol w="533400"/>
                <a:gridCol w="533400"/>
                <a:gridCol w="685800"/>
                <a:gridCol w="533400"/>
                <a:gridCol w="762000"/>
                <a:gridCol w="559374"/>
                <a:gridCol w="812226"/>
                <a:gridCol w="60959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79.92564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15.98859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79.92587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79.92690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15.99043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344" t="25000" r="34245" b="30208"/>
          <a:stretch>
            <a:fillRect/>
          </a:stretch>
        </p:blipFill>
        <p:spPr bwMode="auto">
          <a:xfrm>
            <a:off x="5257800" y="2120685"/>
            <a:ext cx="3886200" cy="28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042" t="21484" r="30338" b="31641"/>
          <a:stretch>
            <a:fillRect/>
          </a:stretch>
        </p:blipFill>
        <p:spPr bwMode="auto">
          <a:xfrm>
            <a:off x="609600" y="2111991"/>
            <a:ext cx="4343400" cy="29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562600"/>
          <a:ext cx="9448801" cy="762000"/>
        </p:xfrm>
        <a:graphic>
          <a:graphicData uri="http://schemas.openxmlformats.org/drawingml/2006/table">
            <a:tbl>
              <a:tblPr/>
              <a:tblGrid>
                <a:gridCol w="282417"/>
                <a:gridCol w="525881"/>
                <a:gridCol w="808297"/>
                <a:gridCol w="986026"/>
                <a:gridCol w="902581"/>
                <a:gridCol w="914400"/>
                <a:gridCol w="533400"/>
                <a:gridCol w="533400"/>
                <a:gridCol w="685800"/>
                <a:gridCol w="533400"/>
                <a:gridCol w="762000"/>
                <a:gridCol w="559374"/>
                <a:gridCol w="812226"/>
                <a:gridCol w="60959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79.92564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15.98859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79.92587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79.92690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15.99043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l="31250" t="26693" r="23177" b="24349"/>
          <a:stretch>
            <a:fillRect/>
          </a:stretch>
        </p:blipFill>
        <p:spPr bwMode="auto">
          <a:xfrm>
            <a:off x="381000" y="1828800"/>
            <a:ext cx="465306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31901" t="25104" r="23177" b="24949"/>
          <a:stretch>
            <a:fillRect/>
          </a:stretch>
        </p:blipFill>
        <p:spPr bwMode="auto">
          <a:xfrm>
            <a:off x="5181600" y="182880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257800"/>
          <a:ext cx="9525000" cy="914400"/>
        </p:xfrm>
        <a:graphic>
          <a:graphicData uri="http://schemas.openxmlformats.org/drawingml/2006/table">
            <a:tbl>
              <a:tblPr/>
              <a:tblGrid>
                <a:gridCol w="284696"/>
                <a:gridCol w="652190"/>
                <a:gridCol w="936885"/>
                <a:gridCol w="936885"/>
                <a:gridCol w="824114"/>
                <a:gridCol w="1256583"/>
                <a:gridCol w="343595"/>
                <a:gridCol w="608659"/>
                <a:gridCol w="746094"/>
                <a:gridCol w="490850"/>
                <a:gridCol w="549755"/>
                <a:gridCol w="461403"/>
                <a:gridCol w="912988"/>
                <a:gridCol w="520303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25.78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78.84093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15.31092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17.65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78.83958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15.30225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219200" y="13716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22/02/2018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257800" y="1295400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13/03/2019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344" t="25000" r="34245" b="30208"/>
          <a:stretch>
            <a:fillRect/>
          </a:stretch>
        </p:blipFill>
        <p:spPr bwMode="auto">
          <a:xfrm>
            <a:off x="5181600" y="2362200"/>
            <a:ext cx="4010246" cy="292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042" t="21484" r="30338" b="31641"/>
          <a:stretch>
            <a:fillRect/>
          </a:stretch>
        </p:blipFill>
        <p:spPr bwMode="auto">
          <a:xfrm>
            <a:off x="533400" y="2362200"/>
            <a:ext cx="4343400" cy="29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562600"/>
          <a:ext cx="9448801" cy="762000"/>
        </p:xfrm>
        <a:graphic>
          <a:graphicData uri="http://schemas.openxmlformats.org/drawingml/2006/table">
            <a:tbl>
              <a:tblPr/>
              <a:tblGrid>
                <a:gridCol w="282417"/>
                <a:gridCol w="525881"/>
                <a:gridCol w="808297"/>
                <a:gridCol w="986026"/>
                <a:gridCol w="902581"/>
                <a:gridCol w="914400"/>
                <a:gridCol w="533400"/>
                <a:gridCol w="533400"/>
                <a:gridCol w="685800"/>
                <a:gridCol w="533400"/>
                <a:gridCol w="762000"/>
                <a:gridCol w="559374"/>
                <a:gridCol w="812226"/>
                <a:gridCol w="60959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79.92564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15.98859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79.92587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79.92690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15.99043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8258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7496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20833" t="39193" r="41406" b="18099"/>
          <a:stretch>
            <a:fillRect/>
          </a:stretch>
        </p:blipFill>
        <p:spPr bwMode="auto">
          <a:xfrm>
            <a:off x="5029200" y="2057400"/>
            <a:ext cx="409621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 l="26042" t="46484" r="39453" b="16016"/>
          <a:stretch>
            <a:fillRect/>
          </a:stretch>
        </p:blipFill>
        <p:spPr bwMode="auto">
          <a:xfrm>
            <a:off x="609600" y="2057400"/>
            <a:ext cx="426296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5334000"/>
          <a:ext cx="9448799" cy="914400"/>
        </p:xfrm>
        <a:graphic>
          <a:graphicData uri="http://schemas.openxmlformats.org/drawingml/2006/table">
            <a:tbl>
              <a:tblPr/>
              <a:tblGrid>
                <a:gridCol w="282417"/>
                <a:gridCol w="662463"/>
                <a:gridCol w="671716"/>
                <a:gridCol w="821804"/>
                <a:gridCol w="914400"/>
                <a:gridCol w="914400"/>
                <a:gridCol w="457200"/>
                <a:gridCol w="533400"/>
                <a:gridCol w="685800"/>
                <a:gridCol w="685800"/>
                <a:gridCol w="685800"/>
                <a:gridCol w="609600"/>
                <a:gridCol w="914400"/>
                <a:gridCol w="609599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2.21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16.07919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80.03554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16.07891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0.99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80.03754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16.07966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0833" t="39193" r="41406" b="18099"/>
          <a:stretch>
            <a:fillRect/>
          </a:stretch>
        </p:blipFill>
        <p:spPr bwMode="auto">
          <a:xfrm>
            <a:off x="5105400" y="2057400"/>
            <a:ext cx="409621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042" t="46484" r="39453" b="16016"/>
          <a:stretch>
            <a:fillRect/>
          </a:stretch>
        </p:blipFill>
        <p:spPr bwMode="auto">
          <a:xfrm>
            <a:off x="649817" y="2057400"/>
            <a:ext cx="426296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334000"/>
          <a:ext cx="9448799" cy="914400"/>
        </p:xfrm>
        <a:graphic>
          <a:graphicData uri="http://schemas.openxmlformats.org/drawingml/2006/table">
            <a:tbl>
              <a:tblPr/>
              <a:tblGrid>
                <a:gridCol w="282417"/>
                <a:gridCol w="662463"/>
                <a:gridCol w="671716"/>
                <a:gridCol w="821804"/>
                <a:gridCol w="914400"/>
                <a:gridCol w="914400"/>
                <a:gridCol w="457200"/>
                <a:gridCol w="533400"/>
                <a:gridCol w="685800"/>
                <a:gridCol w="685800"/>
                <a:gridCol w="685800"/>
                <a:gridCol w="609600"/>
                <a:gridCol w="914400"/>
                <a:gridCol w="609599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2.21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16.07919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80.03554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16.07891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0.99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80.03754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16.07966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0833" t="39193" r="41406" b="18099"/>
          <a:stretch>
            <a:fillRect/>
          </a:stretch>
        </p:blipFill>
        <p:spPr bwMode="auto">
          <a:xfrm>
            <a:off x="5105400" y="2133600"/>
            <a:ext cx="409621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042" t="46484" r="39453" b="16016"/>
          <a:stretch>
            <a:fillRect/>
          </a:stretch>
        </p:blipFill>
        <p:spPr bwMode="auto">
          <a:xfrm>
            <a:off x="533400" y="2133600"/>
            <a:ext cx="426296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334000"/>
          <a:ext cx="9448799" cy="914400"/>
        </p:xfrm>
        <a:graphic>
          <a:graphicData uri="http://schemas.openxmlformats.org/drawingml/2006/table">
            <a:tbl>
              <a:tblPr/>
              <a:tblGrid>
                <a:gridCol w="282417"/>
                <a:gridCol w="662463"/>
                <a:gridCol w="671716"/>
                <a:gridCol w="821804"/>
                <a:gridCol w="914400"/>
                <a:gridCol w="914400"/>
                <a:gridCol w="457200"/>
                <a:gridCol w="533400"/>
                <a:gridCol w="685800"/>
                <a:gridCol w="685800"/>
                <a:gridCol w="685800"/>
                <a:gridCol w="609600"/>
                <a:gridCol w="914400"/>
                <a:gridCol w="609599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2.21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16.07919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0.6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80.03554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16.07891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0.99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80.03754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16.07966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2135" t="35417" r="38151" b="22917"/>
          <a:stretch>
            <a:fillRect/>
          </a:stretch>
        </p:blipFill>
        <p:spPr bwMode="auto">
          <a:xfrm>
            <a:off x="5073015" y="2057400"/>
            <a:ext cx="42995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23437" t="37109" r="37500" b="22266"/>
          <a:stretch>
            <a:fillRect/>
          </a:stretch>
        </p:blipFill>
        <p:spPr bwMode="auto">
          <a:xfrm>
            <a:off x="457200" y="2057400"/>
            <a:ext cx="445476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257800"/>
          <a:ext cx="9067798" cy="990600"/>
        </p:xfrm>
        <a:graphic>
          <a:graphicData uri="http://schemas.openxmlformats.org/drawingml/2006/table">
            <a:tbl>
              <a:tblPr/>
              <a:tblGrid>
                <a:gridCol w="271029"/>
                <a:gridCol w="643370"/>
                <a:gridCol w="637011"/>
                <a:gridCol w="810789"/>
                <a:gridCol w="914400"/>
                <a:gridCol w="1066800"/>
                <a:gridCol w="381000"/>
                <a:gridCol w="685800"/>
                <a:gridCol w="609600"/>
                <a:gridCol w="609600"/>
                <a:gridCol w="634653"/>
                <a:gridCol w="508347"/>
                <a:gridCol w="685800"/>
                <a:gridCol w="609599"/>
              </a:tblGrid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80.07417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15.97303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0.24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80.07338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15.97346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135" t="35417" r="38151" b="22917"/>
          <a:stretch>
            <a:fillRect/>
          </a:stretch>
        </p:blipFill>
        <p:spPr bwMode="auto">
          <a:xfrm>
            <a:off x="5029200" y="2057400"/>
            <a:ext cx="42995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3437" t="37109" r="37500" b="22266"/>
          <a:stretch>
            <a:fillRect/>
          </a:stretch>
        </p:blipFill>
        <p:spPr bwMode="auto">
          <a:xfrm>
            <a:off x="457200" y="1981200"/>
            <a:ext cx="445476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257800"/>
          <a:ext cx="9067798" cy="990600"/>
        </p:xfrm>
        <a:graphic>
          <a:graphicData uri="http://schemas.openxmlformats.org/drawingml/2006/table">
            <a:tbl>
              <a:tblPr/>
              <a:tblGrid>
                <a:gridCol w="271029"/>
                <a:gridCol w="643370"/>
                <a:gridCol w="637011"/>
                <a:gridCol w="810789"/>
                <a:gridCol w="914400"/>
                <a:gridCol w="1066800"/>
                <a:gridCol w="381000"/>
                <a:gridCol w="685800"/>
                <a:gridCol w="609600"/>
                <a:gridCol w="609600"/>
                <a:gridCol w="634653"/>
                <a:gridCol w="508347"/>
                <a:gridCol w="685800"/>
                <a:gridCol w="609599"/>
              </a:tblGrid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80.07417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15.97303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25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0.24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80.07338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15.97346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31250" t="28466" r="27083" b="23958"/>
          <a:stretch>
            <a:fillRect/>
          </a:stretch>
        </p:blipFill>
        <p:spPr bwMode="auto">
          <a:xfrm>
            <a:off x="457200" y="1752600"/>
            <a:ext cx="4419600" cy="3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7995" t="26042" r="25781" b="22917"/>
          <a:stretch>
            <a:fillRect/>
          </a:stretch>
        </p:blipFill>
        <p:spPr bwMode="auto">
          <a:xfrm>
            <a:off x="5105400" y="1676400"/>
            <a:ext cx="46373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181600"/>
          <a:ext cx="9525002" cy="990599"/>
        </p:xfrm>
        <a:graphic>
          <a:graphicData uri="http://schemas.openxmlformats.org/drawingml/2006/table">
            <a:tbl>
              <a:tblPr/>
              <a:tblGrid>
                <a:gridCol w="298095"/>
                <a:gridCol w="555071"/>
                <a:gridCol w="853165"/>
                <a:gridCol w="687260"/>
                <a:gridCol w="877649"/>
                <a:gridCol w="957436"/>
                <a:gridCol w="638291"/>
                <a:gridCol w="638291"/>
                <a:gridCol w="638291"/>
                <a:gridCol w="718077"/>
                <a:gridCol w="679512"/>
                <a:gridCol w="612265"/>
                <a:gridCol w="762000"/>
                <a:gridCol w="609599"/>
              </a:tblGrid>
              <a:tr h="332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0.85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79.94059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15.93191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79.93951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15.92994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344" t="16667" r="31641" b="36458"/>
          <a:stretch>
            <a:fillRect/>
          </a:stretch>
        </p:blipFill>
        <p:spPr bwMode="auto">
          <a:xfrm>
            <a:off x="5105400" y="2133600"/>
            <a:ext cx="40538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8646" t="21484" r="30990" b="34766"/>
          <a:stretch>
            <a:fillRect/>
          </a:stretch>
        </p:blipFill>
        <p:spPr bwMode="auto">
          <a:xfrm>
            <a:off x="685800" y="2209800"/>
            <a:ext cx="427445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486400"/>
          <a:ext cx="9296401" cy="852184"/>
        </p:xfrm>
        <a:graphic>
          <a:graphicData uri="http://schemas.openxmlformats.org/drawingml/2006/table">
            <a:tbl>
              <a:tblPr/>
              <a:tblGrid>
                <a:gridCol w="289714"/>
                <a:gridCol w="539468"/>
                <a:gridCol w="694818"/>
                <a:gridCol w="685800"/>
                <a:gridCol w="838200"/>
                <a:gridCol w="838200"/>
                <a:gridCol w="457200"/>
                <a:gridCol w="609600"/>
                <a:gridCol w="838200"/>
                <a:gridCol w="609600"/>
                <a:gridCol w="685800"/>
                <a:gridCol w="685800"/>
                <a:gridCol w="762000"/>
                <a:gridCol w="762001"/>
              </a:tblGrid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15.98838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79.91055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15.98948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344" t="16667" r="31641" b="36458"/>
          <a:stretch>
            <a:fillRect/>
          </a:stretch>
        </p:blipFill>
        <p:spPr bwMode="auto">
          <a:xfrm>
            <a:off x="5181600" y="2362200"/>
            <a:ext cx="40538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8646" t="21484" r="30990" b="34766"/>
          <a:stretch>
            <a:fillRect/>
          </a:stretch>
        </p:blipFill>
        <p:spPr bwMode="auto">
          <a:xfrm>
            <a:off x="685800" y="2362200"/>
            <a:ext cx="427445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486400"/>
          <a:ext cx="9296401" cy="852184"/>
        </p:xfrm>
        <a:graphic>
          <a:graphicData uri="http://schemas.openxmlformats.org/drawingml/2006/table">
            <a:tbl>
              <a:tblPr/>
              <a:tblGrid>
                <a:gridCol w="289714"/>
                <a:gridCol w="539468"/>
                <a:gridCol w="694818"/>
                <a:gridCol w="685800"/>
                <a:gridCol w="838200"/>
                <a:gridCol w="838200"/>
                <a:gridCol w="457200"/>
                <a:gridCol w="609600"/>
                <a:gridCol w="838200"/>
                <a:gridCol w="609600"/>
                <a:gridCol w="685800"/>
                <a:gridCol w="685800"/>
                <a:gridCol w="762000"/>
                <a:gridCol w="762001"/>
              </a:tblGrid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15.98904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79.90916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15.98838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28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79.91055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15.98948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9020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9020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948" t="26042" r="29036" b="30208"/>
          <a:stretch>
            <a:fillRect/>
          </a:stretch>
        </p:blipFill>
        <p:spPr bwMode="auto">
          <a:xfrm>
            <a:off x="5181600" y="23622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29948" t="26693" r="27734" b="29557"/>
          <a:stretch>
            <a:fillRect/>
          </a:stretch>
        </p:blipFill>
        <p:spPr bwMode="auto">
          <a:xfrm>
            <a:off x="457200" y="2362200"/>
            <a:ext cx="459921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638800"/>
          <a:ext cx="9525000" cy="838200"/>
        </p:xfrm>
        <a:graphic>
          <a:graphicData uri="http://schemas.openxmlformats.org/drawingml/2006/table">
            <a:tbl>
              <a:tblPr/>
              <a:tblGrid>
                <a:gridCol w="304670"/>
                <a:gridCol w="697953"/>
                <a:gridCol w="741355"/>
                <a:gridCol w="730092"/>
                <a:gridCol w="1082107"/>
                <a:gridCol w="994673"/>
                <a:gridCol w="409810"/>
                <a:gridCol w="651365"/>
                <a:gridCol w="798447"/>
                <a:gridCol w="589098"/>
                <a:gridCol w="655244"/>
                <a:gridCol w="556026"/>
                <a:gridCol w="300148"/>
                <a:gridCol w="1014012"/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1.71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80.06300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15.97290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30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80.06404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15.97415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9020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43000" y="18258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901" t="19792" r="24479" b="33333"/>
          <a:stretch>
            <a:fillRect/>
          </a:stretch>
        </p:blipFill>
        <p:spPr bwMode="auto">
          <a:xfrm>
            <a:off x="685800" y="2286000"/>
            <a:ext cx="43112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2552" t="27734" r="25781" b="28516"/>
          <a:stretch>
            <a:fillRect/>
          </a:stretch>
        </p:blipFill>
        <p:spPr bwMode="auto">
          <a:xfrm>
            <a:off x="5257800" y="2286000"/>
            <a:ext cx="4383314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5486400"/>
          <a:ext cx="9524999" cy="914401"/>
        </p:xfrm>
        <a:graphic>
          <a:graphicData uri="http://schemas.openxmlformats.org/drawingml/2006/table">
            <a:tbl>
              <a:tblPr/>
              <a:tblGrid>
                <a:gridCol w="284694"/>
                <a:gridCol w="530122"/>
                <a:gridCol w="814816"/>
                <a:gridCol w="884967"/>
                <a:gridCol w="838200"/>
                <a:gridCol w="1143000"/>
                <a:gridCol w="739147"/>
                <a:gridCol w="608658"/>
                <a:gridCol w="633395"/>
                <a:gridCol w="603553"/>
                <a:gridCol w="615647"/>
                <a:gridCol w="533400"/>
                <a:gridCol w="609600"/>
                <a:gridCol w="685800"/>
              </a:tblGrid>
              <a:tr h="3694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5.65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78.84165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15.32426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 smtClean="0">
                          <a:latin typeface="Arial"/>
                        </a:rPr>
                        <a:t>668</a:t>
                      </a:r>
                      <a:endParaRPr lang="en-US" sz="700" b="1" i="0" u="none" strike="noStrike" dirty="0">
                        <a:latin typeface="Arial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17.82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78.83345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15.32469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066800" y="17526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22/02/2018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105400" y="1981200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13/03/2019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948" t="26042" r="29036" b="30208"/>
          <a:stretch>
            <a:fillRect/>
          </a:stretch>
        </p:blipFill>
        <p:spPr bwMode="auto">
          <a:xfrm>
            <a:off x="5181600" y="2209800"/>
            <a:ext cx="445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948" t="26693" r="27734" b="29557"/>
          <a:stretch>
            <a:fillRect/>
          </a:stretch>
        </p:blipFill>
        <p:spPr bwMode="auto">
          <a:xfrm>
            <a:off x="457200" y="2209800"/>
            <a:ext cx="459921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638800"/>
          <a:ext cx="9525000" cy="838200"/>
        </p:xfrm>
        <a:graphic>
          <a:graphicData uri="http://schemas.openxmlformats.org/drawingml/2006/table">
            <a:tbl>
              <a:tblPr/>
              <a:tblGrid>
                <a:gridCol w="304670"/>
                <a:gridCol w="697953"/>
                <a:gridCol w="741355"/>
                <a:gridCol w="730092"/>
                <a:gridCol w="1082107"/>
                <a:gridCol w="994673"/>
                <a:gridCol w="409810"/>
                <a:gridCol w="651365"/>
                <a:gridCol w="798447"/>
                <a:gridCol w="589098"/>
                <a:gridCol w="655244"/>
                <a:gridCol w="556026"/>
                <a:gridCol w="300148"/>
                <a:gridCol w="1014012"/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1.71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80.06300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15.97290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Times New Roman"/>
                        </a:rPr>
                        <a:t>30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NAGARAJUPALLI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375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0.39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80.06404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15.97415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734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6734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1901" t="19792" r="25781" b="29167"/>
          <a:stretch>
            <a:fillRect/>
          </a:stretch>
        </p:blipFill>
        <p:spPr bwMode="auto">
          <a:xfrm>
            <a:off x="4800600" y="1143000"/>
            <a:ext cx="44475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32552" t="18359" r="25781" b="27474"/>
          <a:stretch>
            <a:fillRect/>
          </a:stretch>
        </p:blipFill>
        <p:spPr bwMode="auto">
          <a:xfrm>
            <a:off x="457200" y="1143000"/>
            <a:ext cx="4114800" cy="334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4800600"/>
          <a:ext cx="8713472" cy="1600201"/>
        </p:xfrm>
        <a:graphic>
          <a:graphicData uri="http://schemas.openxmlformats.org/drawingml/2006/table">
            <a:tbl>
              <a:tblPr/>
              <a:tblGrid>
                <a:gridCol w="271028"/>
                <a:gridCol w="504676"/>
                <a:gridCol w="519697"/>
                <a:gridCol w="762000"/>
                <a:gridCol w="838200"/>
                <a:gridCol w="838200"/>
                <a:gridCol w="533400"/>
                <a:gridCol w="533400"/>
                <a:gridCol w="609600"/>
                <a:gridCol w="609600"/>
                <a:gridCol w="609600"/>
                <a:gridCol w="533400"/>
                <a:gridCol w="838200"/>
                <a:gridCol w="712471"/>
              </a:tblGrid>
              <a:tr h="36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80.04050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16.07006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80.04188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80.04137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16.07169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81600" y="6858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38200" y="609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19792" r="25781" b="29167"/>
          <a:stretch>
            <a:fillRect/>
          </a:stretch>
        </p:blipFill>
        <p:spPr bwMode="auto">
          <a:xfrm>
            <a:off x="5004317" y="1143000"/>
            <a:ext cx="44475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552" t="18359" r="25781" b="27474"/>
          <a:stretch>
            <a:fillRect/>
          </a:stretch>
        </p:blipFill>
        <p:spPr bwMode="auto">
          <a:xfrm>
            <a:off x="762000" y="1152524"/>
            <a:ext cx="4114800" cy="334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4800600"/>
          <a:ext cx="8713472" cy="1600201"/>
        </p:xfrm>
        <a:graphic>
          <a:graphicData uri="http://schemas.openxmlformats.org/drawingml/2006/table">
            <a:tbl>
              <a:tblPr/>
              <a:tblGrid>
                <a:gridCol w="271028"/>
                <a:gridCol w="504676"/>
                <a:gridCol w="519697"/>
                <a:gridCol w="762000"/>
                <a:gridCol w="838200"/>
                <a:gridCol w="838200"/>
                <a:gridCol w="533400"/>
                <a:gridCol w="533400"/>
                <a:gridCol w="609600"/>
                <a:gridCol w="609600"/>
                <a:gridCol w="609600"/>
                <a:gridCol w="533400"/>
                <a:gridCol w="838200"/>
                <a:gridCol w="712471"/>
              </a:tblGrid>
              <a:tr h="36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80.04050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16.07006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80.04188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80.04137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16.07169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81600" y="762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38200" y="6858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19792" r="25781" b="29167"/>
          <a:stretch>
            <a:fillRect/>
          </a:stretch>
        </p:blipFill>
        <p:spPr bwMode="auto">
          <a:xfrm>
            <a:off x="5054082" y="1371600"/>
            <a:ext cx="434651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552" t="18359" r="25781" b="27474"/>
          <a:stretch>
            <a:fillRect/>
          </a:stretch>
        </p:blipFill>
        <p:spPr bwMode="auto">
          <a:xfrm>
            <a:off x="685800" y="1357312"/>
            <a:ext cx="40386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4800600"/>
          <a:ext cx="8713472" cy="1600201"/>
        </p:xfrm>
        <a:graphic>
          <a:graphicData uri="http://schemas.openxmlformats.org/drawingml/2006/table">
            <a:tbl>
              <a:tblPr/>
              <a:tblGrid>
                <a:gridCol w="271028"/>
                <a:gridCol w="504676"/>
                <a:gridCol w="519697"/>
                <a:gridCol w="762000"/>
                <a:gridCol w="838200"/>
                <a:gridCol w="838200"/>
                <a:gridCol w="533400"/>
                <a:gridCol w="533400"/>
                <a:gridCol w="609600"/>
                <a:gridCol w="609600"/>
                <a:gridCol w="609600"/>
                <a:gridCol w="533400"/>
                <a:gridCol w="838200"/>
                <a:gridCol w="712471"/>
              </a:tblGrid>
              <a:tr h="36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80.04050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16.07006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80.04188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80.04137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16.07169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05400" y="779929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762000" y="762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0182" t="22917" r="36849" b="27083"/>
          <a:stretch>
            <a:fillRect/>
          </a:stretch>
        </p:blipFill>
        <p:spPr bwMode="auto">
          <a:xfrm>
            <a:off x="5105400" y="2057400"/>
            <a:ext cx="4295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22606" t="23568" r="36849" b="27474"/>
          <a:stretch>
            <a:fillRect/>
          </a:stretch>
        </p:blipFill>
        <p:spPr bwMode="auto">
          <a:xfrm>
            <a:off x="609600" y="2057400"/>
            <a:ext cx="4114800" cy="310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5410200"/>
          <a:ext cx="9372597" cy="990600"/>
        </p:xfrm>
        <a:graphic>
          <a:graphicData uri="http://schemas.openxmlformats.org/drawingml/2006/table">
            <a:tbl>
              <a:tblPr/>
              <a:tblGrid>
                <a:gridCol w="280139"/>
                <a:gridCol w="521640"/>
                <a:gridCol w="646020"/>
                <a:gridCol w="838200"/>
                <a:gridCol w="914400"/>
                <a:gridCol w="914400"/>
                <a:gridCol w="533400"/>
                <a:gridCol w="457200"/>
                <a:gridCol w="914400"/>
                <a:gridCol w="609600"/>
                <a:gridCol w="685800"/>
                <a:gridCol w="647041"/>
                <a:gridCol w="724559"/>
                <a:gridCol w="685798"/>
              </a:tblGrid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80.03740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16.06427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1.54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80.03806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16.06520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SOMARLAPADU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80.03789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16.06402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0182" t="22917" r="36849" b="27083"/>
          <a:stretch>
            <a:fillRect/>
          </a:stretch>
        </p:blipFill>
        <p:spPr bwMode="auto">
          <a:xfrm>
            <a:off x="5105400" y="1905000"/>
            <a:ext cx="4295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2606" t="23568" r="36849" b="27474"/>
          <a:stretch>
            <a:fillRect/>
          </a:stretch>
        </p:blipFill>
        <p:spPr bwMode="auto">
          <a:xfrm>
            <a:off x="609600" y="1923829"/>
            <a:ext cx="4114800" cy="310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5410200"/>
          <a:ext cx="9372597" cy="990600"/>
        </p:xfrm>
        <a:graphic>
          <a:graphicData uri="http://schemas.openxmlformats.org/drawingml/2006/table">
            <a:tbl>
              <a:tblPr/>
              <a:tblGrid>
                <a:gridCol w="280139"/>
                <a:gridCol w="521640"/>
                <a:gridCol w="646020"/>
                <a:gridCol w="838200"/>
                <a:gridCol w="914400"/>
                <a:gridCol w="914400"/>
                <a:gridCol w="533400"/>
                <a:gridCol w="457200"/>
                <a:gridCol w="914400"/>
                <a:gridCol w="609600"/>
                <a:gridCol w="685800"/>
                <a:gridCol w="647041"/>
                <a:gridCol w="724559"/>
                <a:gridCol w="685798"/>
              </a:tblGrid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80.03740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16.06427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1.54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80.03806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16.06520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SOMARLAPADU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80.03789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16.06402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0182" t="22917" r="36849" b="27083"/>
          <a:stretch>
            <a:fillRect/>
          </a:stretch>
        </p:blipFill>
        <p:spPr bwMode="auto">
          <a:xfrm>
            <a:off x="5105400" y="1905000"/>
            <a:ext cx="4295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2606" t="23568" r="36849" b="27474"/>
          <a:stretch>
            <a:fillRect/>
          </a:stretch>
        </p:blipFill>
        <p:spPr bwMode="auto">
          <a:xfrm>
            <a:off x="609600" y="1923829"/>
            <a:ext cx="4114800" cy="310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5410200"/>
          <a:ext cx="9372597" cy="990600"/>
        </p:xfrm>
        <a:graphic>
          <a:graphicData uri="http://schemas.openxmlformats.org/drawingml/2006/table">
            <a:tbl>
              <a:tblPr/>
              <a:tblGrid>
                <a:gridCol w="280139"/>
                <a:gridCol w="521640"/>
                <a:gridCol w="646020"/>
                <a:gridCol w="838200"/>
                <a:gridCol w="914400"/>
                <a:gridCol w="914400"/>
                <a:gridCol w="533400"/>
                <a:gridCol w="457200"/>
                <a:gridCol w="914400"/>
                <a:gridCol w="609600"/>
                <a:gridCol w="685800"/>
                <a:gridCol w="647041"/>
                <a:gridCol w="724559"/>
                <a:gridCol w="685798"/>
              </a:tblGrid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80.03740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16.06427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1.54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80.03806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16.06520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SOMARLAPADU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80.03789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16.06402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19792" r="25781" b="29167"/>
          <a:stretch>
            <a:fillRect/>
          </a:stretch>
        </p:blipFill>
        <p:spPr bwMode="auto">
          <a:xfrm>
            <a:off x="5105400" y="1295400"/>
            <a:ext cx="44475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552" t="18359" r="25781" b="27474"/>
          <a:stretch>
            <a:fillRect/>
          </a:stretch>
        </p:blipFill>
        <p:spPr bwMode="auto">
          <a:xfrm>
            <a:off x="609600" y="1371600"/>
            <a:ext cx="4114800" cy="334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7" y="4800600"/>
          <a:ext cx="9220202" cy="1600201"/>
        </p:xfrm>
        <a:graphic>
          <a:graphicData uri="http://schemas.openxmlformats.org/drawingml/2006/table">
            <a:tbl>
              <a:tblPr/>
              <a:tblGrid>
                <a:gridCol w="286790"/>
                <a:gridCol w="534025"/>
                <a:gridCol w="549920"/>
                <a:gridCol w="806314"/>
                <a:gridCol w="886945"/>
                <a:gridCol w="886945"/>
                <a:gridCol w="564420"/>
                <a:gridCol w="564420"/>
                <a:gridCol w="645051"/>
                <a:gridCol w="645051"/>
                <a:gridCol w="645051"/>
                <a:gridCol w="564420"/>
                <a:gridCol w="886945"/>
                <a:gridCol w="753905"/>
              </a:tblGrid>
              <a:tr h="3662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80.04050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16.07006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80.04065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KOTAVARIPALEM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80.04188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16.07122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UPPUMAGULUR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374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0.35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80.04137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16.07169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81600" y="9144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14400" y="9114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 l="46875" t="22526" r="13411" b="32683"/>
          <a:stretch>
            <a:fillRect/>
          </a:stretch>
        </p:blipFill>
        <p:spPr bwMode="auto">
          <a:xfrm>
            <a:off x="5137298" y="1905000"/>
            <a:ext cx="41077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 l="46224" t="20833" r="12760" b="33333"/>
          <a:stretch>
            <a:fillRect/>
          </a:stretch>
        </p:blipFill>
        <p:spPr bwMode="auto">
          <a:xfrm>
            <a:off x="685800" y="1873553"/>
            <a:ext cx="4191000" cy="292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8" y="5257800"/>
          <a:ext cx="9448801" cy="838200"/>
        </p:xfrm>
        <a:graphic>
          <a:graphicData uri="http://schemas.openxmlformats.org/drawingml/2006/table">
            <a:tbl>
              <a:tblPr/>
              <a:tblGrid>
                <a:gridCol w="282417"/>
                <a:gridCol w="662463"/>
                <a:gridCol w="671716"/>
                <a:gridCol w="986027"/>
                <a:gridCol w="1003068"/>
                <a:gridCol w="646271"/>
                <a:gridCol w="551180"/>
                <a:gridCol w="551180"/>
                <a:gridCol w="708660"/>
                <a:gridCol w="629920"/>
                <a:gridCol w="708660"/>
                <a:gridCol w="625416"/>
                <a:gridCol w="555684"/>
                <a:gridCol w="866139"/>
              </a:tblGrid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38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BOLLUPALLI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E.N.B-III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1.44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78.95117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15.70754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3340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08/11/2018</a:t>
            </a:r>
            <a:endParaRPr lang="en-US" altLang="en-US" sz="14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990600" y="1524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20/10/2017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22786" t="23958" r="33594" b="20833"/>
          <a:stretch>
            <a:fillRect/>
          </a:stretch>
        </p:blipFill>
        <p:spPr bwMode="auto">
          <a:xfrm>
            <a:off x="609600" y="1676400"/>
            <a:ext cx="4198189" cy="33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 l="21484" t="26693" r="30339" b="20182"/>
          <a:stretch>
            <a:fillRect/>
          </a:stretch>
        </p:blipFill>
        <p:spPr bwMode="auto">
          <a:xfrm>
            <a:off x="4953000" y="1676400"/>
            <a:ext cx="475428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3" y="5219700"/>
          <a:ext cx="9524997" cy="11811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2"/>
                <a:gridCol w="884968"/>
                <a:gridCol w="914400"/>
                <a:gridCol w="685800"/>
                <a:gridCol w="457200"/>
                <a:gridCol w="609600"/>
                <a:gridCol w="685800"/>
                <a:gridCol w="533400"/>
                <a:gridCol w="762000"/>
                <a:gridCol w="762000"/>
                <a:gridCol w="685800"/>
                <a:gridCol w="914397"/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78.93059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15.62976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1.14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15.63197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78.92707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15.63069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78.93379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15.63363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15.63227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19792" r="24479" b="33333"/>
          <a:stretch>
            <a:fillRect/>
          </a:stretch>
        </p:blipFill>
        <p:spPr bwMode="auto">
          <a:xfrm>
            <a:off x="4953000" y="2133600"/>
            <a:ext cx="43112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552" t="27734" r="25781" b="28516"/>
          <a:stretch>
            <a:fillRect/>
          </a:stretch>
        </p:blipFill>
        <p:spPr bwMode="auto">
          <a:xfrm>
            <a:off x="304800" y="2152650"/>
            <a:ext cx="4383314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5486400"/>
          <a:ext cx="9524999" cy="914401"/>
        </p:xfrm>
        <a:graphic>
          <a:graphicData uri="http://schemas.openxmlformats.org/drawingml/2006/table">
            <a:tbl>
              <a:tblPr/>
              <a:tblGrid>
                <a:gridCol w="284694"/>
                <a:gridCol w="530122"/>
                <a:gridCol w="814816"/>
                <a:gridCol w="884967"/>
                <a:gridCol w="838200"/>
                <a:gridCol w="1143000"/>
                <a:gridCol w="739147"/>
                <a:gridCol w="608658"/>
                <a:gridCol w="633395"/>
                <a:gridCol w="603553"/>
                <a:gridCol w="615647"/>
                <a:gridCol w="533400"/>
                <a:gridCol w="609600"/>
                <a:gridCol w="685800"/>
              </a:tblGrid>
              <a:tr h="3694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5.65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78.84165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15.32426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 smtClean="0">
                          <a:latin typeface="Arial"/>
                        </a:rPr>
                        <a:t>668</a:t>
                      </a:r>
                      <a:endParaRPr lang="en-US" sz="700" b="1" i="0" u="none" strike="noStrike" dirty="0">
                        <a:latin typeface="Arial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17.82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78.83345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15.32469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KOTLAKOTA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066800" y="1676400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22/02/2018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105400" y="1600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13/03/2019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43620" t="23958" r="22526" b="39584"/>
          <a:stretch>
            <a:fillRect/>
          </a:stretch>
        </p:blipFill>
        <p:spPr bwMode="auto">
          <a:xfrm>
            <a:off x="5105400" y="2183423"/>
            <a:ext cx="4114800" cy="276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42969" t="29167" r="25130" b="36458"/>
          <a:stretch>
            <a:fillRect/>
          </a:stretch>
        </p:blipFill>
        <p:spPr bwMode="auto">
          <a:xfrm>
            <a:off x="685800" y="2208246"/>
            <a:ext cx="4075544" cy="274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5791200"/>
          <a:ext cx="9296400" cy="685800"/>
        </p:xfrm>
        <a:graphic>
          <a:graphicData uri="http://schemas.openxmlformats.org/drawingml/2006/table">
            <a:tbl>
              <a:tblPr/>
              <a:tblGrid>
                <a:gridCol w="277861"/>
                <a:gridCol w="636540"/>
                <a:gridCol w="676119"/>
                <a:gridCol w="970123"/>
                <a:gridCol w="986890"/>
                <a:gridCol w="567268"/>
                <a:gridCol w="533400"/>
                <a:gridCol w="533400"/>
                <a:gridCol w="685800"/>
                <a:gridCol w="685800"/>
                <a:gridCol w="609600"/>
                <a:gridCol w="734708"/>
                <a:gridCol w="408292"/>
                <a:gridCol w="990599"/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40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1.55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78.93714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15.63482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2786" t="23958" r="33594" b="20833"/>
          <a:stretch>
            <a:fillRect/>
          </a:stretch>
        </p:blipFill>
        <p:spPr bwMode="auto">
          <a:xfrm>
            <a:off x="609600" y="1708245"/>
            <a:ext cx="4198189" cy="33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21484" t="26693" r="30339" b="20182"/>
          <a:stretch>
            <a:fillRect/>
          </a:stretch>
        </p:blipFill>
        <p:spPr bwMode="auto">
          <a:xfrm>
            <a:off x="4953000" y="1676400"/>
            <a:ext cx="475428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3" y="5219700"/>
          <a:ext cx="9524997" cy="11811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2"/>
                <a:gridCol w="884968"/>
                <a:gridCol w="914400"/>
                <a:gridCol w="685800"/>
                <a:gridCol w="457200"/>
                <a:gridCol w="609600"/>
                <a:gridCol w="685800"/>
                <a:gridCol w="533400"/>
                <a:gridCol w="762000"/>
                <a:gridCol w="762000"/>
                <a:gridCol w="685800"/>
                <a:gridCol w="914397"/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78.93059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15.62976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1.14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15.63197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78.92707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15.63069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78.93379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15.63363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15.63227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86" t="23958" r="33594" b="20833"/>
          <a:stretch>
            <a:fillRect/>
          </a:stretch>
        </p:blipFill>
        <p:spPr bwMode="auto">
          <a:xfrm>
            <a:off x="609600" y="1632045"/>
            <a:ext cx="4198189" cy="33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1484" t="26693" r="30339" b="20182"/>
          <a:stretch>
            <a:fillRect/>
          </a:stretch>
        </p:blipFill>
        <p:spPr bwMode="auto">
          <a:xfrm>
            <a:off x="4953000" y="1600200"/>
            <a:ext cx="475428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3" y="5219700"/>
          <a:ext cx="9524997" cy="11811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2"/>
                <a:gridCol w="884968"/>
                <a:gridCol w="914400"/>
                <a:gridCol w="685800"/>
                <a:gridCol w="457200"/>
                <a:gridCol w="609600"/>
                <a:gridCol w="685800"/>
                <a:gridCol w="533400"/>
                <a:gridCol w="762000"/>
                <a:gridCol w="762000"/>
                <a:gridCol w="685800"/>
                <a:gridCol w="914397"/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78.93059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15.62976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1.14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15.63197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78.92707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15.63069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78.93379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15.63363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15.63227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6458" t="36458" r="30990" b="23958"/>
          <a:stretch>
            <a:fillRect/>
          </a:stretch>
        </p:blipFill>
        <p:spPr bwMode="auto">
          <a:xfrm>
            <a:off x="838200" y="1752600"/>
            <a:ext cx="401052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39714" t="33984" r="31640" b="23307"/>
          <a:stretch>
            <a:fillRect/>
          </a:stretch>
        </p:blipFill>
        <p:spPr bwMode="auto">
          <a:xfrm>
            <a:off x="5410200" y="1752600"/>
            <a:ext cx="335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105400"/>
          <a:ext cx="9143999" cy="762000"/>
        </p:xfrm>
        <a:graphic>
          <a:graphicData uri="http://schemas.openxmlformats.org/drawingml/2006/table">
            <a:tbl>
              <a:tblPr/>
              <a:tblGrid>
                <a:gridCol w="273307"/>
                <a:gridCol w="508917"/>
                <a:gridCol w="665576"/>
                <a:gridCol w="914400"/>
                <a:gridCol w="762000"/>
                <a:gridCol w="685800"/>
                <a:gridCol w="533400"/>
                <a:gridCol w="762000"/>
                <a:gridCol w="533400"/>
                <a:gridCol w="685800"/>
                <a:gridCol w="762000"/>
                <a:gridCol w="681441"/>
                <a:gridCol w="613959"/>
                <a:gridCol w="761999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5.17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78.86121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15.71047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86" t="23958" r="33594" b="20833"/>
          <a:stretch>
            <a:fillRect/>
          </a:stretch>
        </p:blipFill>
        <p:spPr bwMode="auto">
          <a:xfrm>
            <a:off x="533400" y="1600200"/>
            <a:ext cx="4198189" cy="33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1484" t="26693" r="30339" b="20182"/>
          <a:stretch>
            <a:fillRect/>
          </a:stretch>
        </p:blipFill>
        <p:spPr bwMode="auto">
          <a:xfrm>
            <a:off x="4953000" y="1600200"/>
            <a:ext cx="475428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3" y="5219700"/>
          <a:ext cx="9524997" cy="11811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2"/>
                <a:gridCol w="884968"/>
                <a:gridCol w="914400"/>
                <a:gridCol w="685800"/>
                <a:gridCol w="457200"/>
                <a:gridCol w="609600"/>
                <a:gridCol w="685800"/>
                <a:gridCol w="533400"/>
                <a:gridCol w="762000"/>
                <a:gridCol w="762000"/>
                <a:gridCol w="685800"/>
                <a:gridCol w="914397"/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78.93059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15.62976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1.14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15.63197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78.92707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15.63069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78.93379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15.63363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15.63227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86" t="23958" r="33594" b="20833"/>
          <a:stretch>
            <a:fillRect/>
          </a:stretch>
        </p:blipFill>
        <p:spPr bwMode="auto">
          <a:xfrm>
            <a:off x="533400" y="1708245"/>
            <a:ext cx="4198189" cy="33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1484" t="26693" r="30339" b="20182"/>
          <a:stretch>
            <a:fillRect/>
          </a:stretch>
        </p:blipFill>
        <p:spPr bwMode="auto">
          <a:xfrm>
            <a:off x="5029200" y="1676400"/>
            <a:ext cx="475428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183341" y="114002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20/10/2017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6223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08/11/2018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3" y="5219700"/>
          <a:ext cx="9524997" cy="1181100"/>
        </p:xfrm>
        <a:graphic>
          <a:graphicData uri="http://schemas.openxmlformats.org/drawingml/2006/table">
            <a:tbl>
              <a:tblPr/>
              <a:tblGrid>
                <a:gridCol w="284694"/>
                <a:gridCol w="629706"/>
                <a:gridCol w="715232"/>
                <a:gridCol w="884968"/>
                <a:gridCol w="914400"/>
                <a:gridCol w="685800"/>
                <a:gridCol w="457200"/>
                <a:gridCol w="609600"/>
                <a:gridCol w="685800"/>
                <a:gridCol w="533400"/>
                <a:gridCol w="762000"/>
                <a:gridCol w="762000"/>
                <a:gridCol w="685800"/>
                <a:gridCol w="914397"/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7.33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78.93059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15.62976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1.14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78.93322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15.63197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CUMBUM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0.59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78.92707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15.63069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44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78.93379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15.63363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45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TURIMELLA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PAPINENIPALLI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E.N.B-II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807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78.93169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15.63227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646" t="22917" r="32943" b="25000"/>
          <a:stretch>
            <a:fillRect/>
          </a:stretch>
        </p:blipFill>
        <p:spPr bwMode="auto">
          <a:xfrm>
            <a:off x="914400" y="914400"/>
            <a:ext cx="368655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4505" t="22917" r="33594" b="28125"/>
          <a:stretch>
            <a:fillRect/>
          </a:stretch>
        </p:blipFill>
        <p:spPr bwMode="auto">
          <a:xfrm>
            <a:off x="5334000" y="838200"/>
            <a:ext cx="3429000" cy="32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5257800" y="457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914400" y="381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105400"/>
          <a:ext cx="9372601" cy="762000"/>
        </p:xfrm>
        <a:graphic>
          <a:graphicData uri="http://schemas.openxmlformats.org/drawingml/2006/table">
            <a:tbl>
              <a:tblPr/>
              <a:tblGrid>
                <a:gridCol w="304800"/>
                <a:gridCol w="533400"/>
                <a:gridCol w="497073"/>
                <a:gridCol w="799979"/>
                <a:gridCol w="813807"/>
                <a:gridCol w="784741"/>
                <a:gridCol w="503128"/>
                <a:gridCol w="489864"/>
                <a:gridCol w="600479"/>
                <a:gridCol w="395052"/>
                <a:gridCol w="602277"/>
                <a:gridCol w="457200"/>
                <a:gridCol w="457200"/>
                <a:gridCol w="533400"/>
                <a:gridCol w="1600201"/>
              </a:tblGrid>
              <a:tr h="4535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84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46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ONGOLE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VETAPALEM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KUKATLAPALLI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KUKATLAPALLI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372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ENCR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ENCR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22.00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79.91039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15.98382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KUKATLAPALLI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176" marR="4176" marT="4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Encroachment</a:t>
                      </a:r>
                    </a:p>
                  </a:txBody>
                  <a:tcPr marL="4176" marR="4176" marT="4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3203" t="19792" r="23828" b="31250"/>
          <a:stretch>
            <a:fillRect/>
          </a:stretch>
        </p:blipFill>
        <p:spPr bwMode="auto">
          <a:xfrm>
            <a:off x="609600" y="1752600"/>
            <a:ext cx="428017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9948" t="21484" r="25781" b="30599"/>
          <a:stretch>
            <a:fillRect/>
          </a:stretch>
        </p:blipFill>
        <p:spPr bwMode="auto">
          <a:xfrm>
            <a:off x="5105400" y="1752600"/>
            <a:ext cx="4495799" cy="304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81600"/>
          <a:ext cx="9601199" cy="1028700"/>
        </p:xfrm>
        <a:graphic>
          <a:graphicData uri="http://schemas.openxmlformats.org/drawingml/2006/table">
            <a:tbl>
              <a:tblPr/>
              <a:tblGrid>
                <a:gridCol w="286972"/>
                <a:gridCol w="534362"/>
                <a:gridCol w="821334"/>
                <a:gridCol w="1001929"/>
                <a:gridCol w="1019246"/>
                <a:gridCol w="1266636"/>
                <a:gridCol w="346344"/>
                <a:gridCol w="613527"/>
                <a:gridCol w="752064"/>
                <a:gridCol w="494779"/>
                <a:gridCol w="554154"/>
                <a:gridCol w="465093"/>
                <a:gridCol w="920292"/>
                <a:gridCol w="524467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78.83171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15.34053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78.83342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15.34789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78.83370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15.33546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27/10/2018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3203" t="19792" r="23828" b="31250"/>
          <a:stretch>
            <a:fillRect/>
          </a:stretch>
        </p:blipFill>
        <p:spPr bwMode="auto">
          <a:xfrm>
            <a:off x="381000" y="1828800"/>
            <a:ext cx="428017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948" t="21484" r="25781" b="30599"/>
          <a:stretch>
            <a:fillRect/>
          </a:stretch>
        </p:blipFill>
        <p:spPr bwMode="auto">
          <a:xfrm>
            <a:off x="4876800" y="1828800"/>
            <a:ext cx="4495799" cy="304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81600"/>
          <a:ext cx="9601199" cy="1028700"/>
        </p:xfrm>
        <a:graphic>
          <a:graphicData uri="http://schemas.openxmlformats.org/drawingml/2006/table">
            <a:tbl>
              <a:tblPr/>
              <a:tblGrid>
                <a:gridCol w="286972"/>
                <a:gridCol w="534362"/>
                <a:gridCol w="821334"/>
                <a:gridCol w="1001929"/>
                <a:gridCol w="1019246"/>
                <a:gridCol w="1266636"/>
                <a:gridCol w="346344"/>
                <a:gridCol w="613527"/>
                <a:gridCol w="752064"/>
                <a:gridCol w="494779"/>
                <a:gridCol w="554154"/>
                <a:gridCol w="465093"/>
                <a:gridCol w="920292"/>
                <a:gridCol w="524467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78.83171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15.34053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78.83342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15.34789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78.83370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15.33546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27/10/2018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2135" t="17708" r="32943" b="34375"/>
          <a:stretch>
            <a:fillRect/>
          </a:stretch>
        </p:blipFill>
        <p:spPr bwMode="auto">
          <a:xfrm>
            <a:off x="609600" y="21336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0833" t="21484" r="32943" b="31641"/>
          <a:stretch>
            <a:fillRect/>
          </a:stretch>
        </p:blipFill>
        <p:spPr bwMode="auto">
          <a:xfrm>
            <a:off x="5105400" y="2057400"/>
            <a:ext cx="44483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9" y="5334000"/>
          <a:ext cx="9525000" cy="685800"/>
        </p:xfrm>
        <a:graphic>
          <a:graphicData uri="http://schemas.openxmlformats.org/drawingml/2006/table">
            <a:tbl>
              <a:tblPr/>
              <a:tblGrid>
                <a:gridCol w="301297"/>
                <a:gridCol w="561036"/>
                <a:gridCol w="862333"/>
                <a:gridCol w="1094735"/>
                <a:gridCol w="685800"/>
                <a:gridCol w="1115934"/>
                <a:gridCol w="363634"/>
                <a:gridCol w="644153"/>
                <a:gridCol w="695679"/>
                <a:gridCol w="613402"/>
                <a:gridCol w="581815"/>
                <a:gridCol w="488308"/>
                <a:gridCol w="754875"/>
                <a:gridCol w="761999"/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677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5.66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78.83512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15.35909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27/10/2018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3203" t="19792" r="23828" b="31250"/>
          <a:stretch>
            <a:fillRect/>
          </a:stretch>
        </p:blipFill>
        <p:spPr bwMode="auto">
          <a:xfrm>
            <a:off x="304800" y="1752600"/>
            <a:ext cx="428017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948" t="21484" r="25781" b="30599"/>
          <a:stretch>
            <a:fillRect/>
          </a:stretch>
        </p:blipFill>
        <p:spPr bwMode="auto">
          <a:xfrm>
            <a:off x="4953000" y="1752600"/>
            <a:ext cx="4495799" cy="304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81600"/>
          <a:ext cx="9601199" cy="1028700"/>
        </p:xfrm>
        <a:graphic>
          <a:graphicData uri="http://schemas.openxmlformats.org/drawingml/2006/table">
            <a:tbl>
              <a:tblPr/>
              <a:tblGrid>
                <a:gridCol w="286972"/>
                <a:gridCol w="534362"/>
                <a:gridCol w="821334"/>
                <a:gridCol w="1001929"/>
                <a:gridCol w="1019246"/>
                <a:gridCol w="1266636"/>
                <a:gridCol w="346344"/>
                <a:gridCol w="613527"/>
                <a:gridCol w="752064"/>
                <a:gridCol w="494779"/>
                <a:gridCol w="554154"/>
                <a:gridCol w="465093"/>
                <a:gridCol w="920292"/>
                <a:gridCol w="524467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79.36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78.83171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15.34053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6.73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78.83342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15.34789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GUNDLAKAMMA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KOTHAKOTA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SANDRAPODU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UYYALAWADA EXTN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674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15.11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78.83370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15.33546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BURUJUPALLI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0" y="12192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27/10/2018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990600" y="11430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13/03/2018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7995" t="26042" r="25781" b="22917"/>
          <a:stretch>
            <a:fillRect/>
          </a:stretch>
        </p:blipFill>
        <p:spPr bwMode="auto">
          <a:xfrm>
            <a:off x="4876800" y="1752600"/>
            <a:ext cx="46373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31250" t="28466" r="27083" b="23958"/>
          <a:stretch>
            <a:fillRect/>
          </a:stretch>
        </p:blipFill>
        <p:spPr bwMode="auto">
          <a:xfrm>
            <a:off x="304800" y="1828800"/>
            <a:ext cx="4419600" cy="3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181600"/>
          <a:ext cx="9525002" cy="990599"/>
        </p:xfrm>
        <a:graphic>
          <a:graphicData uri="http://schemas.openxmlformats.org/drawingml/2006/table">
            <a:tbl>
              <a:tblPr/>
              <a:tblGrid>
                <a:gridCol w="298095"/>
                <a:gridCol w="555071"/>
                <a:gridCol w="853165"/>
                <a:gridCol w="687260"/>
                <a:gridCol w="877649"/>
                <a:gridCol w="957436"/>
                <a:gridCol w="638291"/>
                <a:gridCol w="638291"/>
                <a:gridCol w="638291"/>
                <a:gridCol w="718077"/>
                <a:gridCol w="679512"/>
                <a:gridCol w="612265"/>
                <a:gridCol w="762000"/>
                <a:gridCol w="609599"/>
              </a:tblGrid>
              <a:tr h="332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NF TO OF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0.85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79.93908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15.92929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10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6.64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79.94059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15.93191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GORRAPADU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26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latin typeface="Arial"/>
                        </a:rPr>
                        <a:t>GIDDALUR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ONGOLE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VETAPALEM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KUKATLAPALLI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GORREPADU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371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OF TO SF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0.68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79.93951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15.92994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106" marR="5106" marT="51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257800" y="1371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31/12/2018</a:t>
            </a:r>
            <a:endParaRPr lang="en-US" altLang="en-US" sz="14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38200" y="1371600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/>
              <a:t>IRS R2A LISS-IV Imagery </a:t>
            </a:r>
            <a:r>
              <a:rPr lang="en-US" altLang="en-US" sz="1400" b="1" dirty="0" smtClean="0"/>
              <a:t>06/03/2018</a:t>
            </a:r>
            <a:endParaRPr lang="en-US" altLang="en-US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3308</Words>
  <Application>Microsoft Office PowerPoint</Application>
  <PresentationFormat>A4 Paper (210x297 mm)</PresentationFormat>
  <Paragraphs>2781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gisap</dc:creator>
  <cp:lastModifiedBy>gisap</cp:lastModifiedBy>
  <cp:revision>89</cp:revision>
  <dcterms:created xsi:type="dcterms:W3CDTF">2019-05-06T08:59:07Z</dcterms:created>
  <dcterms:modified xsi:type="dcterms:W3CDTF">2019-05-08T08:33:31Z</dcterms:modified>
</cp:coreProperties>
</file>