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60" r:id="rId5"/>
    <p:sldId id="265" r:id="rId6"/>
    <p:sldId id="267" r:id="rId7"/>
    <p:sldId id="266" r:id="rId8"/>
    <p:sldId id="264" r:id="rId9"/>
    <p:sldId id="262" r:id="rId10"/>
    <p:sldId id="263" r:id="rId11"/>
    <p:sldId id="259" r:id="rId12"/>
    <p:sldId id="261" r:id="rId13"/>
    <p:sldId id="268" r:id="rId14"/>
    <p:sldId id="269" r:id="rId15"/>
    <p:sldId id="270" r:id="rId16"/>
    <p:sldId id="271" r:id="rId17"/>
    <p:sldId id="272" r:id="rId18"/>
    <p:sldId id="273" r:id="rId19"/>
    <p:sldId id="280" r:id="rId20"/>
    <p:sldId id="283" r:id="rId21"/>
    <p:sldId id="282" r:id="rId22"/>
    <p:sldId id="281" r:id="rId23"/>
    <p:sldId id="277" r:id="rId24"/>
    <p:sldId id="279" r:id="rId25"/>
    <p:sldId id="278" r:id="rId26"/>
    <p:sldId id="274" r:id="rId27"/>
    <p:sldId id="276" r:id="rId28"/>
    <p:sldId id="296" r:id="rId29"/>
    <p:sldId id="295" r:id="rId30"/>
    <p:sldId id="294" r:id="rId31"/>
    <p:sldId id="293" r:id="rId32"/>
    <p:sldId id="292" r:id="rId33"/>
    <p:sldId id="291" r:id="rId34"/>
    <p:sldId id="290" r:id="rId35"/>
    <p:sldId id="289" r:id="rId36"/>
    <p:sldId id="288" r:id="rId37"/>
    <p:sldId id="287" r:id="rId38"/>
    <p:sldId id="286" r:id="rId39"/>
    <p:sldId id="285" r:id="rId40"/>
    <p:sldId id="284" r:id="rId41"/>
    <p:sldId id="275" r:id="rId42"/>
    <p:sldId id="297" r:id="rId43"/>
    <p:sldId id="298" r:id="rId44"/>
    <p:sldId id="299" r:id="rId45"/>
    <p:sldId id="300" r:id="rId46"/>
    <p:sldId id="301" r:id="rId47"/>
    <p:sldId id="302" r:id="rId48"/>
    <p:sldId id="306" r:id="rId49"/>
    <p:sldId id="310" r:id="rId50"/>
    <p:sldId id="309" r:id="rId51"/>
    <p:sldId id="308" r:id="rId52"/>
    <p:sldId id="307" r:id="rId53"/>
    <p:sldId id="305" r:id="rId54"/>
    <p:sldId id="304" r:id="rId55"/>
    <p:sldId id="303" r:id="rId56"/>
    <p:sldId id="311" r:id="rId57"/>
    <p:sldId id="312" r:id="rId58"/>
    <p:sldId id="320" r:id="rId59"/>
    <p:sldId id="319" r:id="rId60"/>
    <p:sldId id="318" r:id="rId61"/>
    <p:sldId id="317" r:id="rId62"/>
    <p:sldId id="316" r:id="rId63"/>
    <p:sldId id="315" r:id="rId64"/>
    <p:sldId id="314" r:id="rId65"/>
    <p:sldId id="313" r:id="rId66"/>
    <p:sldId id="322" r:id="rId67"/>
    <p:sldId id="323" r:id="rId68"/>
    <p:sldId id="330" r:id="rId69"/>
    <p:sldId id="332" r:id="rId70"/>
    <p:sldId id="331" r:id="rId71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876" y="-9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76444-3BCE-42AE-B917-0A49FB823BFF}" type="datetimeFigureOut">
              <a:rPr lang="en-US" smtClean="0"/>
              <a:pPr/>
              <a:t>30-May-19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58775-E441-41AB-8F14-A111D0FFD2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58775-E441-41AB-8F14-A111D0FFD24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58775-E441-41AB-8F14-A111D0FFD24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30-May-19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30-May-19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30-May-19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30-May-19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30-May-19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30-May-19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30-May-19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30-May-19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30-May-19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30-May-19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7CD61-B82B-45C7-AAB5-EA30A0AF6CAB}" type="datetimeFigureOut">
              <a:rPr lang="en-US" smtClean="0"/>
              <a:pPr/>
              <a:t>30-May-19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7CD61-B82B-45C7-AAB5-EA30A0AF6CAB}" type="datetimeFigureOut">
              <a:rPr lang="en-US" smtClean="0"/>
              <a:pPr/>
              <a:t>30-May-19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1B895-A87C-43BE-8CC0-9CA4BDBDC2C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0573" t="25161" r="33433" b="29769"/>
          <a:stretch>
            <a:fillRect/>
          </a:stretch>
        </p:blipFill>
        <p:spPr bwMode="auto">
          <a:xfrm>
            <a:off x="381000" y="1600200"/>
            <a:ext cx="4191000" cy="32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1901" t="31901" r="37500" b="32682"/>
          <a:stretch>
            <a:fillRect/>
          </a:stretch>
        </p:blipFill>
        <p:spPr bwMode="auto">
          <a:xfrm>
            <a:off x="4953000" y="1600200"/>
            <a:ext cx="452941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6200" y="5181600"/>
          <a:ext cx="9275891" cy="914400"/>
        </p:xfrm>
        <a:graphic>
          <a:graphicData uri="http://schemas.openxmlformats.org/drawingml/2006/table">
            <a:tbl>
              <a:tblPr/>
              <a:tblGrid>
                <a:gridCol w="249454"/>
                <a:gridCol w="470637"/>
                <a:gridCol w="535467"/>
                <a:gridCol w="690301"/>
                <a:gridCol w="870941"/>
                <a:gridCol w="996099"/>
                <a:gridCol w="301065"/>
                <a:gridCol w="498911"/>
                <a:gridCol w="559122"/>
                <a:gridCol w="438695"/>
                <a:gridCol w="577850"/>
                <a:gridCol w="577850"/>
                <a:gridCol w="221399"/>
                <a:gridCol w="455898"/>
                <a:gridCol w="1832202"/>
              </a:tblGrid>
              <a:tr h="4769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8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374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ATCHAMPET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TSALLAGARIGA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VENKATAYAPALEM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120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1.00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80.08133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16.77765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latin typeface="Arial"/>
                        </a:rPr>
                        <a:t>Encroachmen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12192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1219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30/11/2017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8707" t="32577" r="29865" b="31250"/>
          <a:stretch>
            <a:fillRect/>
          </a:stretch>
        </p:blipFill>
        <p:spPr bwMode="auto">
          <a:xfrm>
            <a:off x="4876800" y="1828800"/>
            <a:ext cx="4512556" cy="32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3203" t="28776" r="29687" b="25391"/>
          <a:stretch>
            <a:fillRect/>
          </a:stretch>
        </p:blipFill>
        <p:spPr bwMode="auto">
          <a:xfrm>
            <a:off x="381000" y="1828800"/>
            <a:ext cx="4267200" cy="329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5257800"/>
          <a:ext cx="9525000" cy="818281"/>
        </p:xfrm>
        <a:graphic>
          <a:graphicData uri="http://schemas.openxmlformats.org/drawingml/2006/table">
            <a:tbl>
              <a:tblPr/>
              <a:tblGrid>
                <a:gridCol w="234624"/>
                <a:gridCol w="380255"/>
                <a:gridCol w="503636"/>
                <a:gridCol w="649265"/>
                <a:gridCol w="819166"/>
                <a:gridCol w="1003224"/>
                <a:gridCol w="283167"/>
                <a:gridCol w="469251"/>
                <a:gridCol w="525885"/>
                <a:gridCol w="412616"/>
                <a:gridCol w="556439"/>
                <a:gridCol w="556439"/>
                <a:gridCol w="723560"/>
                <a:gridCol w="513636"/>
                <a:gridCol w="1893837"/>
              </a:tblGrid>
              <a:tr h="2886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VEMAVARAM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REGULAGADDA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99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1.34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79.87159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16.67529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10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VEMAVARAM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REGULAGADDA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99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0.52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79.87220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16.67696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/>
          <a:srcRect l="36482" t="28304" r="31026" b="34414"/>
          <a:stretch>
            <a:fillRect/>
          </a:stretch>
        </p:blipFill>
        <p:spPr bwMode="auto">
          <a:xfrm>
            <a:off x="5257800" y="1676400"/>
            <a:ext cx="4343400" cy="3114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 l="35807" t="26693" r="27063" b="33723"/>
          <a:stretch>
            <a:fillRect/>
          </a:stretch>
        </p:blipFill>
        <p:spPr bwMode="auto">
          <a:xfrm>
            <a:off x="304800" y="1676400"/>
            <a:ext cx="4724400" cy="314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5105400"/>
          <a:ext cx="9967258" cy="697740"/>
        </p:xfrm>
        <a:graphic>
          <a:graphicData uri="http://schemas.openxmlformats.org/drawingml/2006/table">
            <a:tbl>
              <a:tblPr/>
              <a:tblGrid>
                <a:gridCol w="243652"/>
                <a:gridCol w="470637"/>
                <a:gridCol w="523013"/>
                <a:gridCol w="674248"/>
                <a:gridCol w="850686"/>
                <a:gridCol w="1041827"/>
                <a:gridCol w="294064"/>
                <a:gridCol w="487307"/>
                <a:gridCol w="546120"/>
                <a:gridCol w="428493"/>
                <a:gridCol w="577850"/>
                <a:gridCol w="577850"/>
                <a:gridCol w="1016622"/>
                <a:gridCol w="445297"/>
                <a:gridCol w="1789592"/>
              </a:tblGrid>
              <a:tr h="3639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338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VEMAVARAM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REGULAGADDA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99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0.57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79.87214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16.66177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/>
          <a:srcRect l="27344" t="28125" r="34245" b="27083"/>
          <a:stretch>
            <a:fillRect/>
          </a:stretch>
        </p:blipFill>
        <p:spPr bwMode="auto">
          <a:xfrm>
            <a:off x="457200" y="1523999"/>
            <a:ext cx="4343400" cy="316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 l="29297" t="28125" r="34896" b="31250"/>
          <a:stretch>
            <a:fillRect/>
          </a:stretch>
        </p:blipFill>
        <p:spPr bwMode="auto">
          <a:xfrm>
            <a:off x="4953000" y="1600200"/>
            <a:ext cx="4343400" cy="307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876800"/>
          <a:ext cx="9428286" cy="762000"/>
        </p:xfrm>
        <a:graphic>
          <a:graphicData uri="http://schemas.openxmlformats.org/drawingml/2006/table">
            <a:tbl>
              <a:tblPr/>
              <a:tblGrid>
                <a:gridCol w="236562"/>
                <a:gridCol w="383395"/>
                <a:gridCol w="507794"/>
                <a:gridCol w="654627"/>
                <a:gridCol w="825931"/>
                <a:gridCol w="750037"/>
                <a:gridCol w="299186"/>
                <a:gridCol w="511911"/>
                <a:gridCol w="530227"/>
                <a:gridCol w="416024"/>
                <a:gridCol w="577850"/>
                <a:gridCol w="577850"/>
                <a:gridCol w="987039"/>
                <a:gridCol w="432339"/>
                <a:gridCol w="1737514"/>
              </a:tblGrid>
              <a:tr h="397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solidFill>
                            <a:schemeClr val="tx1"/>
                          </a:solidFill>
                          <a:latin typeface="Times New Roman"/>
                        </a:rPr>
                        <a:t>Area_Ha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45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KONDAVEEDU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KONDAVEEDU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129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4.27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80.26355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16.25238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2192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143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10/01/2018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/>
          <a:srcRect l="31250" t="25000" r="27083" b="26042"/>
          <a:stretch>
            <a:fillRect/>
          </a:stretch>
        </p:blipFill>
        <p:spPr bwMode="auto">
          <a:xfrm>
            <a:off x="5105400" y="1447800"/>
            <a:ext cx="4461753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 l="29948" t="23568" r="24479" b="23307"/>
          <a:stretch>
            <a:fillRect/>
          </a:stretch>
        </p:blipFill>
        <p:spPr bwMode="auto">
          <a:xfrm>
            <a:off x="380999" y="1447800"/>
            <a:ext cx="4504765" cy="328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029200"/>
          <a:ext cx="9548373" cy="850140"/>
        </p:xfrm>
        <a:graphic>
          <a:graphicData uri="http://schemas.openxmlformats.org/drawingml/2006/table">
            <a:tbl>
              <a:tblPr/>
              <a:tblGrid>
                <a:gridCol w="254447"/>
                <a:gridCol w="503475"/>
                <a:gridCol w="546186"/>
                <a:gridCol w="704119"/>
                <a:gridCol w="888374"/>
                <a:gridCol w="629146"/>
                <a:gridCol w="320061"/>
                <a:gridCol w="508897"/>
                <a:gridCol w="570314"/>
                <a:gridCol w="447477"/>
                <a:gridCol w="577850"/>
                <a:gridCol w="577850"/>
                <a:gridCol w="637637"/>
                <a:gridCol w="513665"/>
                <a:gridCol w="1868875"/>
              </a:tblGrid>
              <a:tr h="4434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067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MANGALAGIRI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TADEPALLI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132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1.18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80.57584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16.44959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NAVULURU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2192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143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10/01/2018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/>
          <a:srcRect l="36458" t="27083" r="28386" b="32292"/>
          <a:stretch>
            <a:fillRect/>
          </a:stretch>
        </p:blipFill>
        <p:spPr bwMode="auto">
          <a:xfrm>
            <a:off x="533400" y="1752600"/>
            <a:ext cx="434340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 l="35807" t="27734" r="29037" b="33724"/>
          <a:stretch>
            <a:fillRect/>
          </a:stretch>
        </p:blipFill>
        <p:spPr bwMode="auto">
          <a:xfrm>
            <a:off x="5105399" y="1752600"/>
            <a:ext cx="455964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5105400"/>
          <a:ext cx="9525002" cy="926340"/>
        </p:xfrm>
        <a:graphic>
          <a:graphicData uri="http://schemas.openxmlformats.org/drawingml/2006/table">
            <a:tbl>
              <a:tblPr/>
              <a:tblGrid>
                <a:gridCol w="248214"/>
                <a:gridCol w="479449"/>
                <a:gridCol w="532806"/>
                <a:gridCol w="686871"/>
                <a:gridCol w="759228"/>
                <a:gridCol w="599122"/>
                <a:gridCol w="299570"/>
                <a:gridCol w="496431"/>
                <a:gridCol w="556345"/>
                <a:gridCol w="436516"/>
                <a:gridCol w="559032"/>
                <a:gridCol w="559032"/>
                <a:gridCol w="1035655"/>
                <a:gridCol w="453634"/>
                <a:gridCol w="1823097"/>
              </a:tblGrid>
              <a:tr h="4831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8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43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MANGALAGIRI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TADEPALLI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0.40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80.57302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16.43868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2192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143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10/01/2018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/>
          <a:srcRect l="31901" t="19792" r="16667" b="32292"/>
          <a:stretch>
            <a:fillRect/>
          </a:stretch>
        </p:blipFill>
        <p:spPr bwMode="auto">
          <a:xfrm>
            <a:off x="304800" y="1744884"/>
            <a:ext cx="4724400" cy="275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l="31901" t="21484" r="21224" b="29557"/>
          <a:stretch>
            <a:fillRect/>
          </a:stretch>
        </p:blipFill>
        <p:spPr bwMode="auto">
          <a:xfrm>
            <a:off x="5105400" y="1676400"/>
            <a:ext cx="4267200" cy="278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4876800"/>
          <a:ext cx="9477328" cy="786657"/>
        </p:xfrm>
        <a:graphic>
          <a:graphicData uri="http://schemas.openxmlformats.org/drawingml/2006/table">
            <a:tbl>
              <a:tblPr/>
              <a:tblGrid>
                <a:gridCol w="272199"/>
                <a:gridCol w="460728"/>
                <a:gridCol w="460728"/>
                <a:gridCol w="660051"/>
                <a:gridCol w="832776"/>
                <a:gridCol w="588111"/>
                <a:gridCol w="335699"/>
                <a:gridCol w="511911"/>
                <a:gridCol w="534621"/>
                <a:gridCol w="481749"/>
                <a:gridCol w="577850"/>
                <a:gridCol w="577850"/>
                <a:gridCol w="995219"/>
                <a:gridCol w="435922"/>
                <a:gridCol w="1751914"/>
              </a:tblGrid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MANGALAGIRI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TADEPALLI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9.00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80.57583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16.44331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NAVULURU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MANGALAGIRI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TADEPALLI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80.58070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16.44366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NAVULURU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2192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143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10/01/2018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1901" t="19792" r="16667" b="32292"/>
          <a:stretch>
            <a:fillRect/>
          </a:stretch>
        </p:blipFill>
        <p:spPr bwMode="auto">
          <a:xfrm>
            <a:off x="152400" y="1600200"/>
            <a:ext cx="484201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1901" t="21484" r="21224" b="29557"/>
          <a:stretch>
            <a:fillRect/>
          </a:stretch>
        </p:blipFill>
        <p:spPr bwMode="auto">
          <a:xfrm>
            <a:off x="5105400" y="1576918"/>
            <a:ext cx="4419600" cy="288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4876800"/>
          <a:ext cx="9477328" cy="786657"/>
        </p:xfrm>
        <a:graphic>
          <a:graphicData uri="http://schemas.openxmlformats.org/drawingml/2006/table">
            <a:tbl>
              <a:tblPr/>
              <a:tblGrid>
                <a:gridCol w="272199"/>
                <a:gridCol w="460728"/>
                <a:gridCol w="460728"/>
                <a:gridCol w="660051"/>
                <a:gridCol w="832776"/>
                <a:gridCol w="588111"/>
                <a:gridCol w="335699"/>
                <a:gridCol w="511911"/>
                <a:gridCol w="534621"/>
                <a:gridCol w="481749"/>
                <a:gridCol w="577850"/>
                <a:gridCol w="577850"/>
                <a:gridCol w="995219"/>
                <a:gridCol w="435922"/>
                <a:gridCol w="1751914"/>
              </a:tblGrid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MANGALAGIRI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TADEPALLI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9.00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80.57583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16.44331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NAVULURU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MANGALAGIRI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TADEPALLI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80.58070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16.44366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NAVULURU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2192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10/02/2019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143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10/01/2018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/>
          <a:srcRect l="38146" t="38032" r="32278" b="33093"/>
          <a:stretch>
            <a:fillRect/>
          </a:stretch>
        </p:blipFill>
        <p:spPr bwMode="auto">
          <a:xfrm>
            <a:off x="304800" y="1828800"/>
            <a:ext cx="4495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 l="35807" t="37109" r="29688" b="27474"/>
          <a:stretch>
            <a:fillRect/>
          </a:stretch>
        </p:blipFill>
        <p:spPr bwMode="auto">
          <a:xfrm>
            <a:off x="4986618" y="1905000"/>
            <a:ext cx="415738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399" y="4800600"/>
          <a:ext cx="9525000" cy="1002540"/>
        </p:xfrm>
        <a:graphic>
          <a:graphicData uri="http://schemas.openxmlformats.org/drawingml/2006/table">
            <a:tbl>
              <a:tblPr/>
              <a:tblGrid>
                <a:gridCol w="257445"/>
                <a:gridCol w="485714"/>
                <a:gridCol w="485714"/>
                <a:gridCol w="764235"/>
                <a:gridCol w="764235"/>
                <a:gridCol w="1206593"/>
                <a:gridCol w="310711"/>
                <a:gridCol w="514894"/>
                <a:gridCol w="570910"/>
                <a:gridCol w="452750"/>
                <a:gridCol w="560951"/>
                <a:gridCol w="560951"/>
                <a:gridCol w="228492"/>
                <a:gridCol w="470505"/>
                <a:gridCol w="1890900"/>
              </a:tblGrid>
              <a:tr h="5229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796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GUNDLAPALLI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0.84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79.88070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16.38582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763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4001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/>
          <a:srcRect l="38137" t="39583" r="31595" b="28454"/>
          <a:stretch>
            <a:fillRect/>
          </a:stretch>
        </p:blipFill>
        <p:spPr bwMode="auto">
          <a:xfrm>
            <a:off x="5105400" y="1676400"/>
            <a:ext cx="415636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 l="35156" t="40234" r="33594" b="28516"/>
          <a:stretch>
            <a:fillRect/>
          </a:stretch>
        </p:blipFill>
        <p:spPr bwMode="auto">
          <a:xfrm>
            <a:off x="228600" y="1676400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876800"/>
          <a:ext cx="9811010" cy="914400"/>
        </p:xfrm>
        <a:graphic>
          <a:graphicData uri="http://schemas.openxmlformats.org/drawingml/2006/table">
            <a:tbl>
              <a:tblPr/>
              <a:tblGrid>
                <a:gridCol w="266404"/>
                <a:gridCol w="498748"/>
                <a:gridCol w="498748"/>
                <a:gridCol w="784742"/>
                <a:gridCol w="784742"/>
                <a:gridCol w="1238970"/>
                <a:gridCol w="321521"/>
                <a:gridCol w="532808"/>
                <a:gridCol w="597114"/>
                <a:gridCol w="453325"/>
                <a:gridCol w="577850"/>
                <a:gridCol w="577850"/>
                <a:gridCol w="234623"/>
                <a:gridCol w="486875"/>
                <a:gridCol w="1956690"/>
              </a:tblGrid>
              <a:tr h="4769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8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374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GUNDLAPALLI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0.64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79.87593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16.38602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763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4001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/>
          <a:srcRect l="33854" t="33333" r="25781" b="23958"/>
          <a:stretch>
            <a:fillRect/>
          </a:stretch>
        </p:blipFill>
        <p:spPr bwMode="auto">
          <a:xfrm>
            <a:off x="228600" y="1447800"/>
            <a:ext cx="4724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 l="33854" t="31026" r="27734" b="25391"/>
          <a:stretch>
            <a:fillRect/>
          </a:stretch>
        </p:blipFill>
        <p:spPr bwMode="auto">
          <a:xfrm>
            <a:off x="5029200" y="1447799"/>
            <a:ext cx="4419600" cy="313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065" y="4876800"/>
          <a:ext cx="9670082" cy="697740"/>
        </p:xfrm>
        <a:graphic>
          <a:graphicData uri="http://schemas.openxmlformats.org/drawingml/2006/table">
            <a:tbl>
              <a:tblPr/>
              <a:tblGrid>
                <a:gridCol w="231367"/>
                <a:gridCol w="470637"/>
                <a:gridCol w="470637"/>
                <a:gridCol w="740511"/>
                <a:gridCol w="668444"/>
                <a:gridCol w="1092841"/>
                <a:gridCol w="279237"/>
                <a:gridCol w="500799"/>
                <a:gridCol w="518585"/>
                <a:gridCol w="427774"/>
                <a:gridCol w="577850"/>
                <a:gridCol w="577850"/>
                <a:gridCol w="362068"/>
                <a:gridCol w="498591"/>
                <a:gridCol w="2252891"/>
              </a:tblGrid>
              <a:tr h="3639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8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338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GUTHIKONDA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111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2.66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79.79911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16.39016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1430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9906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9948" t="33333" r="32336" b="25000"/>
          <a:stretch>
            <a:fillRect/>
          </a:stretch>
        </p:blipFill>
        <p:spPr bwMode="auto">
          <a:xfrm>
            <a:off x="609599" y="1625600"/>
            <a:ext cx="4377559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 l="33203" t="33984" r="30339" b="22266"/>
          <a:stretch>
            <a:fillRect/>
          </a:stretch>
        </p:blipFill>
        <p:spPr bwMode="auto">
          <a:xfrm>
            <a:off x="5181600" y="161925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3" y="4953000"/>
          <a:ext cx="9802757" cy="685800"/>
        </p:xfrm>
        <a:graphic>
          <a:graphicData uri="http://schemas.openxmlformats.org/drawingml/2006/table">
            <a:tbl>
              <a:tblPr/>
              <a:tblGrid>
                <a:gridCol w="268641"/>
                <a:gridCol w="465220"/>
                <a:gridCol w="465220"/>
                <a:gridCol w="743399"/>
                <a:gridCol w="937933"/>
                <a:gridCol w="1148678"/>
                <a:gridCol w="324224"/>
                <a:gridCol w="537286"/>
                <a:gridCol w="602130"/>
                <a:gridCol w="472440"/>
                <a:gridCol w="577850"/>
                <a:gridCol w="577850"/>
                <a:gridCol w="217786"/>
                <a:gridCol w="490967"/>
                <a:gridCol w="1973133"/>
              </a:tblGrid>
              <a:tr h="3577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8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MADINAPADU EX-1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95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4.08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80.08133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16.77765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638800" y="12192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1219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/>
          <a:srcRect l="35156" t="26042" r="23828" b="31250"/>
          <a:stretch>
            <a:fillRect/>
          </a:stretch>
        </p:blipFill>
        <p:spPr bwMode="auto">
          <a:xfrm>
            <a:off x="228600" y="1600200"/>
            <a:ext cx="4648200" cy="302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/>
          <a:srcRect l="33854" t="28776" r="25130" b="27474"/>
          <a:stretch>
            <a:fillRect/>
          </a:stretch>
        </p:blipFill>
        <p:spPr bwMode="auto">
          <a:xfrm>
            <a:off x="4953000" y="16002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5181600"/>
          <a:ext cx="9878241" cy="685800"/>
        </p:xfrm>
        <a:graphic>
          <a:graphicData uri="http://schemas.openxmlformats.org/drawingml/2006/table">
            <a:tbl>
              <a:tblPr/>
              <a:tblGrid>
                <a:gridCol w="260015"/>
                <a:gridCol w="494395"/>
                <a:gridCol w="558136"/>
                <a:gridCol w="777892"/>
                <a:gridCol w="907813"/>
                <a:gridCol w="1169137"/>
                <a:gridCol w="313812"/>
                <a:gridCol w="520032"/>
                <a:gridCol w="582795"/>
                <a:gridCol w="457269"/>
                <a:gridCol w="577850"/>
                <a:gridCol w="577850"/>
                <a:gridCol w="232575"/>
                <a:gridCol w="538899"/>
                <a:gridCol w="1909771"/>
              </a:tblGrid>
              <a:tr h="3577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GUTHIKONDA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GUTTIKONDA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111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1.92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79.82884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16.39792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 l="30599" t="28125" r="30084" b="31842"/>
          <a:stretch>
            <a:fillRect/>
          </a:stretch>
        </p:blipFill>
        <p:spPr bwMode="auto">
          <a:xfrm>
            <a:off x="5105400" y="1905000"/>
            <a:ext cx="4506685" cy="286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 l="31901" t="27734" r="31641" b="34766"/>
          <a:stretch>
            <a:fillRect/>
          </a:stretch>
        </p:blipFill>
        <p:spPr bwMode="auto">
          <a:xfrm>
            <a:off x="381000" y="1905000"/>
            <a:ext cx="4495800" cy="289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2112" y="5181600"/>
          <a:ext cx="9612863" cy="850140"/>
        </p:xfrm>
        <a:graphic>
          <a:graphicData uri="http://schemas.openxmlformats.org/drawingml/2006/table">
            <a:tbl>
              <a:tblPr/>
              <a:tblGrid>
                <a:gridCol w="241720"/>
                <a:gridCol w="470637"/>
                <a:gridCol w="518864"/>
                <a:gridCol w="740511"/>
                <a:gridCol w="843935"/>
                <a:gridCol w="1033559"/>
                <a:gridCol w="291730"/>
                <a:gridCol w="483440"/>
                <a:gridCol w="541786"/>
                <a:gridCol w="425093"/>
                <a:gridCol w="577850"/>
                <a:gridCol w="577850"/>
                <a:gridCol w="610337"/>
                <a:gridCol w="480162"/>
                <a:gridCol w="1775389"/>
              </a:tblGrid>
              <a:tr h="4434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067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2.20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79.90721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16.37617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/>
          <a:srcRect l="34505" t="31250" r="29037" b="32292"/>
          <a:stretch>
            <a:fillRect/>
          </a:stretch>
        </p:blipFill>
        <p:spPr bwMode="auto">
          <a:xfrm>
            <a:off x="228600" y="1752600"/>
            <a:ext cx="451104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 l="35156" t="33984" r="30339" b="30599"/>
          <a:stretch>
            <a:fillRect/>
          </a:stretch>
        </p:blipFill>
        <p:spPr bwMode="auto">
          <a:xfrm>
            <a:off x="5029200" y="1828800"/>
            <a:ext cx="4267200" cy="273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876800"/>
          <a:ext cx="9567529" cy="838200"/>
        </p:xfrm>
        <a:graphic>
          <a:graphicData uri="http://schemas.openxmlformats.org/drawingml/2006/table">
            <a:tbl>
              <a:tblPr/>
              <a:tblGrid>
                <a:gridCol w="277577"/>
                <a:gridCol w="449868"/>
                <a:gridCol w="595835"/>
                <a:gridCol w="768126"/>
                <a:gridCol w="670211"/>
                <a:gridCol w="837349"/>
                <a:gridCol w="309390"/>
                <a:gridCol w="555158"/>
                <a:gridCol w="622158"/>
                <a:gridCol w="488154"/>
                <a:gridCol w="577850"/>
                <a:gridCol w="577850"/>
                <a:gridCol w="252225"/>
                <a:gridCol w="547016"/>
                <a:gridCol w="2038762"/>
              </a:tblGrid>
              <a:tr h="437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smtClean="0">
                          <a:latin typeface="Times New Roman"/>
                        </a:rPr>
                        <a:t>Area-Ha</a:t>
                      </a:r>
                      <a:endParaRPr lang="en-US" sz="8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01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22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0.30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79.90373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16.38139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700" b="0" i="0" u="none" strike="noStrike" dirty="0" err="1">
                          <a:latin typeface="Arial"/>
                        </a:rPr>
                        <a:t>Ope</a:t>
                      </a:r>
                      <a:endParaRPr lang="en-US" sz="7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 l="29297" t="28125" r="31725" b="29514"/>
          <a:stretch>
            <a:fillRect/>
          </a:stretch>
        </p:blipFill>
        <p:spPr bwMode="auto">
          <a:xfrm>
            <a:off x="533400" y="1676400"/>
            <a:ext cx="4267200" cy="28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 l="30599" t="32943" r="32943" b="29557"/>
          <a:stretch>
            <a:fillRect/>
          </a:stretch>
        </p:blipFill>
        <p:spPr bwMode="auto">
          <a:xfrm>
            <a:off x="5029200" y="1676400"/>
            <a:ext cx="450426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4876800"/>
          <a:ext cx="10013788" cy="773940"/>
        </p:xfrm>
        <a:graphic>
          <a:graphicData uri="http://schemas.openxmlformats.org/drawingml/2006/table">
            <a:tbl>
              <a:tblPr/>
              <a:tblGrid>
                <a:gridCol w="273588"/>
                <a:gridCol w="512199"/>
                <a:gridCol w="587271"/>
                <a:gridCol w="805906"/>
                <a:gridCol w="664236"/>
                <a:gridCol w="1169826"/>
                <a:gridCol w="330193"/>
                <a:gridCol w="547177"/>
                <a:gridCol w="613217"/>
                <a:gridCol w="481139"/>
                <a:gridCol w="577850"/>
                <a:gridCol w="577850"/>
                <a:gridCol w="341310"/>
                <a:gridCol w="522566"/>
                <a:gridCol w="2009460"/>
              </a:tblGrid>
              <a:tr h="4036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2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0.75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79.90060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16.38185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/>
          <a:srcRect l="38386" t="27044" r="25806" b="33352"/>
          <a:stretch>
            <a:fillRect/>
          </a:stretch>
        </p:blipFill>
        <p:spPr bwMode="auto">
          <a:xfrm>
            <a:off x="457200" y="1600200"/>
            <a:ext cx="440930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/>
          <a:srcRect l="38411" t="29818" r="30339" b="33723"/>
          <a:stretch>
            <a:fillRect/>
          </a:stretch>
        </p:blipFill>
        <p:spPr bwMode="auto">
          <a:xfrm>
            <a:off x="5029200" y="1600200"/>
            <a:ext cx="41148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5105400"/>
          <a:ext cx="9223923" cy="1087245"/>
        </p:xfrm>
        <a:graphic>
          <a:graphicData uri="http://schemas.openxmlformats.org/drawingml/2006/table">
            <a:tbl>
              <a:tblPr/>
              <a:tblGrid>
                <a:gridCol w="241719"/>
                <a:gridCol w="470637"/>
                <a:gridCol w="518863"/>
                <a:gridCol w="740511"/>
                <a:gridCol w="843935"/>
                <a:gridCol w="1033559"/>
                <a:gridCol w="291730"/>
                <a:gridCol w="483440"/>
                <a:gridCol w="541786"/>
                <a:gridCol w="425093"/>
                <a:gridCol w="577850"/>
                <a:gridCol w="577850"/>
                <a:gridCol w="221399"/>
                <a:gridCol w="480162"/>
                <a:gridCol w="1775389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08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1.25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79.90708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16.38236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1.05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79.90634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16.38338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1.17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79.90784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16.38350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8386" t="27044" r="25806" b="33352"/>
          <a:stretch>
            <a:fillRect/>
          </a:stretch>
        </p:blipFill>
        <p:spPr bwMode="auto">
          <a:xfrm>
            <a:off x="457200" y="1600200"/>
            <a:ext cx="440930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8411" t="29818" r="30339" b="33723"/>
          <a:stretch>
            <a:fillRect/>
          </a:stretch>
        </p:blipFill>
        <p:spPr bwMode="auto">
          <a:xfrm>
            <a:off x="5029200" y="1600200"/>
            <a:ext cx="41148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5105400"/>
          <a:ext cx="9223923" cy="1087245"/>
        </p:xfrm>
        <a:graphic>
          <a:graphicData uri="http://schemas.openxmlformats.org/drawingml/2006/table">
            <a:tbl>
              <a:tblPr/>
              <a:tblGrid>
                <a:gridCol w="241719"/>
                <a:gridCol w="470637"/>
                <a:gridCol w="518863"/>
                <a:gridCol w="740511"/>
                <a:gridCol w="843935"/>
                <a:gridCol w="1033559"/>
                <a:gridCol w="291730"/>
                <a:gridCol w="483440"/>
                <a:gridCol w="541786"/>
                <a:gridCol w="425093"/>
                <a:gridCol w="577850"/>
                <a:gridCol w="577850"/>
                <a:gridCol w="221399"/>
                <a:gridCol w="480162"/>
                <a:gridCol w="1775389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08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1.25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79.90708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16.38236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1.05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79.90634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16.38338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1.17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79.90784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16.38350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8386" t="27044" r="25806" b="33352"/>
          <a:stretch>
            <a:fillRect/>
          </a:stretch>
        </p:blipFill>
        <p:spPr bwMode="auto">
          <a:xfrm>
            <a:off x="457200" y="1600200"/>
            <a:ext cx="440930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8411" t="29818" r="30339" b="33723"/>
          <a:stretch>
            <a:fillRect/>
          </a:stretch>
        </p:blipFill>
        <p:spPr bwMode="auto">
          <a:xfrm>
            <a:off x="5029200" y="1600200"/>
            <a:ext cx="41148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5105400"/>
          <a:ext cx="9223923" cy="1087245"/>
        </p:xfrm>
        <a:graphic>
          <a:graphicData uri="http://schemas.openxmlformats.org/drawingml/2006/table">
            <a:tbl>
              <a:tblPr/>
              <a:tblGrid>
                <a:gridCol w="241719"/>
                <a:gridCol w="470637"/>
                <a:gridCol w="518863"/>
                <a:gridCol w="740511"/>
                <a:gridCol w="843935"/>
                <a:gridCol w="1033559"/>
                <a:gridCol w="291730"/>
                <a:gridCol w="483440"/>
                <a:gridCol w="541786"/>
                <a:gridCol w="425093"/>
                <a:gridCol w="577850"/>
                <a:gridCol w="577850"/>
                <a:gridCol w="221399"/>
                <a:gridCol w="480162"/>
                <a:gridCol w="1775389"/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08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1.25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79.90708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16.38236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1.05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79.90634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16.38338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8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1.17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79.90784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16.38350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 l="27344" t="26042" r="27083" b="22917"/>
          <a:stretch>
            <a:fillRect/>
          </a:stretch>
        </p:blipFill>
        <p:spPr bwMode="auto">
          <a:xfrm>
            <a:off x="457200" y="1600200"/>
            <a:ext cx="3962400" cy="27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 l="26042" t="32943" r="29688" b="21224"/>
          <a:stretch>
            <a:fillRect/>
          </a:stretch>
        </p:blipFill>
        <p:spPr bwMode="auto">
          <a:xfrm>
            <a:off x="4904510" y="1600200"/>
            <a:ext cx="423949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6898" y="4800600"/>
          <a:ext cx="9597195" cy="773940"/>
        </p:xfrm>
        <a:graphic>
          <a:graphicData uri="http://schemas.openxmlformats.org/drawingml/2006/table">
            <a:tbl>
              <a:tblPr/>
              <a:tblGrid>
                <a:gridCol w="259674"/>
                <a:gridCol w="448981"/>
                <a:gridCol w="483109"/>
                <a:gridCol w="706437"/>
                <a:gridCol w="785780"/>
                <a:gridCol w="962337"/>
                <a:gridCol w="320252"/>
                <a:gridCol w="511911"/>
                <a:gridCol w="553187"/>
                <a:gridCol w="459582"/>
                <a:gridCol w="551261"/>
                <a:gridCol w="551261"/>
                <a:gridCol w="384818"/>
                <a:gridCol w="581550"/>
                <a:gridCol w="2037055"/>
              </a:tblGrid>
              <a:tr h="403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2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latin typeface="Arial"/>
                        </a:rPr>
                        <a:t>NF </a:t>
                      </a:r>
                      <a:r>
                        <a:rPr lang="en-US" sz="800" b="0" i="0" u="none" strike="noStrike" dirty="0">
                          <a:latin typeface="Arial"/>
                        </a:rPr>
                        <a:t>TO </a:t>
                      </a:r>
                      <a:r>
                        <a:rPr lang="en-US" sz="800" b="0" i="0" u="none" strike="noStrike" dirty="0" smtClean="0">
                          <a:latin typeface="Arial"/>
                        </a:rPr>
                        <a:t>OF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latin typeface="Arial"/>
                        </a:rPr>
                        <a:t>POSITIVE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0.37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79.90148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16.38039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latin typeface="Arial"/>
                        </a:rPr>
                        <a:t>Rising of Plantations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/>
          <a:srcRect l="35156" t="31250" r="30338" b="30208"/>
          <a:stretch>
            <a:fillRect/>
          </a:stretch>
        </p:blipFill>
        <p:spPr bwMode="auto">
          <a:xfrm>
            <a:off x="5181600" y="1676400"/>
            <a:ext cx="4114800" cy="287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 l="36458" t="28776" r="30339" b="32682"/>
          <a:stretch>
            <a:fillRect/>
          </a:stretch>
        </p:blipFill>
        <p:spPr bwMode="auto">
          <a:xfrm>
            <a:off x="838200" y="1600200"/>
            <a:ext cx="4114800" cy="298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4800600"/>
          <a:ext cx="9717376" cy="773940"/>
        </p:xfrm>
        <a:graphic>
          <a:graphicData uri="http://schemas.openxmlformats.org/drawingml/2006/table">
            <a:tbl>
              <a:tblPr/>
              <a:tblGrid>
                <a:gridCol w="239785"/>
                <a:gridCol w="470637"/>
                <a:gridCol w="514713"/>
                <a:gridCol w="740511"/>
                <a:gridCol w="837184"/>
                <a:gridCol w="1025290"/>
                <a:gridCol w="289396"/>
                <a:gridCol w="511911"/>
                <a:gridCol w="537451"/>
                <a:gridCol w="471922"/>
                <a:gridCol w="412804"/>
                <a:gridCol w="465874"/>
                <a:gridCol w="721522"/>
                <a:gridCol w="717192"/>
                <a:gridCol w="1761184"/>
              </a:tblGrid>
              <a:tr h="4036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2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79.90487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16.37906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1901" t="29167" r="29036" b="23958"/>
          <a:stretch>
            <a:fillRect/>
          </a:stretch>
        </p:blipFill>
        <p:spPr bwMode="auto">
          <a:xfrm>
            <a:off x="609600" y="16002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2552" t="30859" r="29688" b="24349"/>
          <a:stretch>
            <a:fillRect/>
          </a:stretch>
        </p:blipFill>
        <p:spPr bwMode="auto">
          <a:xfrm>
            <a:off x="5105400" y="1524000"/>
            <a:ext cx="390569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397" y="4724400"/>
          <a:ext cx="9677403" cy="990599"/>
        </p:xfrm>
        <a:graphic>
          <a:graphicData uri="http://schemas.openxmlformats.org/drawingml/2006/table">
            <a:tbl>
              <a:tblPr/>
              <a:tblGrid>
                <a:gridCol w="236457"/>
                <a:gridCol w="467878"/>
                <a:gridCol w="507570"/>
                <a:gridCol w="736171"/>
                <a:gridCol w="825565"/>
                <a:gridCol w="1011062"/>
                <a:gridCol w="285380"/>
                <a:gridCol w="586242"/>
                <a:gridCol w="529993"/>
                <a:gridCol w="415840"/>
                <a:gridCol w="456608"/>
                <a:gridCol w="463144"/>
                <a:gridCol w="549405"/>
                <a:gridCol w="583201"/>
                <a:gridCol w="2022887"/>
              </a:tblGrid>
              <a:tr h="349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0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MDF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79.92016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16.38142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32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79.92059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16.38201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486400" y="12192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04365" y="122984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/>
          <a:srcRect l="37760" t="28125" r="22526" b="27083"/>
          <a:stretch>
            <a:fillRect/>
          </a:stretch>
        </p:blipFill>
        <p:spPr bwMode="auto">
          <a:xfrm>
            <a:off x="4953000" y="1860030"/>
            <a:ext cx="4603898" cy="324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 l="39062" t="30859" r="23177" b="24349"/>
          <a:stretch>
            <a:fillRect/>
          </a:stretch>
        </p:blipFill>
        <p:spPr bwMode="auto">
          <a:xfrm>
            <a:off x="457200" y="1828800"/>
            <a:ext cx="4419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5410200"/>
          <a:ext cx="9601203" cy="699908"/>
        </p:xfrm>
        <a:graphic>
          <a:graphicData uri="http://schemas.openxmlformats.org/drawingml/2006/table">
            <a:tbl>
              <a:tblPr/>
              <a:tblGrid>
                <a:gridCol w="257642"/>
                <a:gridCol w="509795"/>
                <a:gridCol w="553043"/>
                <a:gridCol w="712958"/>
                <a:gridCol w="899526"/>
                <a:gridCol w="1101642"/>
                <a:gridCol w="324079"/>
                <a:gridCol w="549346"/>
                <a:gridCol w="551066"/>
                <a:gridCol w="463367"/>
                <a:gridCol w="521832"/>
                <a:gridCol w="504636"/>
                <a:gridCol w="239820"/>
                <a:gridCol w="520113"/>
                <a:gridCol w="1892338"/>
              </a:tblGrid>
              <a:tr h="24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6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MADINAPADU EX-1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95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0.89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79.72207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16.68018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MADINAPADU EX-1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95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79.72263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16.68074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562600" y="14763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295400" y="14763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 l="35156" t="40625" r="32943" b="25000"/>
          <a:stretch>
            <a:fillRect/>
          </a:stretch>
        </p:blipFill>
        <p:spPr bwMode="auto">
          <a:xfrm>
            <a:off x="609600" y="1396482"/>
            <a:ext cx="4114800" cy="277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/>
          <a:srcRect l="34505" t="42708" r="34245" b="23958"/>
          <a:stretch>
            <a:fillRect/>
          </a:stretch>
        </p:blipFill>
        <p:spPr bwMode="auto">
          <a:xfrm>
            <a:off x="4876800" y="14478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4419600"/>
          <a:ext cx="9753600" cy="1066799"/>
        </p:xfrm>
        <a:graphic>
          <a:graphicData uri="http://schemas.openxmlformats.org/drawingml/2006/table">
            <a:tbl>
              <a:tblPr/>
              <a:tblGrid>
                <a:gridCol w="267309"/>
                <a:gridCol w="462182"/>
                <a:gridCol w="505467"/>
                <a:gridCol w="727208"/>
                <a:gridCol w="822145"/>
                <a:gridCol w="1006873"/>
                <a:gridCol w="329668"/>
                <a:gridCol w="502715"/>
                <a:gridCol w="527797"/>
                <a:gridCol w="473095"/>
                <a:gridCol w="529218"/>
                <a:gridCol w="457505"/>
                <a:gridCol w="647438"/>
                <a:gridCol w="673480"/>
                <a:gridCol w="1821500"/>
              </a:tblGrid>
              <a:tr h="3763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452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0.87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79.91522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16.38203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2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0.95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79.91366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16.38203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486400" y="10668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71600" y="9906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5156" t="40625" r="32943" b="25000"/>
          <a:stretch>
            <a:fillRect/>
          </a:stretch>
        </p:blipFill>
        <p:spPr bwMode="auto">
          <a:xfrm>
            <a:off x="609600" y="1396482"/>
            <a:ext cx="4114800" cy="277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4505" t="42708" r="34245" b="23958"/>
          <a:stretch>
            <a:fillRect/>
          </a:stretch>
        </p:blipFill>
        <p:spPr bwMode="auto">
          <a:xfrm>
            <a:off x="4876800" y="14478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4419600"/>
          <a:ext cx="9753600" cy="1066799"/>
        </p:xfrm>
        <a:graphic>
          <a:graphicData uri="http://schemas.openxmlformats.org/drawingml/2006/table">
            <a:tbl>
              <a:tblPr/>
              <a:tblGrid>
                <a:gridCol w="267309"/>
                <a:gridCol w="462182"/>
                <a:gridCol w="505467"/>
                <a:gridCol w="727208"/>
                <a:gridCol w="822145"/>
                <a:gridCol w="1006873"/>
                <a:gridCol w="329668"/>
                <a:gridCol w="502715"/>
                <a:gridCol w="527797"/>
                <a:gridCol w="473095"/>
                <a:gridCol w="529218"/>
                <a:gridCol w="457505"/>
                <a:gridCol w="647438"/>
                <a:gridCol w="673480"/>
                <a:gridCol w="1821500"/>
              </a:tblGrid>
              <a:tr h="3763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9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452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0.87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79.91522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16.38203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2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0.95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79.91366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16.38203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1430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0668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1901" t="29167" r="29036" b="23958"/>
          <a:stretch>
            <a:fillRect/>
          </a:stretch>
        </p:blipFill>
        <p:spPr bwMode="auto">
          <a:xfrm>
            <a:off x="609600" y="16002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32552" t="30859" r="29688" b="24349"/>
          <a:stretch>
            <a:fillRect/>
          </a:stretch>
        </p:blipFill>
        <p:spPr bwMode="auto">
          <a:xfrm>
            <a:off x="5105400" y="1524000"/>
            <a:ext cx="390569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397" y="4724400"/>
          <a:ext cx="9677403" cy="990599"/>
        </p:xfrm>
        <a:graphic>
          <a:graphicData uri="http://schemas.openxmlformats.org/drawingml/2006/table">
            <a:tbl>
              <a:tblPr/>
              <a:tblGrid>
                <a:gridCol w="236457"/>
                <a:gridCol w="467878"/>
                <a:gridCol w="507570"/>
                <a:gridCol w="736171"/>
                <a:gridCol w="825565"/>
                <a:gridCol w="1011062"/>
                <a:gridCol w="285380"/>
                <a:gridCol w="586242"/>
                <a:gridCol w="529993"/>
                <a:gridCol w="415840"/>
                <a:gridCol w="456608"/>
                <a:gridCol w="463144"/>
                <a:gridCol w="549405"/>
                <a:gridCol w="583201"/>
                <a:gridCol w="2022887"/>
              </a:tblGrid>
              <a:tr h="349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0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MDF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79.92016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16.38142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32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79.92059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16.38201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0668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9906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/>
          <a:srcRect l="32552" t="29167" r="28385" b="27083"/>
          <a:stretch>
            <a:fillRect/>
          </a:stretch>
        </p:blipFill>
        <p:spPr bwMode="auto">
          <a:xfrm>
            <a:off x="5486400" y="1524000"/>
            <a:ext cx="4038600" cy="282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31901" t="32943" r="27083" b="25391"/>
          <a:stretch>
            <a:fillRect/>
          </a:stretch>
        </p:blipFill>
        <p:spPr bwMode="auto">
          <a:xfrm>
            <a:off x="685799" y="1524000"/>
            <a:ext cx="444055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572000"/>
          <a:ext cx="9749621" cy="914400"/>
        </p:xfrm>
        <a:graphic>
          <a:graphicData uri="http://schemas.openxmlformats.org/drawingml/2006/table">
            <a:tbl>
              <a:tblPr/>
              <a:tblGrid>
                <a:gridCol w="241720"/>
                <a:gridCol w="470637"/>
                <a:gridCol w="518863"/>
                <a:gridCol w="740511"/>
                <a:gridCol w="843935"/>
                <a:gridCol w="1033559"/>
                <a:gridCol w="291730"/>
                <a:gridCol w="483441"/>
                <a:gridCol w="541786"/>
                <a:gridCol w="425094"/>
                <a:gridCol w="466767"/>
                <a:gridCol w="465874"/>
                <a:gridCol w="867483"/>
                <a:gridCol w="582834"/>
                <a:gridCol w="1775387"/>
              </a:tblGrid>
              <a:tr h="4769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8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374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NAKARIKALLU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NEKARIKAL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79.90085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16.36794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NAKARIKAL ST COLONY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0668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9906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l="32552" t="29167" r="31026" b="31250"/>
          <a:stretch>
            <a:fillRect/>
          </a:stretch>
        </p:blipFill>
        <p:spPr bwMode="auto">
          <a:xfrm>
            <a:off x="685799" y="1548442"/>
            <a:ext cx="4114801" cy="279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33203" t="27734" r="30990" b="32682"/>
          <a:stretch>
            <a:fillRect/>
          </a:stretch>
        </p:blipFill>
        <p:spPr bwMode="auto">
          <a:xfrm>
            <a:off x="5147512" y="1600200"/>
            <a:ext cx="397042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4495800"/>
          <a:ext cx="9601201" cy="914400"/>
        </p:xfrm>
        <a:graphic>
          <a:graphicData uri="http://schemas.openxmlformats.org/drawingml/2006/table">
            <a:tbl>
              <a:tblPr/>
              <a:tblGrid>
                <a:gridCol w="234400"/>
                <a:gridCol w="467606"/>
                <a:gridCol w="503151"/>
                <a:gridCol w="787795"/>
                <a:gridCol w="818378"/>
                <a:gridCol w="595600"/>
                <a:gridCol w="689555"/>
                <a:gridCol w="497575"/>
                <a:gridCol w="525378"/>
                <a:gridCol w="412220"/>
                <a:gridCol w="478648"/>
                <a:gridCol w="462875"/>
                <a:gridCol w="719220"/>
                <a:gridCol w="529966"/>
                <a:gridCol w="1878834"/>
              </a:tblGrid>
              <a:tr h="4769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374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PAPAYAPALEM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BODANAM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KAMEPALLI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1.68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79.93590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16.60330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1430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0668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l="28646" t="25000" r="28385" b="27083"/>
          <a:stretch>
            <a:fillRect/>
          </a:stretch>
        </p:blipFill>
        <p:spPr bwMode="auto">
          <a:xfrm>
            <a:off x="609600" y="1752600"/>
            <a:ext cx="415455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30599" t="26042" r="26432" b="28125"/>
          <a:stretch>
            <a:fillRect/>
          </a:stretch>
        </p:blipFill>
        <p:spPr bwMode="auto">
          <a:xfrm>
            <a:off x="4953000" y="1752600"/>
            <a:ext cx="42291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5181600"/>
          <a:ext cx="10020139" cy="762000"/>
        </p:xfrm>
        <a:graphic>
          <a:graphicData uri="http://schemas.openxmlformats.org/drawingml/2006/table">
            <a:tbl>
              <a:tblPr/>
              <a:tblGrid>
                <a:gridCol w="241720"/>
                <a:gridCol w="470637"/>
                <a:gridCol w="518864"/>
                <a:gridCol w="792899"/>
                <a:gridCol w="843935"/>
                <a:gridCol w="1251687"/>
                <a:gridCol w="291730"/>
                <a:gridCol w="483440"/>
                <a:gridCol w="541786"/>
                <a:gridCol w="425093"/>
                <a:gridCol w="466768"/>
                <a:gridCol w="465874"/>
                <a:gridCol w="1008554"/>
                <a:gridCol w="441763"/>
                <a:gridCol w="1775389"/>
              </a:tblGrid>
              <a:tr h="3974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645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PAPAYAPALEM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PAPAYAPALEM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VENKATAYAPALEM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114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0.44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80.04530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16.58227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 l="29297" t="27083" r="31641" b="31250"/>
          <a:stretch>
            <a:fillRect/>
          </a:stretch>
        </p:blipFill>
        <p:spPr bwMode="auto">
          <a:xfrm>
            <a:off x="457200" y="1752600"/>
            <a:ext cx="42291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29948" t="27734" r="30990" b="29557"/>
          <a:stretch>
            <a:fillRect/>
          </a:stretch>
        </p:blipFill>
        <p:spPr bwMode="auto">
          <a:xfrm>
            <a:off x="4953000" y="1708150"/>
            <a:ext cx="40794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199" y="4876800"/>
          <a:ext cx="9677400" cy="850140"/>
        </p:xfrm>
        <a:graphic>
          <a:graphicData uri="http://schemas.openxmlformats.org/drawingml/2006/table">
            <a:tbl>
              <a:tblPr/>
              <a:tblGrid>
                <a:gridCol w="260313"/>
                <a:gridCol w="510927"/>
                <a:gridCol w="510927"/>
                <a:gridCol w="860778"/>
                <a:gridCol w="908853"/>
                <a:gridCol w="1113064"/>
                <a:gridCol w="314171"/>
                <a:gridCol w="520627"/>
                <a:gridCol w="583461"/>
                <a:gridCol w="457792"/>
                <a:gridCol w="502673"/>
                <a:gridCol w="505757"/>
                <a:gridCol w="240353"/>
                <a:gridCol w="651746"/>
                <a:gridCol w="1735958"/>
              </a:tblGrid>
              <a:tr h="4434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067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PAPAYAPALEM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PAPAYAPALEM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VENKATAYAPALEM EX-4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114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0.72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80.04808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16.58479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 l="34505" t="34375" r="33418" b="30508"/>
          <a:stretch>
            <a:fillRect/>
          </a:stretch>
        </p:blipFill>
        <p:spPr bwMode="auto">
          <a:xfrm>
            <a:off x="5105400" y="1776663"/>
            <a:ext cx="4419600" cy="3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32552" t="36068" r="31641" b="26432"/>
          <a:stretch>
            <a:fillRect/>
          </a:stretch>
        </p:blipFill>
        <p:spPr bwMode="auto">
          <a:xfrm>
            <a:off x="381000" y="1828800"/>
            <a:ext cx="454025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9119" y="4953000"/>
          <a:ext cx="9746881" cy="838200"/>
        </p:xfrm>
        <a:graphic>
          <a:graphicData uri="http://schemas.openxmlformats.org/drawingml/2006/table">
            <a:tbl>
              <a:tblPr/>
              <a:tblGrid>
                <a:gridCol w="241357"/>
                <a:gridCol w="458919"/>
                <a:gridCol w="518087"/>
                <a:gridCol w="773158"/>
                <a:gridCol w="842673"/>
                <a:gridCol w="1032014"/>
                <a:gridCol w="291294"/>
                <a:gridCol w="482717"/>
                <a:gridCol w="540976"/>
                <a:gridCol w="424457"/>
                <a:gridCol w="466071"/>
                <a:gridCol w="454275"/>
                <a:gridCol w="749126"/>
                <a:gridCol w="594423"/>
                <a:gridCol w="1877334"/>
              </a:tblGrid>
              <a:tr h="437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01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PAPAYAPALEM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PAPAYAPALEM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VENKATAYAPALEM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117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0.52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79.99875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16.61360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 l="32552" t="28125" r="29688" b="29167"/>
          <a:stretch>
            <a:fillRect/>
          </a:stretch>
        </p:blipFill>
        <p:spPr bwMode="auto">
          <a:xfrm>
            <a:off x="533400" y="2209800"/>
            <a:ext cx="3962400" cy="280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33203" t="32292" r="30339" b="28125"/>
          <a:stretch>
            <a:fillRect/>
          </a:stretch>
        </p:blipFill>
        <p:spPr bwMode="auto">
          <a:xfrm>
            <a:off x="4953000" y="2209800"/>
            <a:ext cx="404261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5334000"/>
          <a:ext cx="9999528" cy="697740"/>
        </p:xfrm>
        <a:graphic>
          <a:graphicData uri="http://schemas.openxmlformats.org/drawingml/2006/table">
            <a:tbl>
              <a:tblPr/>
              <a:tblGrid>
                <a:gridCol w="247521"/>
                <a:gridCol w="470637"/>
                <a:gridCol w="531316"/>
                <a:gridCol w="792899"/>
                <a:gridCol w="864189"/>
                <a:gridCol w="1058364"/>
                <a:gridCol w="298732"/>
                <a:gridCol w="495042"/>
                <a:gridCol w="554788"/>
                <a:gridCol w="435295"/>
                <a:gridCol w="481749"/>
                <a:gridCol w="465874"/>
                <a:gridCol w="771194"/>
                <a:gridCol w="713930"/>
                <a:gridCol w="1817998"/>
              </a:tblGrid>
              <a:tr h="3639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338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PAPAYAPALEM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PULICHINTHA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VENKATAYAPALEM EX-2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118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0.68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80.00754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16.65994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 l="31901" t="32292" r="32292" b="29167"/>
          <a:stretch>
            <a:fillRect/>
          </a:stretch>
        </p:blipFill>
        <p:spPr bwMode="auto">
          <a:xfrm>
            <a:off x="609600" y="2362200"/>
            <a:ext cx="3886200" cy="261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31901" t="36068" r="33594" b="26432"/>
          <a:stretch>
            <a:fillRect/>
          </a:stretch>
        </p:blipFill>
        <p:spPr bwMode="auto">
          <a:xfrm>
            <a:off x="5181600" y="2286000"/>
            <a:ext cx="3810000" cy="25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3989" y="5562600"/>
          <a:ext cx="9802011" cy="685800"/>
        </p:xfrm>
        <a:graphic>
          <a:graphicData uri="http://schemas.openxmlformats.org/drawingml/2006/table">
            <a:tbl>
              <a:tblPr/>
              <a:tblGrid>
                <a:gridCol w="241720"/>
                <a:gridCol w="470637"/>
                <a:gridCol w="518864"/>
                <a:gridCol w="792899"/>
                <a:gridCol w="843935"/>
                <a:gridCol w="1033559"/>
                <a:gridCol w="291730"/>
                <a:gridCol w="483440"/>
                <a:gridCol w="541786"/>
                <a:gridCol w="425093"/>
                <a:gridCol w="528541"/>
                <a:gridCol w="533400"/>
                <a:gridCol w="762000"/>
                <a:gridCol w="559018"/>
                <a:gridCol w="1775389"/>
              </a:tblGrid>
              <a:tr h="3577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80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PAPAYAPALEM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PULICHINTHA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VENKATAYAPALEM EX-2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118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80.00994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16.66599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/>
          <a:srcRect l="37760" t="28125" r="22526" b="27083"/>
          <a:stretch>
            <a:fillRect/>
          </a:stretch>
        </p:blipFill>
        <p:spPr bwMode="auto">
          <a:xfrm>
            <a:off x="4953000" y="1707630"/>
            <a:ext cx="4603898" cy="3245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39062" t="30859" r="23177" b="24349"/>
          <a:stretch>
            <a:fillRect/>
          </a:stretch>
        </p:blipFill>
        <p:spPr bwMode="auto">
          <a:xfrm>
            <a:off x="381000" y="1676400"/>
            <a:ext cx="4419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28600" y="5410200"/>
          <a:ext cx="9372601" cy="699908"/>
        </p:xfrm>
        <a:graphic>
          <a:graphicData uri="http://schemas.openxmlformats.org/drawingml/2006/table">
            <a:tbl>
              <a:tblPr/>
              <a:tblGrid>
                <a:gridCol w="251508"/>
                <a:gridCol w="497657"/>
                <a:gridCol w="539875"/>
                <a:gridCol w="695983"/>
                <a:gridCol w="878109"/>
                <a:gridCol w="1075412"/>
                <a:gridCol w="316363"/>
                <a:gridCol w="536266"/>
                <a:gridCol w="537945"/>
                <a:gridCol w="452334"/>
                <a:gridCol w="509407"/>
                <a:gridCol w="492621"/>
                <a:gridCol w="234110"/>
                <a:gridCol w="507729"/>
                <a:gridCol w="1847282"/>
              </a:tblGrid>
              <a:tr h="2469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26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MADINAPADU EX-1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95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0.89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79.72207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16.68018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4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MADINAPADU EX-1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95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79.72263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16.68074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2954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 l="29948" t="31250" r="35547" b="29167"/>
          <a:stretch>
            <a:fillRect/>
          </a:stretch>
        </p:blipFill>
        <p:spPr bwMode="auto">
          <a:xfrm>
            <a:off x="457200" y="2057400"/>
            <a:ext cx="4038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29948" t="28776" r="32943" b="30599"/>
          <a:stretch>
            <a:fillRect/>
          </a:stretch>
        </p:blipFill>
        <p:spPr bwMode="auto">
          <a:xfrm>
            <a:off x="4800600" y="2057400"/>
            <a:ext cx="423203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5181600"/>
          <a:ext cx="9830073" cy="773940"/>
        </p:xfrm>
        <a:graphic>
          <a:graphicData uri="http://schemas.openxmlformats.org/drawingml/2006/table">
            <a:tbl>
              <a:tblPr/>
              <a:tblGrid>
                <a:gridCol w="243652"/>
                <a:gridCol w="470637"/>
                <a:gridCol w="523013"/>
                <a:gridCol w="756387"/>
                <a:gridCol w="850686"/>
                <a:gridCol w="1041827"/>
                <a:gridCol w="294064"/>
                <a:gridCol w="487307"/>
                <a:gridCol w="546120"/>
                <a:gridCol w="428493"/>
                <a:gridCol w="470502"/>
                <a:gridCol w="465874"/>
                <a:gridCol w="1016622"/>
                <a:gridCol w="445297"/>
                <a:gridCol w="1789592"/>
              </a:tblGrid>
              <a:tr h="4036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2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79.97754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16.41948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 l="25391" t="25000" r="27083" b="25000"/>
          <a:stretch>
            <a:fillRect/>
          </a:stretch>
        </p:blipFill>
        <p:spPr bwMode="auto">
          <a:xfrm>
            <a:off x="5141912" y="1600200"/>
            <a:ext cx="4611688" cy="30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6042" t="27734" r="30338" b="27474"/>
          <a:stretch>
            <a:fillRect/>
          </a:stretch>
        </p:blipFill>
        <p:spPr bwMode="auto">
          <a:xfrm>
            <a:off x="304800" y="1600200"/>
            <a:ext cx="474920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4800600"/>
          <a:ext cx="9753600" cy="1313845"/>
        </p:xfrm>
        <a:graphic>
          <a:graphicData uri="http://schemas.openxmlformats.org/drawingml/2006/table">
            <a:tbl>
              <a:tblPr/>
              <a:tblGrid>
                <a:gridCol w="242410"/>
                <a:gridCol w="460919"/>
                <a:gridCol w="520345"/>
                <a:gridCol w="740769"/>
                <a:gridCol w="846345"/>
                <a:gridCol w="1036511"/>
                <a:gridCol w="292564"/>
                <a:gridCol w="484821"/>
                <a:gridCol w="543333"/>
                <a:gridCol w="426307"/>
                <a:gridCol w="468102"/>
                <a:gridCol w="456255"/>
                <a:gridCol w="1011434"/>
                <a:gridCol w="529562"/>
                <a:gridCol w="1693923"/>
              </a:tblGrid>
              <a:tr h="2814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79.96214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16.43355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0.83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79.96337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16.43449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0.41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79.96245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16.43438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79.96429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16.43567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5391" t="25000" r="27083" b="25000"/>
          <a:stretch>
            <a:fillRect/>
          </a:stretch>
        </p:blipFill>
        <p:spPr bwMode="auto">
          <a:xfrm>
            <a:off x="5141912" y="1600200"/>
            <a:ext cx="4611688" cy="30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6042" t="27734" r="30338" b="27474"/>
          <a:stretch>
            <a:fillRect/>
          </a:stretch>
        </p:blipFill>
        <p:spPr bwMode="auto">
          <a:xfrm>
            <a:off x="304800" y="1600200"/>
            <a:ext cx="474920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4800600"/>
          <a:ext cx="9753600" cy="1313845"/>
        </p:xfrm>
        <a:graphic>
          <a:graphicData uri="http://schemas.openxmlformats.org/drawingml/2006/table">
            <a:tbl>
              <a:tblPr/>
              <a:tblGrid>
                <a:gridCol w="242410"/>
                <a:gridCol w="460919"/>
                <a:gridCol w="520345"/>
                <a:gridCol w="740769"/>
                <a:gridCol w="846345"/>
                <a:gridCol w="1036511"/>
                <a:gridCol w="292564"/>
                <a:gridCol w="484821"/>
                <a:gridCol w="543333"/>
                <a:gridCol w="426307"/>
                <a:gridCol w="468102"/>
                <a:gridCol w="456255"/>
                <a:gridCol w="1011434"/>
                <a:gridCol w="529562"/>
                <a:gridCol w="1693923"/>
              </a:tblGrid>
              <a:tr h="2814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79.96214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16.43355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0.83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79.96337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16.43449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0.41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79.96245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16.43438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79.96429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16.43567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5391" t="25000" r="27083" b="25000"/>
          <a:stretch>
            <a:fillRect/>
          </a:stretch>
        </p:blipFill>
        <p:spPr bwMode="auto">
          <a:xfrm>
            <a:off x="5141912" y="1600200"/>
            <a:ext cx="4611688" cy="30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6042" t="27734" r="30338" b="27474"/>
          <a:stretch>
            <a:fillRect/>
          </a:stretch>
        </p:blipFill>
        <p:spPr bwMode="auto">
          <a:xfrm>
            <a:off x="304800" y="1600200"/>
            <a:ext cx="474920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4800600"/>
          <a:ext cx="9753600" cy="1313845"/>
        </p:xfrm>
        <a:graphic>
          <a:graphicData uri="http://schemas.openxmlformats.org/drawingml/2006/table">
            <a:tbl>
              <a:tblPr/>
              <a:tblGrid>
                <a:gridCol w="242410"/>
                <a:gridCol w="460919"/>
                <a:gridCol w="520345"/>
                <a:gridCol w="740769"/>
                <a:gridCol w="846345"/>
                <a:gridCol w="1036511"/>
                <a:gridCol w="292564"/>
                <a:gridCol w="484821"/>
                <a:gridCol w="543333"/>
                <a:gridCol w="426307"/>
                <a:gridCol w="468102"/>
                <a:gridCol w="456255"/>
                <a:gridCol w="1011434"/>
                <a:gridCol w="529562"/>
                <a:gridCol w="1693923"/>
              </a:tblGrid>
              <a:tr h="2814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79.96214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16.43355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0.83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79.96337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16.43449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0.41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79.96245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16.43438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79.96429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16.43567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2954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5391" t="25000" r="27083" b="25000"/>
          <a:stretch>
            <a:fillRect/>
          </a:stretch>
        </p:blipFill>
        <p:spPr bwMode="auto">
          <a:xfrm>
            <a:off x="5141912" y="1600200"/>
            <a:ext cx="4611688" cy="303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6042" t="27734" r="30338" b="27474"/>
          <a:stretch>
            <a:fillRect/>
          </a:stretch>
        </p:blipFill>
        <p:spPr bwMode="auto">
          <a:xfrm>
            <a:off x="304800" y="1600200"/>
            <a:ext cx="474920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4800600"/>
          <a:ext cx="9753600" cy="1313845"/>
        </p:xfrm>
        <a:graphic>
          <a:graphicData uri="http://schemas.openxmlformats.org/drawingml/2006/table">
            <a:tbl>
              <a:tblPr/>
              <a:tblGrid>
                <a:gridCol w="242410"/>
                <a:gridCol w="460919"/>
                <a:gridCol w="520345"/>
                <a:gridCol w="740769"/>
                <a:gridCol w="846345"/>
                <a:gridCol w="1036511"/>
                <a:gridCol w="292564"/>
                <a:gridCol w="484821"/>
                <a:gridCol w="543333"/>
                <a:gridCol w="426307"/>
                <a:gridCol w="468102"/>
                <a:gridCol w="456255"/>
                <a:gridCol w="1011434"/>
                <a:gridCol w="529562"/>
                <a:gridCol w="1693923"/>
              </a:tblGrid>
              <a:tr h="2814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79.96214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16.43355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0.83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79.96337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16.43449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0.41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79.96245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16.43438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79.96429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16.43567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2192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2477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/>
          <a:srcRect l="31930" t="36042" r="41072" b="32619"/>
          <a:stretch>
            <a:fillRect/>
          </a:stretch>
        </p:blipFill>
        <p:spPr bwMode="auto">
          <a:xfrm>
            <a:off x="533400" y="1295400"/>
            <a:ext cx="4191000" cy="304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 l="31250" t="32943" r="34245" b="26432"/>
          <a:stretch>
            <a:fillRect/>
          </a:stretch>
        </p:blipFill>
        <p:spPr bwMode="auto">
          <a:xfrm>
            <a:off x="4876800" y="1295400"/>
            <a:ext cx="4038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5952" y="4876800"/>
          <a:ext cx="9790048" cy="773940"/>
        </p:xfrm>
        <a:graphic>
          <a:graphicData uri="http://schemas.openxmlformats.org/drawingml/2006/table">
            <a:tbl>
              <a:tblPr/>
              <a:tblGrid>
                <a:gridCol w="241720"/>
                <a:gridCol w="470637"/>
                <a:gridCol w="518864"/>
                <a:gridCol w="756387"/>
                <a:gridCol w="843935"/>
                <a:gridCol w="1033559"/>
                <a:gridCol w="291730"/>
                <a:gridCol w="483440"/>
                <a:gridCol w="541786"/>
                <a:gridCol w="425093"/>
                <a:gridCol w="466768"/>
                <a:gridCol w="391753"/>
                <a:gridCol w="1107224"/>
                <a:gridCol w="580504"/>
                <a:gridCol w="1636648"/>
              </a:tblGrid>
              <a:tr h="4036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2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79.96742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16.43710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ANCHULAVARIPALEM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9906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9144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/>
          <a:srcRect l="32552" t="31250" r="34245" b="34375"/>
          <a:stretch>
            <a:fillRect/>
          </a:stretch>
        </p:blipFill>
        <p:spPr bwMode="auto">
          <a:xfrm>
            <a:off x="5334000" y="1524000"/>
            <a:ext cx="4191000" cy="271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 l="31901" t="30859" r="32292" b="34766"/>
          <a:stretch>
            <a:fillRect/>
          </a:stretch>
        </p:blipFill>
        <p:spPr bwMode="auto">
          <a:xfrm>
            <a:off x="558800" y="1524000"/>
            <a:ext cx="4470400" cy="268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0501" y="5029200"/>
          <a:ext cx="9793970" cy="773940"/>
        </p:xfrm>
        <a:graphic>
          <a:graphicData uri="http://schemas.openxmlformats.org/drawingml/2006/table">
            <a:tbl>
              <a:tblPr/>
              <a:tblGrid>
                <a:gridCol w="241720"/>
                <a:gridCol w="470637"/>
                <a:gridCol w="518864"/>
                <a:gridCol w="756387"/>
                <a:gridCol w="843935"/>
                <a:gridCol w="1033559"/>
                <a:gridCol w="291730"/>
                <a:gridCol w="511911"/>
                <a:gridCol w="541786"/>
                <a:gridCol w="425093"/>
                <a:gridCol w="466768"/>
                <a:gridCol w="465874"/>
                <a:gridCol w="1008554"/>
                <a:gridCol w="441763"/>
                <a:gridCol w="1775389"/>
              </a:tblGrid>
              <a:tr h="4036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2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0.52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79.97022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16.44430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1430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143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/>
          <a:srcRect l="32552" t="32292" r="33594" b="32292"/>
          <a:stretch>
            <a:fillRect/>
          </a:stretch>
        </p:blipFill>
        <p:spPr bwMode="auto">
          <a:xfrm>
            <a:off x="228600" y="1905000"/>
            <a:ext cx="4191000" cy="274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 l="31250" t="33984" r="31641" b="28516"/>
          <a:stretch>
            <a:fillRect/>
          </a:stretch>
        </p:blipFill>
        <p:spPr bwMode="auto">
          <a:xfrm>
            <a:off x="4648200" y="1905000"/>
            <a:ext cx="4343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339" y="5334000"/>
          <a:ext cx="9894661" cy="545340"/>
        </p:xfrm>
        <a:graphic>
          <a:graphicData uri="http://schemas.openxmlformats.org/drawingml/2006/table">
            <a:tbl>
              <a:tblPr/>
              <a:tblGrid>
                <a:gridCol w="245587"/>
                <a:gridCol w="470637"/>
                <a:gridCol w="527165"/>
                <a:gridCol w="756387"/>
                <a:gridCol w="857438"/>
                <a:gridCol w="1050096"/>
                <a:gridCol w="296398"/>
                <a:gridCol w="491175"/>
                <a:gridCol w="550455"/>
                <a:gridCol w="431895"/>
                <a:gridCol w="474237"/>
                <a:gridCol w="465874"/>
                <a:gridCol w="762717"/>
                <a:gridCol w="533400"/>
                <a:gridCol w="1981200"/>
              </a:tblGrid>
              <a:tr h="2844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08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OF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79.96936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16.44247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181600" y="15240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066800" y="15525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/>
          <a:srcRect l="29948" t="27083" r="29687" b="27083"/>
          <a:stretch>
            <a:fillRect/>
          </a:stretch>
        </p:blipFill>
        <p:spPr bwMode="auto">
          <a:xfrm>
            <a:off x="762000" y="1676400"/>
            <a:ext cx="4191000" cy="297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/>
          <a:srcRect l="29297" t="25651" r="32943" b="31641"/>
          <a:stretch>
            <a:fillRect/>
          </a:stretch>
        </p:blipFill>
        <p:spPr bwMode="auto">
          <a:xfrm>
            <a:off x="5105400" y="1631730"/>
            <a:ext cx="4267200" cy="3016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2" y="5105400"/>
          <a:ext cx="9677399" cy="697740"/>
        </p:xfrm>
        <a:graphic>
          <a:graphicData uri="http://schemas.openxmlformats.org/drawingml/2006/table">
            <a:tbl>
              <a:tblPr/>
              <a:tblGrid>
                <a:gridCol w="249078"/>
                <a:gridCol w="484965"/>
                <a:gridCol w="534659"/>
                <a:gridCol w="779414"/>
                <a:gridCol w="869628"/>
                <a:gridCol w="679628"/>
                <a:gridCol w="300611"/>
                <a:gridCol w="498158"/>
                <a:gridCol w="558280"/>
                <a:gridCol w="438034"/>
                <a:gridCol w="480978"/>
                <a:gridCol w="480057"/>
                <a:gridCol w="889794"/>
                <a:gridCol w="604676"/>
                <a:gridCol w="1829439"/>
              </a:tblGrid>
              <a:tr h="3639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338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4.12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79.99556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16.45133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2954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2"/>
          <a:srcRect l="29297" t="23958" r="24479" b="27083"/>
          <a:stretch>
            <a:fillRect/>
          </a:stretch>
        </p:blipFill>
        <p:spPr bwMode="auto">
          <a:xfrm>
            <a:off x="4837889" y="1600200"/>
            <a:ext cx="471953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 l="29297" t="23567" r="24479" b="26432"/>
          <a:stretch>
            <a:fillRect/>
          </a:stretch>
        </p:blipFill>
        <p:spPr bwMode="auto">
          <a:xfrm>
            <a:off x="152400" y="1600200"/>
            <a:ext cx="4572000" cy="3090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5105400"/>
          <a:ext cx="9673049" cy="773940"/>
        </p:xfrm>
        <a:graphic>
          <a:graphicData uri="http://schemas.openxmlformats.org/drawingml/2006/table">
            <a:tbl>
              <a:tblPr/>
              <a:tblGrid>
                <a:gridCol w="251388"/>
                <a:gridCol w="470637"/>
                <a:gridCol w="539617"/>
                <a:gridCol w="756387"/>
                <a:gridCol w="877692"/>
                <a:gridCol w="659549"/>
                <a:gridCol w="303400"/>
                <a:gridCol w="502777"/>
                <a:gridCol w="563458"/>
                <a:gridCol w="442097"/>
                <a:gridCol w="485440"/>
                <a:gridCol w="465874"/>
                <a:gridCol w="768286"/>
                <a:gridCol w="609600"/>
                <a:gridCol w="1976847"/>
              </a:tblGrid>
              <a:tr h="4036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2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PIDUGURALLA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TRIPURAPURAM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NEMALIPURI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107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3.60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79.94294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16.39913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2192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143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 l="30208" t="21666" r="19177" b="23333"/>
          <a:stretch>
            <a:fillRect/>
          </a:stretch>
        </p:blipFill>
        <p:spPr bwMode="auto">
          <a:xfrm>
            <a:off x="381000" y="1676400"/>
            <a:ext cx="4572000" cy="310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 l="35807" t="25651" r="21224" b="25391"/>
          <a:stretch>
            <a:fillRect/>
          </a:stretch>
        </p:blipFill>
        <p:spPr bwMode="auto">
          <a:xfrm>
            <a:off x="5029200" y="1676400"/>
            <a:ext cx="438717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5029200"/>
          <a:ext cx="9096287" cy="990599"/>
        </p:xfrm>
        <a:graphic>
          <a:graphicData uri="http://schemas.openxmlformats.org/drawingml/2006/table">
            <a:tbl>
              <a:tblPr/>
              <a:tblGrid>
                <a:gridCol w="243653"/>
                <a:gridCol w="394887"/>
                <a:gridCol w="523015"/>
                <a:gridCol w="674246"/>
                <a:gridCol w="850686"/>
                <a:gridCol w="1041827"/>
                <a:gridCol w="294064"/>
                <a:gridCol w="487308"/>
                <a:gridCol w="546119"/>
                <a:gridCol w="428494"/>
                <a:gridCol w="577850"/>
                <a:gridCol w="577850"/>
                <a:gridCol w="221399"/>
                <a:gridCol w="445297"/>
                <a:gridCol w="1789592"/>
              </a:tblGrid>
              <a:tr h="349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8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0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96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4.84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79.74027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16.66388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96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1.16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79.74393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16.66571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700" b="0" i="0" u="none" strike="noStrike" dirty="0" err="1">
                          <a:latin typeface="Arial"/>
                        </a:rPr>
                        <a:t>Ope</a:t>
                      </a:r>
                      <a:endParaRPr lang="en-US" sz="7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2954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/>
          <a:srcRect l="30599" t="28125" r="30990" b="29167"/>
          <a:stretch>
            <a:fillRect/>
          </a:stretch>
        </p:blipFill>
        <p:spPr bwMode="auto">
          <a:xfrm>
            <a:off x="838200" y="1524000"/>
            <a:ext cx="4191000" cy="291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 l="31250" t="28776" r="32943" b="32682"/>
          <a:stretch>
            <a:fillRect/>
          </a:stretch>
        </p:blipFill>
        <p:spPr bwMode="auto">
          <a:xfrm>
            <a:off x="5257800" y="1524000"/>
            <a:ext cx="4191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2919" y="5029200"/>
          <a:ext cx="9746879" cy="621540"/>
        </p:xfrm>
        <a:graphic>
          <a:graphicData uri="http://schemas.openxmlformats.org/drawingml/2006/table">
            <a:tbl>
              <a:tblPr/>
              <a:tblGrid>
                <a:gridCol w="245600"/>
                <a:gridCol w="466986"/>
                <a:gridCol w="527193"/>
                <a:gridCol w="679637"/>
                <a:gridCol w="857485"/>
                <a:gridCol w="921268"/>
                <a:gridCol w="425301"/>
                <a:gridCol w="491202"/>
                <a:gridCol w="550485"/>
                <a:gridCol w="431918"/>
                <a:gridCol w="520578"/>
                <a:gridCol w="529262"/>
                <a:gridCol w="680480"/>
                <a:gridCol w="615589"/>
                <a:gridCol w="1803895"/>
              </a:tblGrid>
              <a:tr h="324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SATTENAPALLI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DODLERU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KANDIPADU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113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0.63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80.01342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16.52608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1430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143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/>
          <a:srcRect l="24740" t="25000" r="28195" b="20833"/>
          <a:stretch>
            <a:fillRect/>
          </a:stretch>
        </p:blipFill>
        <p:spPr bwMode="auto">
          <a:xfrm>
            <a:off x="4953000" y="1828800"/>
            <a:ext cx="444933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 l="28646" t="26692" r="24479" b="18099"/>
          <a:stretch>
            <a:fillRect/>
          </a:stretch>
        </p:blipFill>
        <p:spPr bwMode="auto">
          <a:xfrm>
            <a:off x="533400" y="1828800"/>
            <a:ext cx="4343400" cy="319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47808" y="5257800"/>
          <a:ext cx="9658192" cy="651837"/>
        </p:xfrm>
        <a:graphic>
          <a:graphicData uri="http://schemas.openxmlformats.org/drawingml/2006/table">
            <a:tbl>
              <a:tblPr/>
              <a:tblGrid>
                <a:gridCol w="239786"/>
                <a:gridCol w="470637"/>
                <a:gridCol w="642087"/>
                <a:gridCol w="552490"/>
                <a:gridCol w="762000"/>
                <a:gridCol w="1211528"/>
                <a:gridCol w="289396"/>
                <a:gridCol w="479572"/>
                <a:gridCol w="537451"/>
                <a:gridCol w="421692"/>
                <a:gridCol w="463034"/>
                <a:gridCol w="559727"/>
                <a:gridCol w="685800"/>
                <a:gridCol w="581806"/>
                <a:gridCol w="1761186"/>
              </a:tblGrid>
              <a:tr h="2200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CHEJERLA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BL-2,EX10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12.13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79.81612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16.31100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INUMELLA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Adv-Ope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CHEJERLA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BL-2,EX10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6.37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79.81838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16.31269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INUMELLA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4740" t="25000" r="28195" b="20833"/>
          <a:stretch>
            <a:fillRect/>
          </a:stretch>
        </p:blipFill>
        <p:spPr bwMode="auto">
          <a:xfrm>
            <a:off x="4953000" y="1828800"/>
            <a:ext cx="444933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8646" t="26692" r="24479" b="18099"/>
          <a:stretch>
            <a:fillRect/>
          </a:stretch>
        </p:blipFill>
        <p:spPr bwMode="auto">
          <a:xfrm>
            <a:off x="533400" y="1828800"/>
            <a:ext cx="4343400" cy="319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47808" y="5257800"/>
          <a:ext cx="9658192" cy="651837"/>
        </p:xfrm>
        <a:graphic>
          <a:graphicData uri="http://schemas.openxmlformats.org/drawingml/2006/table">
            <a:tbl>
              <a:tblPr/>
              <a:tblGrid>
                <a:gridCol w="239786"/>
                <a:gridCol w="470637"/>
                <a:gridCol w="642087"/>
                <a:gridCol w="552490"/>
                <a:gridCol w="762000"/>
                <a:gridCol w="1211528"/>
                <a:gridCol w="289396"/>
                <a:gridCol w="479572"/>
                <a:gridCol w="537451"/>
                <a:gridCol w="421692"/>
                <a:gridCol w="463034"/>
                <a:gridCol w="559727"/>
                <a:gridCol w="685800"/>
                <a:gridCol w="581806"/>
                <a:gridCol w="1761186"/>
              </a:tblGrid>
              <a:tr h="2200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CHEJERLA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BL-2,EX10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12.13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79.81612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16.31100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INUMELLA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Adv-Ope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CHEJERLA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BL-2,EX10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6.37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79.81838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16.31269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INUMELLA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2"/>
          <a:srcRect l="20182" t="37500" r="44011" b="23958"/>
          <a:stretch>
            <a:fillRect/>
          </a:stretch>
        </p:blipFill>
        <p:spPr bwMode="auto">
          <a:xfrm>
            <a:off x="685800" y="1497676"/>
            <a:ext cx="4343400" cy="292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/>
          <a:srcRect l="19531" t="33984" r="41406" b="24349"/>
          <a:stretch>
            <a:fillRect/>
          </a:stretch>
        </p:blipFill>
        <p:spPr bwMode="auto">
          <a:xfrm>
            <a:off x="5181600" y="15240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0553" y="4724400"/>
          <a:ext cx="9735447" cy="773940"/>
        </p:xfrm>
        <a:graphic>
          <a:graphicData uri="http://schemas.openxmlformats.org/drawingml/2006/table">
            <a:tbl>
              <a:tblPr/>
              <a:tblGrid>
                <a:gridCol w="239786"/>
                <a:gridCol w="470637"/>
                <a:gridCol w="642087"/>
                <a:gridCol w="663545"/>
                <a:gridCol w="837183"/>
                <a:gridCol w="880562"/>
                <a:gridCol w="434124"/>
                <a:gridCol w="479572"/>
                <a:gridCol w="537451"/>
                <a:gridCol w="421692"/>
                <a:gridCol w="463034"/>
                <a:gridCol w="465874"/>
                <a:gridCol w="703453"/>
                <a:gridCol w="667647"/>
                <a:gridCol w="1828800"/>
              </a:tblGrid>
              <a:tr h="4036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2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EAST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MUPPALLA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0.79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79.80681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16.27102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1430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0668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/>
          <a:srcRect l="48828" t="27083" r="15365" b="31250"/>
          <a:stretch>
            <a:fillRect/>
          </a:stretch>
        </p:blipFill>
        <p:spPr bwMode="auto">
          <a:xfrm>
            <a:off x="457200" y="1905000"/>
            <a:ext cx="4419600" cy="321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 l="48177" t="27734" r="14724" b="28516"/>
          <a:stretch>
            <a:fillRect/>
          </a:stretch>
        </p:blipFill>
        <p:spPr bwMode="auto">
          <a:xfrm>
            <a:off x="5105400" y="1905000"/>
            <a:ext cx="4267200" cy="314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5334000"/>
          <a:ext cx="9666784" cy="621540"/>
        </p:xfrm>
        <a:graphic>
          <a:graphicData uri="http://schemas.openxmlformats.org/drawingml/2006/table">
            <a:tbl>
              <a:tblPr/>
              <a:tblGrid>
                <a:gridCol w="247521"/>
                <a:gridCol w="470637"/>
                <a:gridCol w="642087"/>
                <a:gridCol w="353161"/>
                <a:gridCol w="864189"/>
                <a:gridCol w="1058364"/>
                <a:gridCol w="298732"/>
                <a:gridCol w="495042"/>
                <a:gridCol w="554789"/>
                <a:gridCol w="435295"/>
                <a:gridCol w="477971"/>
                <a:gridCol w="465874"/>
                <a:gridCol w="1032759"/>
                <a:gridCol w="528380"/>
                <a:gridCol w="1741983"/>
              </a:tblGrid>
              <a:tr h="32418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EAST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MUPPALLA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17.93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79.79221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16.25295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KUCHANAPALLI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/>
          <a:srcRect l="24089" t="25000" r="38802" b="37500"/>
          <a:stretch>
            <a:fillRect/>
          </a:stretch>
        </p:blipFill>
        <p:spPr bwMode="auto">
          <a:xfrm>
            <a:off x="5181600" y="1732547"/>
            <a:ext cx="4375150" cy="276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/>
          <a:srcRect l="24740" t="26693" r="38802" b="36849"/>
          <a:stretch>
            <a:fillRect/>
          </a:stretch>
        </p:blipFill>
        <p:spPr bwMode="auto">
          <a:xfrm>
            <a:off x="609600" y="1733550"/>
            <a:ext cx="44196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5181600"/>
          <a:ext cx="9601199" cy="697740"/>
        </p:xfrm>
        <a:graphic>
          <a:graphicData uri="http://schemas.openxmlformats.org/drawingml/2006/table">
            <a:tbl>
              <a:tblPr/>
              <a:tblGrid>
                <a:gridCol w="249916"/>
                <a:gridCol w="482736"/>
                <a:gridCol w="658593"/>
                <a:gridCol w="691581"/>
                <a:gridCol w="705814"/>
                <a:gridCol w="596717"/>
                <a:gridCol w="366269"/>
                <a:gridCol w="547112"/>
                <a:gridCol w="567408"/>
                <a:gridCol w="439508"/>
                <a:gridCol w="482597"/>
                <a:gridCol w="477850"/>
                <a:gridCol w="768197"/>
                <a:gridCol w="625271"/>
                <a:gridCol w="1941630"/>
              </a:tblGrid>
              <a:tr h="3639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338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EAST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MUPPALLA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3.26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79.81395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16.23994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 l="32035" t="27083" r="31640" b="30209"/>
          <a:stretch>
            <a:fillRect/>
          </a:stretch>
        </p:blipFill>
        <p:spPr bwMode="auto">
          <a:xfrm>
            <a:off x="5105400" y="1447800"/>
            <a:ext cx="404417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 l="29948" t="28776" r="33594" b="32682"/>
          <a:stretch>
            <a:fillRect/>
          </a:stretch>
        </p:blipFill>
        <p:spPr bwMode="auto">
          <a:xfrm>
            <a:off x="228600" y="1447800"/>
            <a:ext cx="449785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4953000"/>
          <a:ext cx="9677399" cy="773940"/>
        </p:xfrm>
        <a:graphic>
          <a:graphicData uri="http://schemas.openxmlformats.org/drawingml/2006/table">
            <a:tbl>
              <a:tblPr/>
              <a:tblGrid>
                <a:gridCol w="239570"/>
                <a:gridCol w="455519"/>
                <a:gridCol w="621462"/>
                <a:gridCol w="662948"/>
                <a:gridCol w="749337"/>
                <a:gridCol w="811275"/>
                <a:gridCol w="442514"/>
                <a:gridCol w="625947"/>
                <a:gridCol w="536968"/>
                <a:gridCol w="421313"/>
                <a:gridCol w="462618"/>
                <a:gridCol w="450909"/>
                <a:gridCol w="599841"/>
                <a:gridCol w="590018"/>
                <a:gridCol w="2007160"/>
              </a:tblGrid>
              <a:tr h="4036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2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EAST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MUPPALLA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1.40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79.81360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16.23667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Harvesting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0668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9906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/>
          <a:srcRect l="29297" t="38542" r="36198" b="25000"/>
          <a:stretch>
            <a:fillRect/>
          </a:stretch>
        </p:blipFill>
        <p:spPr bwMode="auto">
          <a:xfrm>
            <a:off x="457200" y="1524000"/>
            <a:ext cx="4419600" cy="291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/>
          <a:srcRect l="27344" t="33984" r="37500" b="29557"/>
          <a:stretch>
            <a:fillRect/>
          </a:stretch>
        </p:blipFill>
        <p:spPr bwMode="auto">
          <a:xfrm>
            <a:off x="5105399" y="1524000"/>
            <a:ext cx="434993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4769" y="5105400"/>
          <a:ext cx="9801231" cy="773939"/>
        </p:xfrm>
        <a:graphic>
          <a:graphicData uri="http://schemas.openxmlformats.org/drawingml/2006/table">
            <a:tbl>
              <a:tblPr/>
              <a:tblGrid>
                <a:gridCol w="241719"/>
                <a:gridCol w="470637"/>
                <a:gridCol w="642087"/>
                <a:gridCol w="626760"/>
                <a:gridCol w="838200"/>
                <a:gridCol w="1081431"/>
                <a:gridCol w="291730"/>
                <a:gridCol w="483440"/>
                <a:gridCol w="541786"/>
                <a:gridCol w="425093"/>
                <a:gridCol w="466768"/>
                <a:gridCol w="465874"/>
                <a:gridCol w="1008554"/>
                <a:gridCol w="540752"/>
                <a:gridCol w="1676400"/>
              </a:tblGrid>
              <a:tr h="4036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GUTHIKONDA EX-10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OF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1.61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79.77515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16.29234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BOMMARAJUPALLI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0668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0953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/>
          <a:srcRect l="36556" t="23958" r="27734" b="30935"/>
          <a:stretch>
            <a:fillRect/>
          </a:stretch>
        </p:blipFill>
        <p:spPr bwMode="auto">
          <a:xfrm>
            <a:off x="5257800" y="1371600"/>
            <a:ext cx="434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/>
          <a:srcRect l="34505" t="23958" r="27083" b="30208"/>
          <a:stretch>
            <a:fillRect/>
          </a:stretch>
        </p:blipFill>
        <p:spPr bwMode="auto">
          <a:xfrm>
            <a:off x="457200" y="1371600"/>
            <a:ext cx="459797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9053" y="5105400"/>
          <a:ext cx="9524547" cy="1257792"/>
        </p:xfrm>
        <a:graphic>
          <a:graphicData uri="http://schemas.openxmlformats.org/drawingml/2006/table">
            <a:tbl>
              <a:tblPr/>
              <a:tblGrid>
                <a:gridCol w="238068"/>
                <a:gridCol w="459852"/>
                <a:gridCol w="511027"/>
                <a:gridCol w="658797"/>
                <a:gridCol w="831191"/>
                <a:gridCol w="1017952"/>
                <a:gridCol w="287325"/>
                <a:gridCol w="476140"/>
                <a:gridCol w="533605"/>
                <a:gridCol w="418674"/>
                <a:gridCol w="459720"/>
                <a:gridCol w="455198"/>
                <a:gridCol w="725117"/>
                <a:gridCol w="595630"/>
                <a:gridCol w="1856251"/>
              </a:tblGrid>
              <a:tr h="265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79.72690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16.21580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79.72749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16.21694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0.94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79.72539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16.21904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79.72717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16.21795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9144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942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6556" t="23958" r="27734" b="30935"/>
          <a:stretch>
            <a:fillRect/>
          </a:stretch>
        </p:blipFill>
        <p:spPr bwMode="auto">
          <a:xfrm>
            <a:off x="5257800" y="1371600"/>
            <a:ext cx="434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4505" t="23958" r="27083" b="30208"/>
          <a:stretch>
            <a:fillRect/>
          </a:stretch>
        </p:blipFill>
        <p:spPr bwMode="auto">
          <a:xfrm>
            <a:off x="457200" y="1371600"/>
            <a:ext cx="459797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9053" y="5105400"/>
          <a:ext cx="9524547" cy="1257792"/>
        </p:xfrm>
        <a:graphic>
          <a:graphicData uri="http://schemas.openxmlformats.org/drawingml/2006/table">
            <a:tbl>
              <a:tblPr/>
              <a:tblGrid>
                <a:gridCol w="238068"/>
                <a:gridCol w="459852"/>
                <a:gridCol w="511027"/>
                <a:gridCol w="658797"/>
                <a:gridCol w="831191"/>
                <a:gridCol w="1017952"/>
                <a:gridCol w="287325"/>
                <a:gridCol w="476140"/>
                <a:gridCol w="533605"/>
                <a:gridCol w="418674"/>
                <a:gridCol w="459720"/>
                <a:gridCol w="455198"/>
                <a:gridCol w="725117"/>
                <a:gridCol w="595630"/>
                <a:gridCol w="1856251"/>
              </a:tblGrid>
              <a:tr h="265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79.72690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16.21580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79.72749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16.21694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0.94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79.72539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16.21904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79.72717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16.21795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9906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942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0208" t="21666" r="19177" b="23333"/>
          <a:stretch>
            <a:fillRect/>
          </a:stretch>
        </p:blipFill>
        <p:spPr bwMode="auto">
          <a:xfrm>
            <a:off x="381000" y="1600200"/>
            <a:ext cx="4572000" cy="310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5807" t="25651" r="21224" b="25391"/>
          <a:stretch>
            <a:fillRect/>
          </a:stretch>
        </p:blipFill>
        <p:spPr bwMode="auto">
          <a:xfrm>
            <a:off x="5137826" y="1600200"/>
            <a:ext cx="438717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1" y="5029200"/>
          <a:ext cx="9601199" cy="990599"/>
        </p:xfrm>
        <a:graphic>
          <a:graphicData uri="http://schemas.openxmlformats.org/drawingml/2006/table">
            <a:tbl>
              <a:tblPr/>
              <a:tblGrid>
                <a:gridCol w="257178"/>
                <a:gridCol w="416806"/>
                <a:gridCol w="552046"/>
                <a:gridCol w="711672"/>
                <a:gridCol w="897905"/>
                <a:gridCol w="1099656"/>
                <a:gridCol w="310387"/>
                <a:gridCol w="514357"/>
                <a:gridCol w="576433"/>
                <a:gridCol w="452279"/>
                <a:gridCol w="609925"/>
                <a:gridCol w="609925"/>
                <a:gridCol w="233688"/>
                <a:gridCol w="470014"/>
                <a:gridCol w="1888928"/>
              </a:tblGrid>
              <a:tr h="3494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8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20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96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4.84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79.74027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16.66388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5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96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1.16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79.74393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16.66571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700" b="0" i="0" u="none" strike="noStrike" dirty="0" err="1">
                          <a:latin typeface="Arial"/>
                        </a:rPr>
                        <a:t>Ope</a:t>
                      </a:r>
                      <a:endParaRPr lang="en-US" sz="7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6556" t="23958" r="27734" b="30935"/>
          <a:stretch>
            <a:fillRect/>
          </a:stretch>
        </p:blipFill>
        <p:spPr bwMode="auto">
          <a:xfrm>
            <a:off x="5257800" y="1371600"/>
            <a:ext cx="434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4505" t="23958" r="27083" b="30208"/>
          <a:stretch>
            <a:fillRect/>
          </a:stretch>
        </p:blipFill>
        <p:spPr bwMode="auto">
          <a:xfrm>
            <a:off x="457200" y="1371600"/>
            <a:ext cx="459797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9053" y="5105400"/>
          <a:ext cx="9524547" cy="1257792"/>
        </p:xfrm>
        <a:graphic>
          <a:graphicData uri="http://schemas.openxmlformats.org/drawingml/2006/table">
            <a:tbl>
              <a:tblPr/>
              <a:tblGrid>
                <a:gridCol w="238068"/>
                <a:gridCol w="459852"/>
                <a:gridCol w="511027"/>
                <a:gridCol w="658797"/>
                <a:gridCol w="831191"/>
                <a:gridCol w="1017952"/>
                <a:gridCol w="287325"/>
                <a:gridCol w="476140"/>
                <a:gridCol w="533605"/>
                <a:gridCol w="418674"/>
                <a:gridCol w="459720"/>
                <a:gridCol w="455198"/>
                <a:gridCol w="725117"/>
                <a:gridCol w="595630"/>
                <a:gridCol w="1856251"/>
              </a:tblGrid>
              <a:tr h="265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79.72690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16.21580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79.72749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16.21694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0.94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79.72539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16.21904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79.72717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16.21795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791200" y="9429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942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6556" t="23958" r="27734" b="30935"/>
          <a:stretch>
            <a:fillRect/>
          </a:stretch>
        </p:blipFill>
        <p:spPr bwMode="auto">
          <a:xfrm>
            <a:off x="5257800" y="1371600"/>
            <a:ext cx="4343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34505" t="23958" r="27083" b="30208"/>
          <a:stretch>
            <a:fillRect/>
          </a:stretch>
        </p:blipFill>
        <p:spPr bwMode="auto">
          <a:xfrm>
            <a:off x="457200" y="1371600"/>
            <a:ext cx="459797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9053" y="5105400"/>
          <a:ext cx="9524547" cy="1257792"/>
        </p:xfrm>
        <a:graphic>
          <a:graphicData uri="http://schemas.openxmlformats.org/drawingml/2006/table">
            <a:tbl>
              <a:tblPr/>
              <a:tblGrid>
                <a:gridCol w="238068"/>
                <a:gridCol w="459852"/>
                <a:gridCol w="511027"/>
                <a:gridCol w="658797"/>
                <a:gridCol w="831191"/>
                <a:gridCol w="1017952"/>
                <a:gridCol w="287325"/>
                <a:gridCol w="476140"/>
                <a:gridCol w="533605"/>
                <a:gridCol w="418674"/>
                <a:gridCol w="459720"/>
                <a:gridCol w="455198"/>
                <a:gridCol w="725117"/>
                <a:gridCol w="595630"/>
                <a:gridCol w="1856251"/>
              </a:tblGrid>
              <a:tr h="265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79.72690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16.21580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59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0.38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79.72749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16.21694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0.94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79.72539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16.21904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IPURU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EPURU WEST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0.19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79.72717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16.21795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9906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9144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/>
          <a:srcRect l="31901" t="39617" r="38361" b="30544"/>
          <a:stretch>
            <a:fillRect/>
          </a:stretch>
        </p:blipFill>
        <p:spPr bwMode="auto">
          <a:xfrm>
            <a:off x="259492" y="1524000"/>
            <a:ext cx="461730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/>
          <a:srcRect l="31250" t="37109" r="30990" b="25391"/>
          <a:stretch>
            <a:fillRect/>
          </a:stretch>
        </p:blipFill>
        <p:spPr bwMode="auto">
          <a:xfrm>
            <a:off x="5029199" y="1524000"/>
            <a:ext cx="466513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5334000"/>
          <a:ext cx="9777926" cy="773940"/>
        </p:xfrm>
        <a:graphic>
          <a:graphicData uri="http://schemas.openxmlformats.org/drawingml/2006/table">
            <a:tbl>
              <a:tblPr/>
              <a:tblGrid>
                <a:gridCol w="247520"/>
                <a:gridCol w="470637"/>
                <a:gridCol w="642087"/>
                <a:gridCol w="684950"/>
                <a:gridCol w="864189"/>
                <a:gridCol w="902437"/>
                <a:gridCol w="298732"/>
                <a:gridCol w="495042"/>
                <a:gridCol w="554789"/>
                <a:gridCol w="435295"/>
                <a:gridCol w="576522"/>
                <a:gridCol w="457200"/>
                <a:gridCol w="878163"/>
                <a:gridCol w="569637"/>
                <a:gridCol w="1700726"/>
              </a:tblGrid>
              <a:tr h="4036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702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MELLAVAGU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GARIKAPADU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BOLLAPALLI EX-9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20.97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79.74030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16.32933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GARIKAPADU SC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1430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0668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/>
          <a:srcRect l="31901" t="25000" r="30990" b="33333"/>
          <a:stretch>
            <a:fillRect/>
          </a:stretch>
        </p:blipFill>
        <p:spPr bwMode="auto">
          <a:xfrm>
            <a:off x="609600" y="1896979"/>
            <a:ext cx="4246245" cy="297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/>
          <a:srcRect l="29948" t="24609" r="32292" b="31641"/>
          <a:stretch>
            <a:fillRect/>
          </a:stretch>
        </p:blipFill>
        <p:spPr bwMode="auto">
          <a:xfrm>
            <a:off x="5181600" y="1905000"/>
            <a:ext cx="4038600" cy="292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5029200"/>
          <a:ext cx="9867008" cy="1447802"/>
        </p:xfrm>
        <a:graphic>
          <a:graphicData uri="http://schemas.openxmlformats.org/drawingml/2006/table">
            <a:tbl>
              <a:tblPr/>
              <a:tblGrid>
                <a:gridCol w="243652"/>
                <a:gridCol w="470637"/>
                <a:gridCol w="642087"/>
                <a:gridCol w="674248"/>
                <a:gridCol w="850686"/>
                <a:gridCol w="1041827"/>
                <a:gridCol w="294064"/>
                <a:gridCol w="507199"/>
                <a:gridCol w="609600"/>
                <a:gridCol w="345121"/>
                <a:gridCol w="470502"/>
                <a:gridCol w="465874"/>
                <a:gridCol w="1016622"/>
                <a:gridCol w="445297"/>
                <a:gridCol w="1789592"/>
              </a:tblGrid>
              <a:tr h="3859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8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5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63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MELLAVAGU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KAREMPUDI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KAKIRALA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11.45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79.70570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16.40365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VOPPICHERLA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Adv-Ope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MELLAVAGU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KAREMPUDI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KAKIRALA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23.80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79.70517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16.40680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VOPPICHERLA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Adv-Ope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MELLAVAGU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KAREMPUDI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KAKIRALA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10.62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79.70221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16.40249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VOPPICHERLA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763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4763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1901" t="25000" r="30990" b="33333"/>
          <a:stretch>
            <a:fillRect/>
          </a:stretch>
        </p:blipFill>
        <p:spPr bwMode="auto">
          <a:xfrm>
            <a:off x="609600" y="1896979"/>
            <a:ext cx="4246245" cy="297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9948" t="24609" r="32292" b="31641"/>
          <a:stretch>
            <a:fillRect/>
          </a:stretch>
        </p:blipFill>
        <p:spPr bwMode="auto">
          <a:xfrm>
            <a:off x="5181600" y="1905000"/>
            <a:ext cx="4038600" cy="292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5029200"/>
          <a:ext cx="9867008" cy="1447802"/>
        </p:xfrm>
        <a:graphic>
          <a:graphicData uri="http://schemas.openxmlformats.org/drawingml/2006/table">
            <a:tbl>
              <a:tblPr/>
              <a:tblGrid>
                <a:gridCol w="243652"/>
                <a:gridCol w="470637"/>
                <a:gridCol w="642087"/>
                <a:gridCol w="674248"/>
                <a:gridCol w="850686"/>
                <a:gridCol w="1041827"/>
                <a:gridCol w="294064"/>
                <a:gridCol w="507199"/>
                <a:gridCol w="609600"/>
                <a:gridCol w="345121"/>
                <a:gridCol w="470502"/>
                <a:gridCol w="465874"/>
                <a:gridCol w="1016622"/>
                <a:gridCol w="445297"/>
                <a:gridCol w="1789592"/>
              </a:tblGrid>
              <a:tr h="3859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8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5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63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MELLAVAGU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KAREMPUDI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KAKIRALA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11.45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79.70570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16.40365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VOPPICHERLA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Adv-Ope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MELLAVAGU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KAREMPUDI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KAKIRALA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23.80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79.70517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16.40680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VOPPICHERLA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Adv-Ope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MELLAVAGU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KAREMPUDI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KAKIRALA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10.62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79.70221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16.40249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VOPPICHERLA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763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4763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31901" t="25000" r="30990" b="33333"/>
          <a:stretch>
            <a:fillRect/>
          </a:stretch>
        </p:blipFill>
        <p:spPr bwMode="auto">
          <a:xfrm>
            <a:off x="609600" y="1896979"/>
            <a:ext cx="4246245" cy="297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9948" t="24609" r="32292" b="31641"/>
          <a:stretch>
            <a:fillRect/>
          </a:stretch>
        </p:blipFill>
        <p:spPr bwMode="auto">
          <a:xfrm>
            <a:off x="5181600" y="1905000"/>
            <a:ext cx="4038600" cy="292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5029200"/>
          <a:ext cx="9867008" cy="1447802"/>
        </p:xfrm>
        <a:graphic>
          <a:graphicData uri="http://schemas.openxmlformats.org/drawingml/2006/table">
            <a:tbl>
              <a:tblPr/>
              <a:tblGrid>
                <a:gridCol w="243652"/>
                <a:gridCol w="470637"/>
                <a:gridCol w="642087"/>
                <a:gridCol w="674248"/>
                <a:gridCol w="850686"/>
                <a:gridCol w="1041827"/>
                <a:gridCol w="294064"/>
                <a:gridCol w="507199"/>
                <a:gridCol w="609600"/>
                <a:gridCol w="345121"/>
                <a:gridCol w="470502"/>
                <a:gridCol w="465874"/>
                <a:gridCol w="1016622"/>
                <a:gridCol w="445297"/>
                <a:gridCol w="1789592"/>
              </a:tblGrid>
              <a:tr h="3859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8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5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63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MELLAVAGU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KAREMPUDI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KAKIRALA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11.45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79.70570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16.40365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VOPPICHERLA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Adv-Ope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MELLAVAGU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KAREMPUDI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KAKIRALA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23.80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79.70517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16.40680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VOPPICHERLA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Adv-Ope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MELLAVAGU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KAREMPUDI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KAKIRALA BLOCK-1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10.62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79.70221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16.40249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VOPPICHERLA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5525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5525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 l="35156" t="23958" r="28386" b="34375"/>
          <a:stretch>
            <a:fillRect/>
          </a:stretch>
        </p:blipFill>
        <p:spPr bwMode="auto">
          <a:xfrm>
            <a:off x="381000" y="1600200"/>
            <a:ext cx="4267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/>
          <a:srcRect l="36458" t="26693" r="27083" b="31640"/>
          <a:stretch>
            <a:fillRect/>
          </a:stretch>
        </p:blipFill>
        <p:spPr bwMode="auto">
          <a:xfrm>
            <a:off x="4953000" y="1600200"/>
            <a:ext cx="4267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992" y="5181600"/>
          <a:ext cx="9867008" cy="609600"/>
        </p:xfrm>
        <a:graphic>
          <a:graphicData uri="http://schemas.openxmlformats.org/drawingml/2006/table">
            <a:tbl>
              <a:tblPr/>
              <a:tblGrid>
                <a:gridCol w="243652"/>
                <a:gridCol w="470637"/>
                <a:gridCol w="642087"/>
                <a:gridCol w="674248"/>
                <a:gridCol w="850686"/>
                <a:gridCol w="1041827"/>
                <a:gridCol w="294064"/>
                <a:gridCol w="487307"/>
                <a:gridCol w="546120"/>
                <a:gridCol w="428493"/>
                <a:gridCol w="470502"/>
                <a:gridCol w="465874"/>
                <a:gridCol w="1016622"/>
                <a:gridCol w="445297"/>
                <a:gridCol w="1789592"/>
              </a:tblGrid>
              <a:tr h="3179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16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66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MELLAVAGU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MELLAVAGU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GUTTIKONDA BLOCK-2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38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24.48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79.76164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16.35608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REDDIPALEM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2192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1430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2"/>
          <a:srcRect l="29948" t="31250" r="36198" b="33333"/>
          <a:stretch>
            <a:fillRect/>
          </a:stretch>
        </p:blipFill>
        <p:spPr bwMode="auto">
          <a:xfrm>
            <a:off x="5181600" y="1447800"/>
            <a:ext cx="4347882" cy="284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/>
          <a:srcRect l="29297" t="27734" r="34245" b="32682"/>
          <a:stretch>
            <a:fillRect/>
          </a:stretch>
        </p:blipFill>
        <p:spPr bwMode="auto">
          <a:xfrm>
            <a:off x="609600" y="1447800"/>
            <a:ext cx="4267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4953000"/>
          <a:ext cx="9677400" cy="621539"/>
        </p:xfrm>
        <a:graphic>
          <a:graphicData uri="http://schemas.openxmlformats.org/drawingml/2006/table">
            <a:tbl>
              <a:tblPr/>
              <a:tblGrid>
                <a:gridCol w="229394"/>
                <a:gridCol w="453544"/>
                <a:gridCol w="618767"/>
                <a:gridCol w="673841"/>
                <a:gridCol w="986342"/>
                <a:gridCol w="1076712"/>
                <a:gridCol w="190364"/>
                <a:gridCol w="544147"/>
                <a:gridCol w="533096"/>
                <a:gridCol w="403417"/>
                <a:gridCol w="460871"/>
                <a:gridCol w="445684"/>
                <a:gridCol w="873934"/>
                <a:gridCol w="514027"/>
                <a:gridCol w="1673260"/>
              </a:tblGrid>
              <a:tr h="324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 err="1">
                          <a:latin typeface="Times New Roman"/>
                        </a:rPr>
                        <a:t>Area_Ha</a:t>
                      </a:r>
                      <a:endParaRPr lang="en-US" sz="800" b="1" i="0" u="none" strike="noStrike" dirty="0">
                        <a:latin typeface="Times New Roman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973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67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NAIDUPALEM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KANUMULACHERVU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KOPPUKONDA EX-1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27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0.41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79.63646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16.07899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PARURUPADU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0668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9906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2"/>
          <a:srcRect l="25391" t="25000" r="35787" b="31250"/>
          <a:stretch>
            <a:fillRect/>
          </a:stretch>
        </p:blipFill>
        <p:spPr bwMode="auto">
          <a:xfrm>
            <a:off x="609600" y="1392384"/>
            <a:ext cx="4419600" cy="311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/>
          <a:srcRect l="28646" t="25000" r="31641" b="29167"/>
          <a:stretch>
            <a:fillRect/>
          </a:stretch>
        </p:blipFill>
        <p:spPr bwMode="auto">
          <a:xfrm>
            <a:off x="5257800" y="1417820"/>
            <a:ext cx="4267200" cy="307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5105400"/>
          <a:ext cx="9753604" cy="533400"/>
        </p:xfrm>
        <a:graphic>
          <a:graphicData uri="http://schemas.openxmlformats.org/drawingml/2006/table">
            <a:tbl>
              <a:tblPr/>
              <a:tblGrid>
                <a:gridCol w="243471"/>
                <a:gridCol w="462935"/>
                <a:gridCol w="631580"/>
                <a:gridCol w="790854"/>
                <a:gridCol w="850047"/>
                <a:gridCol w="1041044"/>
                <a:gridCol w="293843"/>
                <a:gridCol w="486941"/>
                <a:gridCol w="545709"/>
                <a:gridCol w="428172"/>
                <a:gridCol w="470149"/>
                <a:gridCol w="458250"/>
                <a:gridCol w="817400"/>
                <a:gridCol w="649485"/>
                <a:gridCol w="1583724"/>
              </a:tblGrid>
              <a:tr h="278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55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68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VINUKONDA(W)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TANGIRALA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ANDUGULAPADU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25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20.20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79.60810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16.04344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A.KOTHAPALEM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9906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9144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/>
          <a:srcRect l="20833" t="26042" r="40223" b="8333"/>
          <a:stretch>
            <a:fillRect/>
          </a:stretch>
        </p:blipFill>
        <p:spPr bwMode="auto">
          <a:xfrm>
            <a:off x="4876800" y="914400"/>
            <a:ext cx="4023668" cy="423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/>
          <a:srcRect l="22135" t="24609" r="44011" b="7682"/>
          <a:stretch>
            <a:fillRect/>
          </a:stretch>
        </p:blipFill>
        <p:spPr bwMode="auto">
          <a:xfrm>
            <a:off x="990600" y="914400"/>
            <a:ext cx="3429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1" y="5486400"/>
          <a:ext cx="9638283" cy="744531"/>
        </p:xfrm>
        <a:graphic>
          <a:graphicData uri="http://schemas.openxmlformats.org/drawingml/2006/table">
            <a:tbl>
              <a:tblPr/>
              <a:tblGrid>
                <a:gridCol w="227565"/>
                <a:gridCol w="446651"/>
                <a:gridCol w="642087"/>
                <a:gridCol w="804011"/>
                <a:gridCol w="827824"/>
                <a:gridCol w="973038"/>
                <a:gridCol w="274647"/>
                <a:gridCol w="500799"/>
                <a:gridCol w="553187"/>
                <a:gridCol w="427774"/>
                <a:gridCol w="481749"/>
                <a:gridCol w="442131"/>
                <a:gridCol w="896874"/>
                <a:gridCol w="468518"/>
                <a:gridCol w="1671428"/>
              </a:tblGrid>
              <a:tr h="2200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69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VINUKONDA(W)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VADDEMGUNTA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 PARCIL(76)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21.01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79.73406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16.16311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MUGACHINTA 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VINUKONDA(W)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VADDEMGUNTA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 PARCIL(76)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25.98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79.73635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16.15809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5334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4572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 l="36010" t="34255" r="34597" b="28859"/>
          <a:stretch>
            <a:fillRect/>
          </a:stretch>
        </p:blipFill>
        <p:spPr bwMode="auto">
          <a:xfrm>
            <a:off x="685800" y="1742141"/>
            <a:ext cx="4191000" cy="328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 l="31250" t="32943" r="30339" b="22266"/>
          <a:stretch>
            <a:fillRect/>
          </a:stretch>
        </p:blipFill>
        <p:spPr bwMode="auto">
          <a:xfrm>
            <a:off x="5181600" y="1828800"/>
            <a:ext cx="439124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0" y="5334000"/>
          <a:ext cx="9053636" cy="838200"/>
        </p:xfrm>
        <a:graphic>
          <a:graphicData uri="http://schemas.openxmlformats.org/drawingml/2006/table">
            <a:tbl>
              <a:tblPr/>
              <a:tblGrid>
                <a:gridCol w="239786"/>
                <a:gridCol w="470637"/>
                <a:gridCol w="470637"/>
                <a:gridCol w="663545"/>
                <a:gridCol w="837183"/>
                <a:gridCol w="1025290"/>
                <a:gridCol w="289396"/>
                <a:gridCol w="479572"/>
                <a:gridCol w="537451"/>
                <a:gridCol w="421692"/>
                <a:gridCol w="577850"/>
                <a:gridCol w="577850"/>
                <a:gridCol w="221399"/>
                <a:gridCol w="480162"/>
                <a:gridCol w="1761186"/>
              </a:tblGrid>
              <a:tr h="437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01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VEMAVARAM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MADINAPADU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97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0.81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79.80232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16.69058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 l="22308" t="26042" r="43029" b="8333"/>
          <a:stretch>
            <a:fillRect/>
          </a:stretch>
        </p:blipFill>
        <p:spPr bwMode="auto">
          <a:xfrm>
            <a:off x="5029200" y="990600"/>
            <a:ext cx="3517001" cy="416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22135" t="24609" r="44011" b="7682"/>
          <a:stretch>
            <a:fillRect/>
          </a:stretch>
        </p:blipFill>
        <p:spPr bwMode="auto">
          <a:xfrm>
            <a:off x="990600" y="914400"/>
            <a:ext cx="3429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5486400"/>
          <a:ext cx="9662269" cy="744531"/>
        </p:xfrm>
        <a:graphic>
          <a:graphicData uri="http://schemas.openxmlformats.org/drawingml/2006/table">
            <a:tbl>
              <a:tblPr/>
              <a:tblGrid>
                <a:gridCol w="227565"/>
                <a:gridCol w="470637"/>
                <a:gridCol w="642087"/>
                <a:gridCol w="804011"/>
                <a:gridCol w="827824"/>
                <a:gridCol w="973038"/>
                <a:gridCol w="274647"/>
                <a:gridCol w="500799"/>
                <a:gridCol w="553187"/>
                <a:gridCol w="427774"/>
                <a:gridCol w="481749"/>
                <a:gridCol w="442131"/>
                <a:gridCol w="896874"/>
                <a:gridCol w="478677"/>
                <a:gridCol w="1661269"/>
              </a:tblGrid>
              <a:tr h="2200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0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69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VINUKONDA(W)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VADDEMGUNTA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VINUKONDA PARCIL(76)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21.01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79.73406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16.16311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MUGACHINTA PALEM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70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VINUKONDA(W)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VADDEMGUNTA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VINUKONDA PARCIL(76)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49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latin typeface="Arial"/>
                        </a:rPr>
                        <a:t>25.98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79.73635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16.15809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latin typeface="Arial"/>
                        </a:rPr>
                        <a:t>Adv-</a:t>
                      </a:r>
                      <a:r>
                        <a:rPr lang="en-US" sz="800" b="0" i="0" u="none" strike="noStrike" dirty="0" err="1">
                          <a:latin typeface="Arial"/>
                        </a:rPr>
                        <a:t>Ope</a:t>
                      </a:r>
                      <a:endParaRPr lang="en-US" sz="800" b="0" i="0" u="none" strike="noStrike" dirty="0">
                        <a:latin typeface="Arial"/>
                      </a:endParaRP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609600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95400" y="5334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 l="38707" t="32577" r="29865" b="31250"/>
          <a:stretch>
            <a:fillRect/>
          </a:stretch>
        </p:blipFill>
        <p:spPr bwMode="auto">
          <a:xfrm>
            <a:off x="4876800" y="1828800"/>
            <a:ext cx="4512556" cy="32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 l="33203" t="28776" r="29687" b="25391"/>
          <a:stretch>
            <a:fillRect/>
          </a:stretch>
        </p:blipFill>
        <p:spPr bwMode="auto">
          <a:xfrm>
            <a:off x="381000" y="1828800"/>
            <a:ext cx="4267200" cy="329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5257800"/>
          <a:ext cx="9891509" cy="818281"/>
        </p:xfrm>
        <a:graphic>
          <a:graphicData uri="http://schemas.openxmlformats.org/drawingml/2006/table">
            <a:tbl>
              <a:tblPr/>
              <a:tblGrid>
                <a:gridCol w="243652"/>
                <a:gridCol w="394887"/>
                <a:gridCol w="523015"/>
                <a:gridCol w="674248"/>
                <a:gridCol w="850686"/>
                <a:gridCol w="1041827"/>
                <a:gridCol w="294063"/>
                <a:gridCol w="487307"/>
                <a:gridCol w="546120"/>
                <a:gridCol w="428493"/>
                <a:gridCol w="577850"/>
                <a:gridCol w="577850"/>
                <a:gridCol w="1016622"/>
                <a:gridCol w="445297"/>
                <a:gridCol w="1789592"/>
              </a:tblGrid>
              <a:tr h="2886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6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8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VEMAVARAM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REGULAGADDA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99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NF TO SF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POSITIVE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1.34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79.87159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16.67529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Rising of Plantations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10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VEMAVARAM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REGULAGADDA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99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0.52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latin typeface="Arial"/>
                        </a:rPr>
                        <a:t>79.87220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16.67696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219200" y="1447800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 l="39714" t="28125" r="25130" b="34375"/>
          <a:stretch>
            <a:fillRect/>
          </a:stretch>
        </p:blipFill>
        <p:spPr bwMode="auto">
          <a:xfrm>
            <a:off x="304800" y="17526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 l="41667" t="28776" r="25781" b="33724"/>
          <a:stretch>
            <a:fillRect/>
          </a:stretch>
        </p:blipFill>
        <p:spPr bwMode="auto">
          <a:xfrm>
            <a:off x="5181600" y="1752600"/>
            <a:ext cx="4267200" cy="307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1" y="5181600"/>
          <a:ext cx="9525000" cy="584110"/>
        </p:xfrm>
        <a:graphic>
          <a:graphicData uri="http://schemas.openxmlformats.org/drawingml/2006/table">
            <a:tbl>
              <a:tblPr/>
              <a:tblGrid>
                <a:gridCol w="234625"/>
                <a:gridCol w="380254"/>
                <a:gridCol w="503635"/>
                <a:gridCol w="649264"/>
                <a:gridCol w="819166"/>
                <a:gridCol w="1003225"/>
                <a:gridCol w="283168"/>
                <a:gridCol w="469252"/>
                <a:gridCol w="525884"/>
                <a:gridCol w="412616"/>
                <a:gridCol w="556439"/>
                <a:gridCol w="556439"/>
                <a:gridCol w="723560"/>
                <a:gridCol w="513636"/>
                <a:gridCol w="1893837"/>
              </a:tblGrid>
              <a:tr h="3046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latin typeface="Times New Roman"/>
                        </a:rPr>
                        <a:t>SNO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Division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Range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Section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Beat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Block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Comp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Class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latin typeface="Times New Roman"/>
                        </a:rPr>
                        <a:t>Change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Area_Ha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Longitude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Latitude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VSS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Sanctuary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latin typeface="Times New Roman"/>
                        </a:rPr>
                        <a:t>Probable Reason for class from GIS Wing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794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GUNTUR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DACHEPALLI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VEMAVARAM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REGULAGADDA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99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SF TO NF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NEGATIVE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1.10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79.87878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latin typeface="Arial"/>
                        </a:rPr>
                        <a:t>16.67664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Arial"/>
                        </a:rPr>
                        <a:t> 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 dirty="0">
                          <a:latin typeface="Arial"/>
                        </a:rPr>
                        <a:t>Encroachment</a:t>
                      </a:r>
                    </a:p>
                  </a:txBody>
                  <a:tcPr marL="4337" marR="4337" marT="43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5562600" y="1400175"/>
            <a:ext cx="2895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31/12/2018</a:t>
            </a:r>
            <a:endParaRPr lang="en-US" altLang="en-US" sz="1200" b="1" dirty="0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295400" y="1323975"/>
            <a:ext cx="2819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b="1" dirty="0"/>
              <a:t>IRS R2A LISS-IV Imagery </a:t>
            </a:r>
            <a:r>
              <a:rPr lang="en-US" altLang="en-US" sz="1200" b="1" dirty="0" smtClean="0"/>
              <a:t>06/03/2018</a:t>
            </a:r>
            <a:endParaRPr lang="en-US" altLang="en-US" sz="12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4286</Words>
  <Application>Microsoft Office PowerPoint</Application>
  <PresentationFormat>A4 Paper (210x297 mm)</PresentationFormat>
  <Paragraphs>3022</Paragraphs>
  <Slides>70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gisap</dc:creator>
  <cp:lastModifiedBy>gisap</cp:lastModifiedBy>
  <cp:revision>164</cp:revision>
  <dcterms:created xsi:type="dcterms:W3CDTF">2019-05-28T09:32:54Z</dcterms:created>
  <dcterms:modified xsi:type="dcterms:W3CDTF">2019-05-30T07:12:22Z</dcterms:modified>
</cp:coreProperties>
</file>