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94" y="1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6AAE-3454-4A74-AEBE-00AFF40412BA}" type="datetimeFigureOut">
              <a:rPr lang="en-US" smtClean="0"/>
              <a:pPr/>
              <a:t>10/21/2019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90F2-9A78-4F4A-89D1-032601819FB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873" t="12402" r="17368" b="10703"/>
          <a:stretch>
            <a:fillRect/>
          </a:stretch>
        </p:blipFill>
        <p:spPr bwMode="auto">
          <a:xfrm>
            <a:off x="238092" y="1857364"/>
            <a:ext cx="451797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3708" t="14883" r="18887" b="10702"/>
          <a:stretch>
            <a:fillRect/>
          </a:stretch>
        </p:blipFill>
        <p:spPr bwMode="auto">
          <a:xfrm>
            <a:off x="4953000" y="1785926"/>
            <a:ext cx="4500594" cy="328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75" y="5286388"/>
          <a:ext cx="9589132" cy="928694"/>
        </p:xfrm>
        <a:graphic>
          <a:graphicData uri="http://schemas.openxmlformats.org/drawingml/2006/table">
            <a:tbl>
              <a:tblPr/>
              <a:tblGrid>
                <a:gridCol w="298763"/>
                <a:gridCol w="587223"/>
                <a:gridCol w="762361"/>
                <a:gridCol w="950375"/>
                <a:gridCol w="890115"/>
                <a:gridCol w="1321288"/>
                <a:gridCol w="428628"/>
                <a:gridCol w="714380"/>
                <a:gridCol w="714380"/>
                <a:gridCol w="571504"/>
                <a:gridCol w="642942"/>
                <a:gridCol w="571504"/>
                <a:gridCol w="571504"/>
                <a:gridCol w="564165"/>
              </a:tblGrid>
              <a:tr h="3412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BHAKARAPET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KANUMALOPALLI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KANUMALAPALLE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565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OF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1.00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78.89683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14.44318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BHAKARAPET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KANUMALOPALLI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KANUMALAPALLE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565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OF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1.15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78.89818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14.44306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873" t="12402" r="17368" b="10703"/>
          <a:stretch>
            <a:fillRect/>
          </a:stretch>
        </p:blipFill>
        <p:spPr bwMode="auto">
          <a:xfrm>
            <a:off x="238092" y="1857364"/>
            <a:ext cx="451797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3708" t="14883" r="18887" b="10702"/>
          <a:stretch>
            <a:fillRect/>
          </a:stretch>
        </p:blipFill>
        <p:spPr bwMode="auto">
          <a:xfrm>
            <a:off x="4953000" y="1785926"/>
            <a:ext cx="4500594" cy="328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5" y="5286388"/>
          <a:ext cx="9589132" cy="928694"/>
        </p:xfrm>
        <a:graphic>
          <a:graphicData uri="http://schemas.openxmlformats.org/drawingml/2006/table">
            <a:tbl>
              <a:tblPr/>
              <a:tblGrid>
                <a:gridCol w="298763"/>
                <a:gridCol w="587223"/>
                <a:gridCol w="762361"/>
                <a:gridCol w="950375"/>
                <a:gridCol w="890115"/>
                <a:gridCol w="1321288"/>
                <a:gridCol w="428628"/>
                <a:gridCol w="714380"/>
                <a:gridCol w="714380"/>
                <a:gridCol w="571504"/>
                <a:gridCol w="642942"/>
                <a:gridCol w="571504"/>
                <a:gridCol w="571504"/>
                <a:gridCol w="564165"/>
              </a:tblGrid>
              <a:tr h="34127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BHAKARAPET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KANUMALOPALLI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KANUMALAPALLE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565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OF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1.00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78.89683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14.44318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0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BHAKARAPET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KANUMALOPALLI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KANUMALAPALLE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565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OF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1.15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78.89818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14.44306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145" t="12402" r="8887" b="10703"/>
          <a:stretch>
            <a:fillRect/>
          </a:stretch>
        </p:blipFill>
        <p:spPr bwMode="auto">
          <a:xfrm>
            <a:off x="380968" y="1857364"/>
            <a:ext cx="4572032" cy="329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32076" t="12402" r="9351" b="10703"/>
          <a:stretch>
            <a:fillRect/>
          </a:stretch>
        </p:blipFill>
        <p:spPr bwMode="auto">
          <a:xfrm>
            <a:off x="5238752" y="1857364"/>
            <a:ext cx="4429156" cy="326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654" y="5357826"/>
          <a:ext cx="9596470" cy="714380"/>
        </p:xfrm>
        <a:graphic>
          <a:graphicData uri="http://schemas.openxmlformats.org/drawingml/2006/table">
            <a:tbl>
              <a:tblPr/>
              <a:tblGrid>
                <a:gridCol w="298762"/>
                <a:gridCol w="587223"/>
                <a:gridCol w="762361"/>
                <a:gridCol w="950374"/>
                <a:gridCol w="896289"/>
                <a:gridCol w="1586534"/>
                <a:gridCol w="360575"/>
                <a:gridCol w="638735"/>
                <a:gridCol w="556318"/>
                <a:gridCol w="515108"/>
                <a:gridCol w="576922"/>
                <a:gridCol w="486778"/>
                <a:gridCol w="803569"/>
                <a:gridCol w="576922"/>
              </a:tblGrid>
              <a:tr h="38394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304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BHAKARAPET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KANUMALOPALLI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KANUMALAPALLE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569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NF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1.78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78.94065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14.45665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25103" t="12402" r="14261" b="17261"/>
          <a:stretch>
            <a:fillRect/>
          </a:stretch>
        </p:blipFill>
        <p:spPr bwMode="auto">
          <a:xfrm>
            <a:off x="238092" y="1643050"/>
            <a:ext cx="4714908" cy="30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22524" t="15378" r="19823" b="18810"/>
          <a:stretch>
            <a:fillRect/>
          </a:stretch>
        </p:blipFill>
        <p:spPr bwMode="auto">
          <a:xfrm>
            <a:off x="5238752" y="1714488"/>
            <a:ext cx="456372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6654" y="4857760"/>
          <a:ext cx="9438305" cy="928694"/>
        </p:xfrm>
        <a:graphic>
          <a:graphicData uri="http://schemas.openxmlformats.org/drawingml/2006/table">
            <a:tbl>
              <a:tblPr/>
              <a:tblGrid>
                <a:gridCol w="298022"/>
                <a:gridCol w="585768"/>
                <a:gridCol w="687846"/>
                <a:gridCol w="928694"/>
                <a:gridCol w="986020"/>
                <a:gridCol w="1582603"/>
                <a:gridCol w="359682"/>
                <a:gridCol w="502765"/>
                <a:gridCol w="554939"/>
                <a:gridCol w="513832"/>
                <a:gridCol w="575492"/>
                <a:gridCol w="485572"/>
                <a:gridCol w="801578"/>
                <a:gridCol w="575492"/>
              </a:tblGrid>
              <a:tr h="4991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 dirty="0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295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4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BHAKARAPET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KANUMALOPALLI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KANUMALAPALLE  EXTTN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567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NF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0.88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78.87812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 dirty="0">
                          <a:latin typeface="Arial"/>
                        </a:rPr>
                        <a:t>14.47083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0564" t="21500" r="14598" b="16430"/>
          <a:stretch>
            <a:fillRect/>
          </a:stretch>
        </p:blipFill>
        <p:spPr bwMode="auto">
          <a:xfrm>
            <a:off x="166655" y="1857364"/>
            <a:ext cx="4857783" cy="30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29286" t="12402" r="9352" b="10703"/>
          <a:stretch>
            <a:fillRect/>
          </a:stretch>
        </p:blipFill>
        <p:spPr bwMode="auto">
          <a:xfrm>
            <a:off x="5238752" y="1857364"/>
            <a:ext cx="44614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5" y="5214950"/>
          <a:ext cx="9667909" cy="1071570"/>
        </p:xfrm>
        <a:graphic>
          <a:graphicData uri="http://schemas.openxmlformats.org/drawingml/2006/table">
            <a:tbl>
              <a:tblPr/>
              <a:tblGrid>
                <a:gridCol w="300986"/>
                <a:gridCol w="591595"/>
                <a:gridCol w="768037"/>
                <a:gridCol w="957449"/>
                <a:gridCol w="902961"/>
                <a:gridCol w="1431973"/>
                <a:gridCol w="357190"/>
                <a:gridCol w="714380"/>
                <a:gridCol w="662010"/>
                <a:gridCol w="518943"/>
                <a:gridCol w="581216"/>
                <a:gridCol w="490402"/>
                <a:gridCol w="809551"/>
                <a:gridCol w="581216"/>
              </a:tblGrid>
              <a:tr h="3386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14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NF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40.38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78.88033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14.43569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OF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72.26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78.89307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14.43395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24.03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78.88558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14.43347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0564" t="21500" r="14598" b="16430"/>
          <a:stretch>
            <a:fillRect/>
          </a:stretch>
        </p:blipFill>
        <p:spPr bwMode="auto">
          <a:xfrm>
            <a:off x="166655" y="1857364"/>
            <a:ext cx="4857783" cy="30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29286" t="12402" r="9352" b="10703"/>
          <a:stretch>
            <a:fillRect/>
          </a:stretch>
        </p:blipFill>
        <p:spPr bwMode="auto">
          <a:xfrm>
            <a:off x="5238752" y="1857364"/>
            <a:ext cx="44614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5" y="5214950"/>
          <a:ext cx="9667909" cy="1071570"/>
        </p:xfrm>
        <a:graphic>
          <a:graphicData uri="http://schemas.openxmlformats.org/drawingml/2006/table">
            <a:tbl>
              <a:tblPr/>
              <a:tblGrid>
                <a:gridCol w="300986"/>
                <a:gridCol w="591595"/>
                <a:gridCol w="768037"/>
                <a:gridCol w="957449"/>
                <a:gridCol w="902961"/>
                <a:gridCol w="1431973"/>
                <a:gridCol w="357190"/>
                <a:gridCol w="714380"/>
                <a:gridCol w="662010"/>
                <a:gridCol w="518943"/>
                <a:gridCol w="581216"/>
                <a:gridCol w="490402"/>
                <a:gridCol w="809551"/>
                <a:gridCol w="581216"/>
              </a:tblGrid>
              <a:tr h="3386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14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NF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40.38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78.88033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14.43569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OF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72.26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78.89307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14.43395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24.03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78.88558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14.43347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0564" t="21500" r="14598" b="16430"/>
          <a:stretch>
            <a:fillRect/>
          </a:stretch>
        </p:blipFill>
        <p:spPr bwMode="auto">
          <a:xfrm>
            <a:off x="166655" y="1857364"/>
            <a:ext cx="4857783" cy="30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29286" t="12402" r="9352" b="10703"/>
          <a:stretch>
            <a:fillRect/>
          </a:stretch>
        </p:blipFill>
        <p:spPr bwMode="auto">
          <a:xfrm>
            <a:off x="5238752" y="1857364"/>
            <a:ext cx="44614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75" y="5214950"/>
          <a:ext cx="9667909" cy="1071570"/>
        </p:xfrm>
        <a:graphic>
          <a:graphicData uri="http://schemas.openxmlformats.org/drawingml/2006/table">
            <a:tbl>
              <a:tblPr/>
              <a:tblGrid>
                <a:gridCol w="300986"/>
                <a:gridCol w="591595"/>
                <a:gridCol w="768037"/>
                <a:gridCol w="957449"/>
                <a:gridCol w="902961"/>
                <a:gridCol w="1431973"/>
                <a:gridCol w="357190"/>
                <a:gridCol w="714380"/>
                <a:gridCol w="662010"/>
                <a:gridCol w="518943"/>
                <a:gridCol w="581216"/>
                <a:gridCol w="490402"/>
                <a:gridCol w="809551"/>
                <a:gridCol w="581216"/>
              </a:tblGrid>
              <a:tr h="33861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14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NF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40.38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78.88033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14.43569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SF TO OF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72.26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78.89307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14.43395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CUDDAPAH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MAMILLAPALLI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PALKONDA EXTN A RF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550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NF TO SF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POSITIVE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24.03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78.88558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14.43347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23910" y="1285860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95942" y="1357298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103" t="17596" r="9351" b="10703"/>
          <a:stretch>
            <a:fillRect/>
          </a:stretch>
        </p:blipFill>
        <p:spPr bwMode="auto">
          <a:xfrm>
            <a:off x="71438" y="1571612"/>
            <a:ext cx="4810124" cy="295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9524" t="14277" r="9352" b="10703"/>
          <a:stretch>
            <a:fillRect/>
          </a:stretch>
        </p:blipFill>
        <p:spPr bwMode="auto">
          <a:xfrm>
            <a:off x="4953000" y="1571612"/>
            <a:ext cx="481860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5216" y="4786322"/>
          <a:ext cx="9739346" cy="1000132"/>
        </p:xfrm>
        <a:graphic>
          <a:graphicData uri="http://schemas.openxmlformats.org/drawingml/2006/table">
            <a:tbl>
              <a:tblPr/>
              <a:tblGrid>
                <a:gridCol w="303210"/>
                <a:gridCol w="595966"/>
                <a:gridCol w="773712"/>
                <a:gridCol w="964524"/>
                <a:gridCol w="791612"/>
                <a:gridCol w="1643074"/>
                <a:gridCol w="451046"/>
                <a:gridCol w="648245"/>
                <a:gridCol w="564600"/>
                <a:gridCol w="522777"/>
                <a:gridCol w="585511"/>
                <a:gridCol w="494025"/>
                <a:gridCol w="815533"/>
                <a:gridCol w="585511"/>
              </a:tblGrid>
              <a:tr h="537527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SNO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Division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Range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Section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Beat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Block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Comp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Class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Change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Area_Ha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Longitude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Latitude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VSS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900" b="1" i="0" u="none" strike="noStrike">
                          <a:latin typeface="Times New Roman"/>
                        </a:rPr>
                        <a:t>Sanctuary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46260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KADAPA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VONTIMITTA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CHINTARAJUPALLI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NANDALUR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KANIKAL KONDA EXTN.  R.F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469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OF TO NF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NEGATIVE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6.53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79.13668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800" b="0" i="0" u="none" strike="noStrike">
                          <a:latin typeface="Arial"/>
                        </a:rPr>
                        <a:t>14.27838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7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5320" marR="5320" marT="53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38224" y="1071546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22-02-2018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67380" y="1142984"/>
            <a:ext cx="2591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>
                <a:latin typeface="Calibri" panose="020F0502020204030204" pitchFamily="34" charset="0"/>
              </a:rPr>
              <a:t>IRS R2 LISS </a:t>
            </a:r>
            <a:r>
              <a:rPr lang="en-US" altLang="en-US" b="1" dirty="0" smtClean="0">
                <a:latin typeface="Calibri" panose="020F0502020204030204" pitchFamily="34" charset="0"/>
              </a:rPr>
              <a:t>IV 13-11-2018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457</Words>
  <Application>Microsoft Office PowerPoint</Application>
  <PresentationFormat>A4 Paper (210x297 mm)</PresentationFormat>
  <Paragraphs>352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17</cp:revision>
  <dcterms:created xsi:type="dcterms:W3CDTF">2019-10-18T05:08:42Z</dcterms:created>
  <dcterms:modified xsi:type="dcterms:W3CDTF">2019-10-21T11:21:49Z</dcterms:modified>
</cp:coreProperties>
</file>