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774" r:id="rId3"/>
    <p:sldId id="389" r:id="rId4"/>
    <p:sldId id="391" r:id="rId5"/>
    <p:sldId id="392" r:id="rId6"/>
    <p:sldId id="393" r:id="rId7"/>
    <p:sldId id="394" r:id="rId8"/>
    <p:sldId id="776" r:id="rId9"/>
    <p:sldId id="777" r:id="rId10"/>
    <p:sldId id="395" r:id="rId11"/>
    <p:sldId id="778" r:id="rId12"/>
    <p:sldId id="396" r:id="rId13"/>
    <p:sldId id="779" r:id="rId14"/>
    <p:sldId id="397" r:id="rId15"/>
    <p:sldId id="782" r:id="rId16"/>
    <p:sldId id="781" r:id="rId17"/>
    <p:sldId id="780" r:id="rId18"/>
    <p:sldId id="390" r:id="rId19"/>
    <p:sldId id="775" r:id="rId20"/>
    <p:sldId id="783" r:id="rId21"/>
    <p:sldId id="773" r:id="rId22"/>
    <p:sldId id="398" r:id="rId23"/>
    <p:sldId id="786" r:id="rId24"/>
    <p:sldId id="787" r:id="rId25"/>
    <p:sldId id="399" r:id="rId26"/>
    <p:sldId id="789" r:id="rId27"/>
    <p:sldId id="400" r:id="rId28"/>
    <p:sldId id="790" r:id="rId29"/>
    <p:sldId id="791" r:id="rId30"/>
    <p:sldId id="401" r:id="rId31"/>
    <p:sldId id="792" r:id="rId32"/>
    <p:sldId id="793" r:id="rId33"/>
    <p:sldId id="794" r:id="rId34"/>
    <p:sldId id="402" r:id="rId35"/>
    <p:sldId id="788" r:id="rId36"/>
    <p:sldId id="403" r:id="rId37"/>
    <p:sldId id="802" r:id="rId38"/>
    <p:sldId id="803" r:id="rId39"/>
    <p:sldId id="804" r:id="rId40"/>
    <p:sldId id="404" r:id="rId41"/>
    <p:sldId id="798" r:id="rId42"/>
    <p:sldId id="799" r:id="rId43"/>
    <p:sldId id="800" r:id="rId44"/>
    <p:sldId id="801" r:id="rId45"/>
    <p:sldId id="405" r:id="rId46"/>
    <p:sldId id="406" r:id="rId47"/>
    <p:sldId id="785" r:id="rId48"/>
    <p:sldId id="784" r:id="rId49"/>
    <p:sldId id="407" r:id="rId50"/>
    <p:sldId id="812" r:id="rId51"/>
    <p:sldId id="811" r:id="rId52"/>
    <p:sldId id="809" r:id="rId53"/>
    <p:sldId id="810" r:id="rId54"/>
    <p:sldId id="807" r:id="rId55"/>
    <p:sldId id="806" r:id="rId56"/>
    <p:sldId id="805" r:id="rId57"/>
    <p:sldId id="813" r:id="rId58"/>
    <p:sldId id="814" r:id="rId59"/>
    <p:sldId id="815" r:id="rId60"/>
    <p:sldId id="934" r:id="rId61"/>
    <p:sldId id="795" r:id="rId62"/>
    <p:sldId id="796" r:id="rId63"/>
    <p:sldId id="797" r:id="rId64"/>
    <p:sldId id="816" r:id="rId65"/>
    <p:sldId id="817" r:id="rId66"/>
    <p:sldId id="408" r:id="rId67"/>
    <p:sldId id="819" r:id="rId68"/>
    <p:sldId id="925" r:id="rId69"/>
    <p:sldId id="932" r:id="rId70"/>
    <p:sldId id="410" r:id="rId71"/>
    <p:sldId id="411" r:id="rId72"/>
    <p:sldId id="928" r:id="rId73"/>
    <p:sldId id="927" r:id="rId74"/>
    <p:sldId id="413" r:id="rId75"/>
    <p:sldId id="822" r:id="rId76"/>
    <p:sldId id="929" r:id="rId77"/>
    <p:sldId id="415" r:id="rId78"/>
    <p:sldId id="823" r:id="rId79"/>
    <p:sldId id="416" r:id="rId80"/>
    <p:sldId id="417" r:id="rId81"/>
    <p:sldId id="418" r:id="rId82"/>
    <p:sldId id="419" r:id="rId83"/>
    <p:sldId id="824" r:id="rId84"/>
    <p:sldId id="420" r:id="rId85"/>
    <p:sldId id="421" r:id="rId86"/>
    <p:sldId id="825" r:id="rId87"/>
    <p:sldId id="422" r:id="rId88"/>
    <p:sldId id="826" r:id="rId89"/>
    <p:sldId id="424" r:id="rId90"/>
    <p:sldId id="423" r:id="rId91"/>
    <p:sldId id="827" r:id="rId92"/>
    <p:sldId id="425" r:id="rId93"/>
    <p:sldId id="426" r:id="rId94"/>
    <p:sldId id="828" r:id="rId95"/>
    <p:sldId id="427" r:id="rId96"/>
    <p:sldId id="829" r:id="rId97"/>
    <p:sldId id="428" r:id="rId98"/>
    <p:sldId id="429" r:id="rId99"/>
    <p:sldId id="830" r:id="rId100"/>
    <p:sldId id="430" r:id="rId101"/>
    <p:sldId id="831" r:id="rId102"/>
    <p:sldId id="431" r:id="rId103"/>
    <p:sldId id="432" r:id="rId104"/>
    <p:sldId id="832" r:id="rId105"/>
    <p:sldId id="433" r:id="rId106"/>
    <p:sldId id="833" r:id="rId107"/>
    <p:sldId id="434" r:id="rId108"/>
    <p:sldId id="435" r:id="rId109"/>
    <p:sldId id="436" r:id="rId110"/>
    <p:sldId id="834" r:id="rId111"/>
    <p:sldId id="835" r:id="rId112"/>
    <p:sldId id="836" r:id="rId113"/>
    <p:sldId id="437" r:id="rId114"/>
    <p:sldId id="438" r:id="rId115"/>
    <p:sldId id="439" r:id="rId116"/>
    <p:sldId id="837" r:id="rId117"/>
    <p:sldId id="440" r:id="rId118"/>
    <p:sldId id="441" r:id="rId119"/>
    <p:sldId id="442" r:id="rId120"/>
    <p:sldId id="838" r:id="rId121"/>
    <p:sldId id="839" r:id="rId122"/>
    <p:sldId id="443" r:id="rId123"/>
    <p:sldId id="840" r:id="rId124"/>
    <p:sldId id="445" r:id="rId125"/>
    <p:sldId id="444" r:id="rId126"/>
    <p:sldId id="841" r:id="rId127"/>
    <p:sldId id="446" r:id="rId128"/>
    <p:sldId id="842" r:id="rId129"/>
    <p:sldId id="447" r:id="rId130"/>
    <p:sldId id="843" r:id="rId131"/>
    <p:sldId id="844" r:id="rId132"/>
    <p:sldId id="845" r:id="rId133"/>
    <p:sldId id="846" r:id="rId134"/>
    <p:sldId id="847" r:id="rId135"/>
    <p:sldId id="848" r:id="rId136"/>
    <p:sldId id="849" r:id="rId137"/>
    <p:sldId id="448" r:id="rId138"/>
    <p:sldId id="851" r:id="rId139"/>
    <p:sldId id="852" r:id="rId140"/>
    <p:sldId id="449" r:id="rId141"/>
    <p:sldId id="853" r:id="rId142"/>
    <p:sldId id="850" r:id="rId143"/>
    <p:sldId id="450" r:id="rId144"/>
    <p:sldId id="854" r:id="rId145"/>
    <p:sldId id="855" r:id="rId146"/>
    <p:sldId id="856" r:id="rId147"/>
    <p:sldId id="451" r:id="rId148"/>
    <p:sldId id="857" r:id="rId149"/>
    <p:sldId id="858" r:id="rId150"/>
    <p:sldId id="452" r:id="rId151"/>
    <p:sldId id="453" r:id="rId152"/>
    <p:sldId id="859" r:id="rId153"/>
    <p:sldId id="860" r:id="rId154"/>
    <p:sldId id="454" r:id="rId155"/>
    <p:sldId id="861" r:id="rId156"/>
    <p:sldId id="455" r:id="rId157"/>
    <p:sldId id="456" r:id="rId158"/>
    <p:sldId id="457" r:id="rId159"/>
    <p:sldId id="458" r:id="rId160"/>
    <p:sldId id="459" r:id="rId161"/>
    <p:sldId id="460" r:id="rId162"/>
    <p:sldId id="461" r:id="rId163"/>
    <p:sldId id="462" r:id="rId164"/>
    <p:sldId id="862" r:id="rId165"/>
    <p:sldId id="463" r:id="rId166"/>
    <p:sldId id="863" r:id="rId167"/>
    <p:sldId id="864" r:id="rId168"/>
    <p:sldId id="464" r:id="rId169"/>
    <p:sldId id="865" r:id="rId170"/>
    <p:sldId id="866" r:id="rId171"/>
    <p:sldId id="465" r:id="rId172"/>
    <p:sldId id="867" r:id="rId173"/>
    <p:sldId id="466" r:id="rId174"/>
    <p:sldId id="467" r:id="rId175"/>
    <p:sldId id="468" r:id="rId176"/>
    <p:sldId id="469" r:id="rId177"/>
    <p:sldId id="470" r:id="rId178"/>
    <p:sldId id="868" r:id="rId179"/>
    <p:sldId id="471" r:id="rId180"/>
    <p:sldId id="472" r:id="rId181"/>
    <p:sldId id="473" r:id="rId182"/>
    <p:sldId id="869" r:id="rId183"/>
    <p:sldId id="870" r:id="rId184"/>
    <p:sldId id="474" r:id="rId185"/>
    <p:sldId id="871" r:id="rId186"/>
    <p:sldId id="475" r:id="rId187"/>
    <p:sldId id="476" r:id="rId188"/>
    <p:sldId id="872" r:id="rId189"/>
    <p:sldId id="477" r:id="rId190"/>
    <p:sldId id="478" r:id="rId191"/>
    <p:sldId id="873" r:id="rId192"/>
    <p:sldId id="479" r:id="rId193"/>
    <p:sldId id="480" r:id="rId194"/>
    <p:sldId id="481" r:id="rId195"/>
    <p:sldId id="874" r:id="rId196"/>
    <p:sldId id="482" r:id="rId197"/>
    <p:sldId id="483" r:id="rId198"/>
    <p:sldId id="875" r:id="rId199"/>
    <p:sldId id="876" r:id="rId200"/>
    <p:sldId id="877" r:id="rId201"/>
    <p:sldId id="878" r:id="rId202"/>
    <p:sldId id="484" r:id="rId203"/>
    <p:sldId id="879" r:id="rId204"/>
    <p:sldId id="485" r:id="rId205"/>
    <p:sldId id="880" r:id="rId206"/>
    <p:sldId id="486" r:id="rId207"/>
    <p:sldId id="487" r:id="rId208"/>
    <p:sldId id="488" r:id="rId209"/>
    <p:sldId id="881" r:id="rId210"/>
    <p:sldId id="489" r:id="rId211"/>
    <p:sldId id="490" r:id="rId212"/>
    <p:sldId id="491" r:id="rId213"/>
    <p:sldId id="492" r:id="rId214"/>
    <p:sldId id="493" r:id="rId215"/>
    <p:sldId id="882" r:id="rId216"/>
    <p:sldId id="883" r:id="rId217"/>
    <p:sldId id="884" r:id="rId218"/>
    <p:sldId id="885" r:id="rId219"/>
    <p:sldId id="494" r:id="rId220"/>
    <p:sldId id="495" r:id="rId221"/>
    <p:sldId id="496" r:id="rId222"/>
    <p:sldId id="497" r:id="rId223"/>
    <p:sldId id="498" r:id="rId224"/>
    <p:sldId id="499" r:id="rId225"/>
    <p:sldId id="886" r:id="rId226"/>
    <p:sldId id="887" r:id="rId227"/>
    <p:sldId id="500" r:id="rId228"/>
    <p:sldId id="891" r:id="rId229"/>
    <p:sldId id="890" r:id="rId230"/>
    <p:sldId id="889" r:id="rId231"/>
    <p:sldId id="501" r:id="rId232"/>
    <p:sldId id="892" r:id="rId233"/>
    <p:sldId id="502" r:id="rId234"/>
    <p:sldId id="503" r:id="rId235"/>
    <p:sldId id="893" r:id="rId236"/>
    <p:sldId id="894" r:id="rId237"/>
    <p:sldId id="895" r:id="rId238"/>
    <p:sldId id="896" r:id="rId239"/>
    <p:sldId id="897" r:id="rId240"/>
    <p:sldId id="898" r:id="rId241"/>
    <p:sldId id="504" r:id="rId242"/>
    <p:sldId id="505" r:id="rId243"/>
    <p:sldId id="899" r:id="rId244"/>
    <p:sldId id="900" r:id="rId245"/>
    <p:sldId id="506" r:id="rId246"/>
    <p:sldId id="507" r:id="rId247"/>
    <p:sldId id="901" r:id="rId248"/>
    <p:sldId id="508" r:id="rId249"/>
    <p:sldId id="509" r:id="rId250"/>
    <p:sldId id="510" r:id="rId251"/>
    <p:sldId id="902" r:id="rId252"/>
    <p:sldId id="903" r:id="rId253"/>
    <p:sldId id="511" r:id="rId254"/>
    <p:sldId id="512" r:id="rId255"/>
    <p:sldId id="904" r:id="rId256"/>
    <p:sldId id="513" r:id="rId257"/>
    <p:sldId id="514" r:id="rId258"/>
    <p:sldId id="515" r:id="rId259"/>
    <p:sldId id="516" r:id="rId260"/>
    <p:sldId id="517" r:id="rId261"/>
    <p:sldId id="518" r:id="rId262"/>
    <p:sldId id="519" r:id="rId263"/>
    <p:sldId id="520" r:id="rId264"/>
    <p:sldId id="905" r:id="rId265"/>
    <p:sldId id="521" r:id="rId266"/>
    <p:sldId id="522" r:id="rId267"/>
    <p:sldId id="523" r:id="rId268"/>
    <p:sldId id="524" r:id="rId269"/>
    <p:sldId id="525" r:id="rId270"/>
    <p:sldId id="526" r:id="rId271"/>
    <p:sldId id="527" r:id="rId272"/>
    <p:sldId id="528" r:id="rId273"/>
    <p:sldId id="529" r:id="rId274"/>
    <p:sldId id="530" r:id="rId275"/>
    <p:sldId id="531" r:id="rId276"/>
    <p:sldId id="532" r:id="rId277"/>
    <p:sldId id="533" r:id="rId278"/>
    <p:sldId id="534" r:id="rId279"/>
    <p:sldId id="535" r:id="rId280"/>
    <p:sldId id="536" r:id="rId281"/>
    <p:sldId id="906" r:id="rId282"/>
    <p:sldId id="537" r:id="rId283"/>
    <p:sldId id="538" r:id="rId284"/>
    <p:sldId id="907" r:id="rId285"/>
    <p:sldId id="539" r:id="rId286"/>
    <p:sldId id="540" r:id="rId287"/>
    <p:sldId id="908" r:id="rId288"/>
    <p:sldId id="541" r:id="rId289"/>
    <p:sldId id="542" r:id="rId290"/>
    <p:sldId id="543" r:id="rId291"/>
    <p:sldId id="544" r:id="rId292"/>
    <p:sldId id="545" r:id="rId293"/>
    <p:sldId id="546" r:id="rId294"/>
    <p:sldId id="547" r:id="rId295"/>
    <p:sldId id="909" r:id="rId296"/>
    <p:sldId id="548" r:id="rId297"/>
    <p:sldId id="910" r:id="rId298"/>
    <p:sldId id="549" r:id="rId299"/>
    <p:sldId id="550" r:id="rId300"/>
    <p:sldId id="551" r:id="rId301"/>
    <p:sldId id="911" r:id="rId302"/>
    <p:sldId id="552" r:id="rId303"/>
    <p:sldId id="553" r:id="rId304"/>
    <p:sldId id="912" r:id="rId305"/>
    <p:sldId id="554" r:id="rId306"/>
    <p:sldId id="555" r:id="rId307"/>
    <p:sldId id="556" r:id="rId308"/>
    <p:sldId id="557" r:id="rId309"/>
    <p:sldId id="558" r:id="rId310"/>
    <p:sldId id="913" r:id="rId311"/>
    <p:sldId id="559" r:id="rId312"/>
    <p:sldId id="914" r:id="rId313"/>
    <p:sldId id="560" r:id="rId314"/>
    <p:sldId id="561" r:id="rId315"/>
    <p:sldId id="562" r:id="rId316"/>
    <p:sldId id="563" r:id="rId317"/>
    <p:sldId id="564" r:id="rId318"/>
    <p:sldId id="565" r:id="rId319"/>
    <p:sldId id="566" r:id="rId320"/>
    <p:sldId id="567" r:id="rId321"/>
    <p:sldId id="915" r:id="rId322"/>
    <p:sldId id="568" r:id="rId323"/>
    <p:sldId id="569" r:id="rId324"/>
    <p:sldId id="570" r:id="rId325"/>
    <p:sldId id="571" r:id="rId326"/>
    <p:sldId id="572" r:id="rId327"/>
    <p:sldId id="916" r:id="rId328"/>
    <p:sldId id="917" r:id="rId329"/>
    <p:sldId id="918" r:id="rId330"/>
    <p:sldId id="919" r:id="rId331"/>
    <p:sldId id="573" r:id="rId332"/>
    <p:sldId id="574" r:id="rId333"/>
    <p:sldId id="575" r:id="rId334"/>
    <p:sldId id="576" r:id="rId335"/>
    <p:sldId id="577" r:id="rId336"/>
    <p:sldId id="578" r:id="rId337"/>
    <p:sldId id="923" r:id="rId338"/>
    <p:sldId id="933" r:id="rId339"/>
    <p:sldId id="579" r:id="rId340"/>
    <p:sldId id="921" r:id="rId341"/>
    <p:sldId id="931" r:id="rId342"/>
  </p:sldIdLst>
  <p:sldSz cx="9906000" cy="6858000" type="A4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981" autoAdjust="0"/>
    <p:restoredTop sz="94660"/>
  </p:normalViewPr>
  <p:slideViewPr>
    <p:cSldViewPr snapToGrid="0">
      <p:cViewPr varScale="1">
        <p:scale>
          <a:sx n="105" d="100"/>
          <a:sy n="105" d="100"/>
        </p:scale>
        <p:origin x="120" y="27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tableStyles" Target="tableStyles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theme" Target="theme/theme1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2480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09721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0009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8086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65744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0731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80489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42485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6784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5825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82272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AD1BD2-6499-4DE0-B21F-48EC7266DBC6}" type="datetimeFigureOut">
              <a:rPr lang="en-US" smtClean="0"/>
              <a:t>10/10/2019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39FD80-778A-4D42-A94B-64FCF7A2CBA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0945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152.png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image" Target="../media/image154.pn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png"/><Relationship Id="rId2" Type="http://schemas.openxmlformats.org/officeDocument/2006/relationships/image" Target="../media/image158.pn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4.pn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4.png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image" Target="../media/image170.png"/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174.pn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8.pn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82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image" Target="../media/image188.pn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image" Target="../media/image188.pn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0.pn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2.png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png"/><Relationship Id="rId2" Type="http://schemas.openxmlformats.org/officeDocument/2006/relationships/image" Target="../media/image21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.png"/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4.png"/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228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230.png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image" Target="../media/image234.png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2.png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44.png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7.png"/><Relationship Id="rId2" Type="http://schemas.openxmlformats.org/officeDocument/2006/relationships/image" Target="../media/image246.png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48.png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48.png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48.png"/><Relationship Id="rId1" Type="http://schemas.openxmlformats.org/officeDocument/2006/relationships/slideLayout" Target="../slideLayouts/slideLayout7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48.png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48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png"/><Relationship Id="rId2" Type="http://schemas.openxmlformats.org/officeDocument/2006/relationships/image" Target="../media/image248.png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png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3.png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3.png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7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3.png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5.png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7.png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9.png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png"/><Relationship Id="rId2" Type="http://schemas.openxmlformats.org/officeDocument/2006/relationships/image" Target="../media/image260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262.png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262.pn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png"/><Relationship Id="rId2" Type="http://schemas.openxmlformats.org/officeDocument/2006/relationships/image" Target="../media/image262.pn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5.png"/><Relationship Id="rId2" Type="http://schemas.openxmlformats.org/officeDocument/2006/relationships/image" Target="../media/image264.pn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7.png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7.png"/><Relationship Id="rId2" Type="http://schemas.openxmlformats.org/officeDocument/2006/relationships/image" Target="../media/image266.png"/><Relationship Id="rId1" Type="http://schemas.openxmlformats.org/officeDocument/2006/relationships/slideLayout" Target="../slideLayouts/slideLayout7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.png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png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png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.png"/><Relationship Id="rId2" Type="http://schemas.openxmlformats.org/officeDocument/2006/relationships/image" Target="../media/image274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.png"/><Relationship Id="rId2" Type="http://schemas.openxmlformats.org/officeDocument/2006/relationships/image" Target="../media/image276.png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1.png"/><Relationship Id="rId2" Type="http://schemas.openxmlformats.org/officeDocument/2006/relationships/image" Target="../media/image280.pn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png"/><Relationship Id="rId2" Type="http://schemas.openxmlformats.org/officeDocument/2006/relationships/image" Target="../media/image282.pn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png"/><Relationship Id="rId2" Type="http://schemas.openxmlformats.org/officeDocument/2006/relationships/image" Target="../media/image282.pn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5.png"/><Relationship Id="rId2" Type="http://schemas.openxmlformats.org/officeDocument/2006/relationships/image" Target="../media/image284.pn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image" Target="../media/image288.png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.png"/><Relationship Id="rId2" Type="http://schemas.openxmlformats.org/officeDocument/2006/relationships/image" Target="../media/image290.png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2" Type="http://schemas.openxmlformats.org/officeDocument/2006/relationships/image" Target="../media/image294.png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2" Type="http://schemas.openxmlformats.org/officeDocument/2006/relationships/image" Target="../media/image296.png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png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png"/><Relationship Id="rId2" Type="http://schemas.openxmlformats.org/officeDocument/2006/relationships/image" Target="../media/image300.png"/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png"/><Relationship Id="rId2" Type="http://schemas.openxmlformats.org/officeDocument/2006/relationships/image" Target="../media/image302.pn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image" Target="../media/image304.png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png"/><Relationship Id="rId2" Type="http://schemas.openxmlformats.org/officeDocument/2006/relationships/image" Target="../media/image306.png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9.png"/><Relationship Id="rId2" Type="http://schemas.openxmlformats.org/officeDocument/2006/relationships/image" Target="../media/image308.png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1.png"/><Relationship Id="rId2" Type="http://schemas.openxmlformats.org/officeDocument/2006/relationships/image" Target="../media/image310.png"/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3.png"/><Relationship Id="rId2" Type="http://schemas.openxmlformats.org/officeDocument/2006/relationships/image" Target="../media/image312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5.png"/><Relationship Id="rId2" Type="http://schemas.openxmlformats.org/officeDocument/2006/relationships/image" Target="../media/image314.png"/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5.png"/><Relationship Id="rId2" Type="http://schemas.openxmlformats.org/officeDocument/2006/relationships/image" Target="../media/image314.png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png"/><Relationship Id="rId2" Type="http://schemas.openxmlformats.org/officeDocument/2006/relationships/image" Target="../media/image316.png"/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image" Target="../media/image318.png"/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png"/><Relationship Id="rId2" Type="http://schemas.openxmlformats.org/officeDocument/2006/relationships/image" Target="../media/image320.png"/><Relationship Id="rId1" Type="http://schemas.openxmlformats.org/officeDocument/2006/relationships/slideLayout" Target="../slideLayouts/slideLayout7.xml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3.png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3.png"/><Relationship Id="rId2" Type="http://schemas.openxmlformats.org/officeDocument/2006/relationships/image" Target="../media/image322.png"/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5.png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2" Type="http://schemas.openxmlformats.org/officeDocument/2006/relationships/image" Target="../media/image326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9.png"/><Relationship Id="rId2" Type="http://schemas.openxmlformats.org/officeDocument/2006/relationships/image" Target="../media/image328.png"/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1.png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7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3.png"/><Relationship Id="rId2" Type="http://schemas.openxmlformats.org/officeDocument/2006/relationships/image" Target="../media/image332.png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5.png"/><Relationship Id="rId2" Type="http://schemas.openxmlformats.org/officeDocument/2006/relationships/image" Target="../media/image334.png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image" Target="../media/image336.png"/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image" Target="../media/image336.png"/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9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9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1.png"/><Relationship Id="rId2" Type="http://schemas.openxmlformats.org/officeDocument/2006/relationships/image" Target="../media/image340.png"/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3.png"/><Relationship Id="rId2" Type="http://schemas.openxmlformats.org/officeDocument/2006/relationships/image" Target="../media/image342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34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34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png"/><Relationship Id="rId2" Type="http://schemas.openxmlformats.org/officeDocument/2006/relationships/image" Target="../media/image35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png"/><Relationship Id="rId2" Type="http://schemas.openxmlformats.org/officeDocument/2006/relationships/image" Target="../media/image35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2.png"/><Relationship Id="rId2" Type="http://schemas.openxmlformats.org/officeDocument/2006/relationships/image" Target="../media/image36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png"/><Relationship Id="rId2" Type="http://schemas.openxmlformats.org/officeDocument/2006/relationships/image" Target="../media/image36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image" Target="../media/image36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image" Target="../media/image36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0.png"/><Relationship Id="rId2" Type="http://schemas.openxmlformats.org/officeDocument/2006/relationships/image" Target="../media/image36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2.png"/><Relationship Id="rId2" Type="http://schemas.openxmlformats.org/officeDocument/2006/relationships/image" Target="../media/image37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4.png"/><Relationship Id="rId2" Type="http://schemas.openxmlformats.org/officeDocument/2006/relationships/image" Target="../media/image37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png"/><Relationship Id="rId2" Type="http://schemas.openxmlformats.org/officeDocument/2006/relationships/image" Target="../media/image37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png"/><Relationship Id="rId2" Type="http://schemas.openxmlformats.org/officeDocument/2006/relationships/image" Target="../media/image37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png"/><Relationship Id="rId2" Type="http://schemas.openxmlformats.org/officeDocument/2006/relationships/image" Target="../media/image37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png"/><Relationship Id="rId2" Type="http://schemas.openxmlformats.org/officeDocument/2006/relationships/image" Target="../media/image38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6.png"/><Relationship Id="rId2" Type="http://schemas.openxmlformats.org/officeDocument/2006/relationships/image" Target="../media/image38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6.png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0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4.png"/><Relationship Id="rId2" Type="http://schemas.openxmlformats.org/officeDocument/2006/relationships/image" Target="../media/image393.png"/><Relationship Id="rId1" Type="http://schemas.openxmlformats.org/officeDocument/2006/relationships/slideLayout" Target="../slideLayouts/slideLayout7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6.png"/><Relationship Id="rId2" Type="http://schemas.openxmlformats.org/officeDocument/2006/relationships/image" Target="../media/image395.png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8.png"/><Relationship Id="rId2" Type="http://schemas.openxmlformats.org/officeDocument/2006/relationships/image" Target="../media/image397.png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399.png"/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399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5802335" y="977620"/>
            <a:ext cx="36841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102-61-a_10-feb-2019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246611" y="977620"/>
            <a:ext cx="45010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Imagery_102-61-a_10-jan-2018</a:t>
            </a:r>
            <a:endParaRPr lang="en-US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3223" y="1971711"/>
            <a:ext cx="4406522" cy="294775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75504" y="1992456"/>
            <a:ext cx="4603099" cy="2927015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7402870"/>
              </p:ext>
            </p:extLst>
          </p:nvPr>
        </p:nvGraphicFramePr>
        <p:xfrm>
          <a:off x="338329" y="5581334"/>
          <a:ext cx="9189722" cy="453705"/>
        </p:xfrm>
        <a:graphic>
          <a:graphicData uri="http://schemas.openxmlformats.org/drawingml/2006/table">
            <a:tbl>
              <a:tblPr/>
              <a:tblGrid>
                <a:gridCol w="293990"/>
                <a:gridCol w="689356"/>
                <a:gridCol w="689356"/>
                <a:gridCol w="922522"/>
                <a:gridCol w="1023896"/>
                <a:gridCol w="1348298"/>
                <a:gridCol w="354816"/>
                <a:gridCol w="722303"/>
                <a:gridCol w="527155"/>
                <a:gridCol w="448588"/>
                <a:gridCol w="506879"/>
                <a:gridCol w="608255"/>
                <a:gridCol w="1054308"/>
              </a:tblGrid>
              <a:tr h="1512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512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17.06636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80.6142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12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17.06549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80.61105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9898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0727" y="1424541"/>
            <a:ext cx="3422905" cy="273357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04029" y="1495775"/>
            <a:ext cx="3712540" cy="27732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13967" y="556690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48380" y="50497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0752336"/>
              </p:ext>
            </p:extLst>
          </p:nvPr>
        </p:nvGraphicFramePr>
        <p:xfrm>
          <a:off x="413967" y="4767518"/>
          <a:ext cx="9095793" cy="664017"/>
        </p:xfrm>
        <a:graphic>
          <a:graphicData uri="http://schemas.openxmlformats.org/drawingml/2006/table">
            <a:tbl>
              <a:tblPr/>
              <a:tblGrid>
                <a:gridCol w="290985"/>
                <a:gridCol w="682310"/>
                <a:gridCol w="682310"/>
                <a:gridCol w="913092"/>
                <a:gridCol w="1013431"/>
                <a:gridCol w="1334517"/>
                <a:gridCol w="351189"/>
                <a:gridCol w="714920"/>
                <a:gridCol w="521766"/>
                <a:gridCol w="444003"/>
                <a:gridCol w="501699"/>
                <a:gridCol w="602039"/>
                <a:gridCol w="1043532"/>
              </a:tblGrid>
              <a:tr h="2213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3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16.97332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80.09794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3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16.97296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80.09788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4325035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368" y="1526696"/>
            <a:ext cx="3154680" cy="309742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8096" y="100805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0976" y="101641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6589" y="1552881"/>
            <a:ext cx="3265214" cy="3071241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7621446"/>
              </p:ext>
            </p:extLst>
          </p:nvPr>
        </p:nvGraphicFramePr>
        <p:xfrm>
          <a:off x="296991" y="5133278"/>
          <a:ext cx="8956738" cy="773745"/>
        </p:xfrm>
        <a:graphic>
          <a:graphicData uri="http://schemas.openxmlformats.org/drawingml/2006/table">
            <a:tbl>
              <a:tblPr/>
              <a:tblGrid>
                <a:gridCol w="286536"/>
                <a:gridCol w="671879"/>
                <a:gridCol w="671879"/>
                <a:gridCol w="899133"/>
                <a:gridCol w="997938"/>
                <a:gridCol w="1314115"/>
                <a:gridCol w="345820"/>
                <a:gridCol w="703991"/>
                <a:gridCol w="513789"/>
                <a:gridCol w="437215"/>
                <a:gridCol w="494029"/>
                <a:gridCol w="592835"/>
                <a:gridCol w="1027579"/>
              </a:tblGrid>
              <a:tr h="2579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79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NAVAPOTHAVARAM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WBODY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16.64489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80.45904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9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NAVAPOTHAVARAM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WBODY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16.64362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80.45880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381841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368" y="1526696"/>
            <a:ext cx="3154680" cy="309742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8096" y="100805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0976" y="101641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6589" y="1552881"/>
            <a:ext cx="3265214" cy="3071241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6834298"/>
              </p:ext>
            </p:extLst>
          </p:nvPr>
        </p:nvGraphicFramePr>
        <p:xfrm>
          <a:off x="296991" y="5133278"/>
          <a:ext cx="8956738" cy="773745"/>
        </p:xfrm>
        <a:graphic>
          <a:graphicData uri="http://schemas.openxmlformats.org/drawingml/2006/table">
            <a:tbl>
              <a:tblPr/>
              <a:tblGrid>
                <a:gridCol w="286536"/>
                <a:gridCol w="671879"/>
                <a:gridCol w="671879"/>
                <a:gridCol w="899133"/>
                <a:gridCol w="997938"/>
                <a:gridCol w="1314115"/>
                <a:gridCol w="345820"/>
                <a:gridCol w="703991"/>
                <a:gridCol w="513789"/>
                <a:gridCol w="437215"/>
                <a:gridCol w="494029"/>
                <a:gridCol w="592835"/>
                <a:gridCol w="1027579"/>
              </a:tblGrid>
              <a:tr h="2579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79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NAVAPOTHAVARAM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WBODY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16.64489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80.45904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791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NAVAPOTHAVARAM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WBODY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16.64362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80.45880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451512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1505" y="1691622"/>
            <a:ext cx="3124200" cy="28765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28918" y="1691622"/>
            <a:ext cx="3228781" cy="28765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05725" y="99950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418605" y="100786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2591650"/>
              </p:ext>
            </p:extLst>
          </p:nvPr>
        </p:nvGraphicFramePr>
        <p:xfrm>
          <a:off x="331504" y="5517718"/>
          <a:ext cx="9376517" cy="524158"/>
        </p:xfrm>
        <a:graphic>
          <a:graphicData uri="http://schemas.openxmlformats.org/drawingml/2006/table">
            <a:tbl>
              <a:tblPr/>
              <a:tblGrid>
                <a:gridCol w="299966"/>
                <a:gridCol w="703368"/>
                <a:gridCol w="703368"/>
                <a:gridCol w="941274"/>
                <a:gridCol w="1044708"/>
                <a:gridCol w="1375705"/>
                <a:gridCol w="362027"/>
                <a:gridCol w="736985"/>
                <a:gridCol w="537869"/>
                <a:gridCol w="457706"/>
                <a:gridCol w="517183"/>
                <a:gridCol w="620619"/>
                <a:gridCol w="1075739"/>
              </a:tblGrid>
              <a:tr h="2620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20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16.68114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80.52772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690480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735" y="1816101"/>
            <a:ext cx="3240749" cy="288505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8040" y="1816102"/>
            <a:ext cx="3074480" cy="28850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725" y="99950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18605" y="100786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2801600"/>
              </p:ext>
            </p:extLst>
          </p:nvPr>
        </p:nvGraphicFramePr>
        <p:xfrm>
          <a:off x="562735" y="5334446"/>
          <a:ext cx="8819008" cy="819465"/>
        </p:xfrm>
        <a:graphic>
          <a:graphicData uri="http://schemas.openxmlformats.org/drawingml/2006/table">
            <a:tbl>
              <a:tblPr/>
              <a:tblGrid>
                <a:gridCol w="282130"/>
                <a:gridCol w="661547"/>
                <a:gridCol w="661547"/>
                <a:gridCol w="885307"/>
                <a:gridCol w="982592"/>
                <a:gridCol w="1293908"/>
                <a:gridCol w="340502"/>
                <a:gridCol w="693165"/>
                <a:gridCol w="505889"/>
                <a:gridCol w="430492"/>
                <a:gridCol w="486432"/>
                <a:gridCol w="583719"/>
                <a:gridCol w="1011778"/>
              </a:tblGrid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16.68881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80.52926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16.68937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80.52916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262371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735" y="1816101"/>
            <a:ext cx="3240749" cy="288505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8040" y="1816102"/>
            <a:ext cx="3074480" cy="28850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725" y="99950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18605" y="100786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7773214"/>
              </p:ext>
            </p:extLst>
          </p:nvPr>
        </p:nvGraphicFramePr>
        <p:xfrm>
          <a:off x="562735" y="5334446"/>
          <a:ext cx="8819008" cy="819465"/>
        </p:xfrm>
        <a:graphic>
          <a:graphicData uri="http://schemas.openxmlformats.org/drawingml/2006/table">
            <a:tbl>
              <a:tblPr/>
              <a:tblGrid>
                <a:gridCol w="282130"/>
                <a:gridCol w="661547"/>
                <a:gridCol w="661547"/>
                <a:gridCol w="885307"/>
                <a:gridCol w="982592"/>
                <a:gridCol w="1293908"/>
                <a:gridCol w="340502"/>
                <a:gridCol w="693165"/>
                <a:gridCol w="505889"/>
                <a:gridCol w="430492"/>
                <a:gridCol w="486432"/>
                <a:gridCol w="583719"/>
                <a:gridCol w="1011778"/>
              </a:tblGrid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16.68881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80.52926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16.68937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80.52916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4324405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46047" y="1498092"/>
            <a:ext cx="2683673" cy="330508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3503" y="1498092"/>
            <a:ext cx="2520315" cy="330508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725" y="99950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18605" y="100786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9752260"/>
              </p:ext>
            </p:extLst>
          </p:nvPr>
        </p:nvGraphicFramePr>
        <p:xfrm>
          <a:off x="185797" y="5224718"/>
          <a:ext cx="9305674" cy="874329"/>
        </p:xfrm>
        <a:graphic>
          <a:graphicData uri="http://schemas.openxmlformats.org/drawingml/2006/table">
            <a:tbl>
              <a:tblPr/>
              <a:tblGrid>
                <a:gridCol w="297699"/>
                <a:gridCol w="698054"/>
                <a:gridCol w="698054"/>
                <a:gridCol w="934161"/>
                <a:gridCol w="1036816"/>
                <a:gridCol w="1365311"/>
                <a:gridCol w="359292"/>
                <a:gridCol w="731417"/>
                <a:gridCol w="533806"/>
                <a:gridCol w="454248"/>
                <a:gridCol w="513275"/>
                <a:gridCol w="615930"/>
                <a:gridCol w="1067611"/>
              </a:tblGrid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16.69622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80.52157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16.69760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80.52160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384586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46047" y="1498092"/>
            <a:ext cx="2683673" cy="330508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3503" y="1498092"/>
            <a:ext cx="2520315" cy="330508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725" y="99950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18605" y="100786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1380102"/>
              </p:ext>
            </p:extLst>
          </p:nvPr>
        </p:nvGraphicFramePr>
        <p:xfrm>
          <a:off x="185797" y="5224718"/>
          <a:ext cx="9305674" cy="874329"/>
        </p:xfrm>
        <a:graphic>
          <a:graphicData uri="http://schemas.openxmlformats.org/drawingml/2006/table">
            <a:tbl>
              <a:tblPr/>
              <a:tblGrid>
                <a:gridCol w="297699"/>
                <a:gridCol w="698054"/>
                <a:gridCol w="698054"/>
                <a:gridCol w="934161"/>
                <a:gridCol w="1036816"/>
                <a:gridCol w="1365311"/>
                <a:gridCol w="359292"/>
                <a:gridCol w="731417"/>
                <a:gridCol w="533806"/>
                <a:gridCol w="454248"/>
                <a:gridCol w="513275"/>
                <a:gridCol w="615930"/>
                <a:gridCol w="1067611"/>
              </a:tblGrid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16.69622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80.52157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16.69760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80.52160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243011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2962" y="1493901"/>
            <a:ext cx="2420119" cy="301409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70448" y="1493900"/>
            <a:ext cx="2526303" cy="301409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725" y="99950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18605" y="100786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9247041"/>
              </p:ext>
            </p:extLst>
          </p:nvPr>
        </p:nvGraphicFramePr>
        <p:xfrm>
          <a:off x="223837" y="5332022"/>
          <a:ext cx="9313354" cy="675586"/>
        </p:xfrm>
        <a:graphic>
          <a:graphicData uri="http://schemas.openxmlformats.org/drawingml/2006/table">
            <a:tbl>
              <a:tblPr/>
              <a:tblGrid>
                <a:gridCol w="297945"/>
                <a:gridCol w="698630"/>
                <a:gridCol w="698630"/>
                <a:gridCol w="934933"/>
                <a:gridCol w="1037671"/>
                <a:gridCol w="1366437"/>
                <a:gridCol w="359589"/>
                <a:gridCol w="732020"/>
                <a:gridCol w="534247"/>
                <a:gridCol w="454623"/>
                <a:gridCol w="513698"/>
                <a:gridCol w="616439"/>
                <a:gridCol w="1068492"/>
              </a:tblGrid>
              <a:tr h="337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7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16.63400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80.48052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148843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2982" y="1063371"/>
            <a:ext cx="1615687" cy="417614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1399" y="1063371"/>
            <a:ext cx="1406856" cy="417614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88021" y="35028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500901" y="35864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4556085"/>
              </p:ext>
            </p:extLst>
          </p:nvPr>
        </p:nvGraphicFramePr>
        <p:xfrm>
          <a:off x="178119" y="5583266"/>
          <a:ext cx="9477945" cy="698662"/>
        </p:xfrm>
        <a:graphic>
          <a:graphicData uri="http://schemas.openxmlformats.org/drawingml/2006/table">
            <a:tbl>
              <a:tblPr/>
              <a:tblGrid>
                <a:gridCol w="303210"/>
                <a:gridCol w="710977"/>
                <a:gridCol w="710977"/>
                <a:gridCol w="951455"/>
                <a:gridCol w="1056009"/>
                <a:gridCol w="1390586"/>
                <a:gridCol w="365944"/>
                <a:gridCol w="744957"/>
                <a:gridCol w="543688"/>
                <a:gridCol w="462657"/>
                <a:gridCol w="522777"/>
                <a:gridCol w="627333"/>
                <a:gridCol w="1087375"/>
              </a:tblGrid>
              <a:tr h="3493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933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16.64602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80.49939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399690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40" y="1001248"/>
            <a:ext cx="2672332" cy="42670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4374" y="1001248"/>
            <a:ext cx="2695946" cy="426701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8640" y="43258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1520" y="44093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0701665"/>
              </p:ext>
            </p:extLst>
          </p:nvPr>
        </p:nvGraphicFramePr>
        <p:xfrm>
          <a:off x="251271" y="5459237"/>
          <a:ext cx="9304209" cy="1142730"/>
        </p:xfrm>
        <a:graphic>
          <a:graphicData uri="http://schemas.openxmlformats.org/drawingml/2006/table">
            <a:tbl>
              <a:tblPr/>
              <a:tblGrid>
                <a:gridCol w="297652"/>
                <a:gridCol w="697944"/>
                <a:gridCol w="697944"/>
                <a:gridCol w="934014"/>
                <a:gridCol w="1036652"/>
                <a:gridCol w="1365096"/>
                <a:gridCol w="359236"/>
                <a:gridCol w="731302"/>
                <a:gridCol w="533722"/>
                <a:gridCol w="454177"/>
                <a:gridCol w="513194"/>
                <a:gridCol w="615833"/>
                <a:gridCol w="1067443"/>
              </a:tblGrid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16.65604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80.50082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16.66122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80.49935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16.66370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80.49915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16.66703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80.50032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12481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0727" y="1424541"/>
            <a:ext cx="3422905" cy="273357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04029" y="1495775"/>
            <a:ext cx="3712540" cy="27732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13967" y="556690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48380" y="50497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13967" y="4767518"/>
          <a:ext cx="9095793" cy="664017"/>
        </p:xfrm>
        <a:graphic>
          <a:graphicData uri="http://schemas.openxmlformats.org/drawingml/2006/table">
            <a:tbl>
              <a:tblPr/>
              <a:tblGrid>
                <a:gridCol w="290985"/>
                <a:gridCol w="682310"/>
                <a:gridCol w="682310"/>
                <a:gridCol w="913092"/>
                <a:gridCol w="1013431"/>
                <a:gridCol w="1334517"/>
                <a:gridCol w="351189"/>
                <a:gridCol w="714920"/>
                <a:gridCol w="521766"/>
                <a:gridCol w="444003"/>
                <a:gridCol w="501699"/>
                <a:gridCol w="602039"/>
                <a:gridCol w="1043532"/>
              </a:tblGrid>
              <a:tr h="2213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13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16.97332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80.09794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13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16.97296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80.09788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501271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40" y="1001248"/>
            <a:ext cx="2672332" cy="42670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4374" y="1001248"/>
            <a:ext cx="2695946" cy="426701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8640" y="43258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1520" y="44093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1761243"/>
              </p:ext>
            </p:extLst>
          </p:nvPr>
        </p:nvGraphicFramePr>
        <p:xfrm>
          <a:off x="251271" y="5459237"/>
          <a:ext cx="9304209" cy="1142730"/>
        </p:xfrm>
        <a:graphic>
          <a:graphicData uri="http://schemas.openxmlformats.org/drawingml/2006/table">
            <a:tbl>
              <a:tblPr/>
              <a:tblGrid>
                <a:gridCol w="297652"/>
                <a:gridCol w="697944"/>
                <a:gridCol w="697944"/>
                <a:gridCol w="934014"/>
                <a:gridCol w="1036652"/>
                <a:gridCol w="1365096"/>
                <a:gridCol w="359236"/>
                <a:gridCol w="731302"/>
                <a:gridCol w="533722"/>
                <a:gridCol w="454177"/>
                <a:gridCol w="513194"/>
                <a:gridCol w="615833"/>
                <a:gridCol w="1067443"/>
              </a:tblGrid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16.65604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80.50082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16.66122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80.49935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16.66370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80.49915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16.66703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80.50032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887431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40" y="1001248"/>
            <a:ext cx="2672332" cy="42670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4374" y="1001248"/>
            <a:ext cx="2695946" cy="426701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8640" y="43258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1520" y="44093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1761243"/>
              </p:ext>
            </p:extLst>
          </p:nvPr>
        </p:nvGraphicFramePr>
        <p:xfrm>
          <a:off x="251271" y="5459237"/>
          <a:ext cx="9304209" cy="1142730"/>
        </p:xfrm>
        <a:graphic>
          <a:graphicData uri="http://schemas.openxmlformats.org/drawingml/2006/table">
            <a:tbl>
              <a:tblPr/>
              <a:tblGrid>
                <a:gridCol w="297652"/>
                <a:gridCol w="697944"/>
                <a:gridCol w="697944"/>
                <a:gridCol w="934014"/>
                <a:gridCol w="1036652"/>
                <a:gridCol w="1365096"/>
                <a:gridCol w="359236"/>
                <a:gridCol w="731302"/>
                <a:gridCol w="533722"/>
                <a:gridCol w="454177"/>
                <a:gridCol w="513194"/>
                <a:gridCol w="615833"/>
                <a:gridCol w="1067443"/>
              </a:tblGrid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16.65604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80.50082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16.66122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80.49935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16.66370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80.49915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16.66703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80.50032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2473306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40" y="1001248"/>
            <a:ext cx="2672332" cy="426701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4374" y="1001248"/>
            <a:ext cx="2695946" cy="426701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8640" y="43258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1520" y="44093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1761243"/>
              </p:ext>
            </p:extLst>
          </p:nvPr>
        </p:nvGraphicFramePr>
        <p:xfrm>
          <a:off x="251271" y="5459237"/>
          <a:ext cx="9304209" cy="1142730"/>
        </p:xfrm>
        <a:graphic>
          <a:graphicData uri="http://schemas.openxmlformats.org/drawingml/2006/table">
            <a:tbl>
              <a:tblPr/>
              <a:tblGrid>
                <a:gridCol w="297652"/>
                <a:gridCol w="697944"/>
                <a:gridCol w="697944"/>
                <a:gridCol w="934014"/>
                <a:gridCol w="1036652"/>
                <a:gridCol w="1365096"/>
                <a:gridCol w="359236"/>
                <a:gridCol w="731302"/>
                <a:gridCol w="533722"/>
                <a:gridCol w="454177"/>
                <a:gridCol w="513194"/>
                <a:gridCol w="615833"/>
                <a:gridCol w="1067443"/>
              </a:tblGrid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16.65604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80.50082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16.66122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80.49935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16.66370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80.49915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16.66703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80.50032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0186439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81164" y="1581531"/>
            <a:ext cx="3843823" cy="292646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599" y="1581530"/>
            <a:ext cx="3989880" cy="292646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8640" y="43258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1520" y="44093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4050785"/>
              </p:ext>
            </p:extLst>
          </p:nvPr>
        </p:nvGraphicFramePr>
        <p:xfrm>
          <a:off x="315279" y="5633774"/>
          <a:ext cx="9109708" cy="730450"/>
        </p:xfrm>
        <a:graphic>
          <a:graphicData uri="http://schemas.openxmlformats.org/drawingml/2006/table">
            <a:tbl>
              <a:tblPr/>
              <a:tblGrid>
                <a:gridCol w="291430"/>
                <a:gridCol w="683354"/>
                <a:gridCol w="683354"/>
                <a:gridCol w="914489"/>
                <a:gridCol w="1014981"/>
                <a:gridCol w="1336559"/>
                <a:gridCol w="351726"/>
                <a:gridCol w="716014"/>
                <a:gridCol w="522564"/>
                <a:gridCol w="444682"/>
                <a:gridCol w="502466"/>
                <a:gridCol w="602960"/>
                <a:gridCol w="1045129"/>
              </a:tblGrid>
              <a:tr h="3652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52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16.66121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80.49337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348112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7152" y="1459801"/>
            <a:ext cx="3879944" cy="343341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01488" y="1459800"/>
            <a:ext cx="4357801" cy="343341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49224" y="60631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62104" y="61467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6344169"/>
              </p:ext>
            </p:extLst>
          </p:nvPr>
        </p:nvGraphicFramePr>
        <p:xfrm>
          <a:off x="317152" y="5369014"/>
          <a:ext cx="8863423" cy="794042"/>
        </p:xfrm>
        <a:graphic>
          <a:graphicData uri="http://schemas.openxmlformats.org/drawingml/2006/table">
            <a:tbl>
              <a:tblPr/>
              <a:tblGrid>
                <a:gridCol w="283551"/>
                <a:gridCol w="664879"/>
                <a:gridCol w="664879"/>
                <a:gridCol w="889765"/>
                <a:gridCol w="987541"/>
                <a:gridCol w="1300425"/>
                <a:gridCol w="342217"/>
                <a:gridCol w="696656"/>
                <a:gridCol w="508437"/>
                <a:gridCol w="432660"/>
                <a:gridCol w="488882"/>
                <a:gridCol w="586658"/>
                <a:gridCol w="1016873"/>
              </a:tblGrid>
              <a:tr h="3970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970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16.67229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80.49534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0558046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1379" y="1279525"/>
            <a:ext cx="4215312" cy="322910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3192" y="1279525"/>
            <a:ext cx="4332887" cy="322910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4672" y="60631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17552" y="61467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0205878"/>
              </p:ext>
            </p:extLst>
          </p:nvPr>
        </p:nvGraphicFramePr>
        <p:xfrm>
          <a:off x="251271" y="4977830"/>
          <a:ext cx="9205419" cy="947481"/>
        </p:xfrm>
        <a:graphic>
          <a:graphicData uri="http://schemas.openxmlformats.org/drawingml/2006/table">
            <a:tbl>
              <a:tblPr/>
              <a:tblGrid>
                <a:gridCol w="294492"/>
                <a:gridCol w="690533"/>
                <a:gridCol w="690533"/>
                <a:gridCol w="924097"/>
                <a:gridCol w="1025645"/>
                <a:gridCol w="1350602"/>
                <a:gridCol w="355421"/>
                <a:gridCol w="723537"/>
                <a:gridCol w="528055"/>
                <a:gridCol w="449354"/>
                <a:gridCol w="507745"/>
                <a:gridCol w="609295"/>
                <a:gridCol w="1056110"/>
              </a:tblGrid>
              <a:tr h="3158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58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16.65138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80.48435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16.65230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80.48984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8587022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1379" y="1279525"/>
            <a:ext cx="4215312" cy="322910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3192" y="1279525"/>
            <a:ext cx="4332887" cy="322910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4672" y="60631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17552" y="61467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2638184"/>
              </p:ext>
            </p:extLst>
          </p:nvPr>
        </p:nvGraphicFramePr>
        <p:xfrm>
          <a:off x="251271" y="4977830"/>
          <a:ext cx="9205419" cy="947481"/>
        </p:xfrm>
        <a:graphic>
          <a:graphicData uri="http://schemas.openxmlformats.org/drawingml/2006/table">
            <a:tbl>
              <a:tblPr/>
              <a:tblGrid>
                <a:gridCol w="294492"/>
                <a:gridCol w="690533"/>
                <a:gridCol w="690533"/>
                <a:gridCol w="924097"/>
                <a:gridCol w="1025645"/>
                <a:gridCol w="1350602"/>
                <a:gridCol w="355421"/>
                <a:gridCol w="723537"/>
                <a:gridCol w="528055"/>
                <a:gridCol w="449354"/>
                <a:gridCol w="507745"/>
                <a:gridCol w="609295"/>
                <a:gridCol w="1056110"/>
              </a:tblGrid>
              <a:tr h="3158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58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16.65138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80.48435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8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16.65230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80.48984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TRILOCHANAPURAM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930330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5082" y="1727645"/>
            <a:ext cx="2142069" cy="353034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364033" y="1727645"/>
            <a:ext cx="1838253" cy="353034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94944" y="85320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07824" y="86156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080575"/>
              </p:ext>
            </p:extLst>
          </p:nvPr>
        </p:nvGraphicFramePr>
        <p:xfrm>
          <a:off x="232983" y="5471829"/>
          <a:ext cx="9066464" cy="819242"/>
        </p:xfrm>
        <a:graphic>
          <a:graphicData uri="http://schemas.openxmlformats.org/drawingml/2006/table">
            <a:tbl>
              <a:tblPr/>
              <a:tblGrid>
                <a:gridCol w="290047"/>
                <a:gridCol w="680110"/>
                <a:gridCol w="680110"/>
                <a:gridCol w="910148"/>
                <a:gridCol w="1010163"/>
                <a:gridCol w="1330214"/>
                <a:gridCol w="350056"/>
                <a:gridCol w="712615"/>
                <a:gridCol w="520084"/>
                <a:gridCol w="442571"/>
                <a:gridCol w="500081"/>
                <a:gridCol w="600097"/>
                <a:gridCol w="1040168"/>
              </a:tblGrid>
              <a:tr h="4096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96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16.62993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80.53557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8379771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9666" y="1068893"/>
            <a:ext cx="3805161" cy="369513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62888" y="1034224"/>
            <a:ext cx="3325079" cy="372980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512" y="52402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0392" y="53237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4336655"/>
              </p:ext>
            </p:extLst>
          </p:nvPr>
        </p:nvGraphicFramePr>
        <p:xfrm>
          <a:off x="205551" y="5304590"/>
          <a:ext cx="8851590" cy="611578"/>
        </p:xfrm>
        <a:graphic>
          <a:graphicData uri="http://schemas.openxmlformats.org/drawingml/2006/table">
            <a:tbl>
              <a:tblPr/>
              <a:tblGrid>
                <a:gridCol w="283173"/>
                <a:gridCol w="663991"/>
                <a:gridCol w="663991"/>
                <a:gridCol w="888578"/>
                <a:gridCol w="986223"/>
                <a:gridCol w="1298688"/>
                <a:gridCol w="341760"/>
                <a:gridCol w="695726"/>
                <a:gridCol w="507758"/>
                <a:gridCol w="432082"/>
                <a:gridCol w="488229"/>
                <a:gridCol w="585875"/>
                <a:gridCol w="1015516"/>
              </a:tblGrid>
              <a:tr h="3057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57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16.62534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80.52797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048658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22376" y="69775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35256" y="70611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8056" y="1223201"/>
            <a:ext cx="3926014" cy="374938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5256" y="1176936"/>
            <a:ext cx="3643824" cy="3795649"/>
          </a:xfrm>
          <a:prstGeom prst="rect">
            <a:avLst/>
          </a:prstGeom>
        </p:spPr>
      </p:pic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8923752"/>
              </p:ext>
            </p:extLst>
          </p:nvPr>
        </p:nvGraphicFramePr>
        <p:xfrm>
          <a:off x="102108" y="5309438"/>
          <a:ext cx="9389364" cy="1137084"/>
        </p:xfrm>
        <a:graphic>
          <a:graphicData uri="http://schemas.openxmlformats.org/drawingml/2006/table">
            <a:tbl>
              <a:tblPr/>
              <a:tblGrid>
                <a:gridCol w="300377"/>
                <a:gridCol w="704332"/>
                <a:gridCol w="704332"/>
                <a:gridCol w="942563"/>
                <a:gridCol w="1046140"/>
                <a:gridCol w="1377589"/>
                <a:gridCol w="362523"/>
                <a:gridCol w="737995"/>
                <a:gridCol w="538606"/>
                <a:gridCol w="458333"/>
                <a:gridCol w="517891"/>
                <a:gridCol w="621470"/>
                <a:gridCol w="1077213"/>
              </a:tblGrid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GANGINENI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16.73159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80.53891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GANGINENI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16.73200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80.53943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GANGINENI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16.73098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80.54017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21260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84280" y="1929955"/>
            <a:ext cx="4394018" cy="18922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126" y="1929954"/>
            <a:ext cx="4138927" cy="18922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13967" y="94073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48380" y="88902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6516075"/>
              </p:ext>
            </p:extLst>
          </p:nvPr>
        </p:nvGraphicFramePr>
        <p:xfrm>
          <a:off x="250125" y="8297102"/>
          <a:ext cx="9428172" cy="728025"/>
        </p:xfrm>
        <a:graphic>
          <a:graphicData uri="http://schemas.openxmlformats.org/drawingml/2006/table">
            <a:tbl>
              <a:tblPr/>
              <a:tblGrid>
                <a:gridCol w="301618"/>
                <a:gridCol w="707243"/>
                <a:gridCol w="707243"/>
                <a:gridCol w="946458"/>
                <a:gridCol w="1050464"/>
                <a:gridCol w="1383283"/>
                <a:gridCol w="364022"/>
                <a:gridCol w="741045"/>
                <a:gridCol w="540833"/>
                <a:gridCol w="460228"/>
                <a:gridCol w="520032"/>
                <a:gridCol w="624038"/>
                <a:gridCol w="1081665"/>
              </a:tblGrid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1.17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16.97022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80.1034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16.97022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80.1013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4874258"/>
              </p:ext>
            </p:extLst>
          </p:nvPr>
        </p:nvGraphicFramePr>
        <p:xfrm>
          <a:off x="342711" y="4804094"/>
          <a:ext cx="9335586" cy="788862"/>
        </p:xfrm>
        <a:graphic>
          <a:graphicData uri="http://schemas.openxmlformats.org/drawingml/2006/table">
            <a:tbl>
              <a:tblPr/>
              <a:tblGrid>
                <a:gridCol w="298656"/>
                <a:gridCol w="700298"/>
                <a:gridCol w="700298"/>
                <a:gridCol w="937164"/>
                <a:gridCol w="1040148"/>
                <a:gridCol w="1369699"/>
                <a:gridCol w="360447"/>
                <a:gridCol w="733768"/>
                <a:gridCol w="535522"/>
                <a:gridCol w="455708"/>
                <a:gridCol w="514925"/>
                <a:gridCol w="617910"/>
                <a:gridCol w="1071043"/>
              </a:tblGrid>
              <a:tr h="2629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29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16.97022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9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16.97022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620997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22376" y="69775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35256" y="70611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8056" y="1223201"/>
            <a:ext cx="3926014" cy="374938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5256" y="1176936"/>
            <a:ext cx="3643824" cy="3795649"/>
          </a:xfrm>
          <a:prstGeom prst="rect">
            <a:avLst/>
          </a:prstGeom>
        </p:spPr>
      </p:pic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468416"/>
              </p:ext>
            </p:extLst>
          </p:nvPr>
        </p:nvGraphicFramePr>
        <p:xfrm>
          <a:off x="102108" y="5309438"/>
          <a:ext cx="9389364" cy="1137084"/>
        </p:xfrm>
        <a:graphic>
          <a:graphicData uri="http://schemas.openxmlformats.org/drawingml/2006/table">
            <a:tbl>
              <a:tblPr/>
              <a:tblGrid>
                <a:gridCol w="300377"/>
                <a:gridCol w="704332"/>
                <a:gridCol w="704332"/>
                <a:gridCol w="942563"/>
                <a:gridCol w="1046140"/>
                <a:gridCol w="1377589"/>
                <a:gridCol w="362523"/>
                <a:gridCol w="737995"/>
                <a:gridCol w="538606"/>
                <a:gridCol w="458333"/>
                <a:gridCol w="517891"/>
                <a:gridCol w="621470"/>
                <a:gridCol w="1077213"/>
              </a:tblGrid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GANGINENI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16.73159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80.53891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GANGINENI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16.73200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80.53943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GANGINENI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16.73098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80.54017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6804022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22376" y="69775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35256" y="70611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8056" y="1223201"/>
            <a:ext cx="3926014" cy="374938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5256" y="1176936"/>
            <a:ext cx="3643824" cy="3795649"/>
          </a:xfrm>
          <a:prstGeom prst="rect">
            <a:avLst/>
          </a:prstGeom>
        </p:spPr>
      </p:pic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468416"/>
              </p:ext>
            </p:extLst>
          </p:nvPr>
        </p:nvGraphicFramePr>
        <p:xfrm>
          <a:off x="102108" y="5309438"/>
          <a:ext cx="9389364" cy="1137084"/>
        </p:xfrm>
        <a:graphic>
          <a:graphicData uri="http://schemas.openxmlformats.org/drawingml/2006/table">
            <a:tbl>
              <a:tblPr/>
              <a:tblGrid>
                <a:gridCol w="300377"/>
                <a:gridCol w="704332"/>
                <a:gridCol w="704332"/>
                <a:gridCol w="942563"/>
                <a:gridCol w="1046140"/>
                <a:gridCol w="1377589"/>
                <a:gridCol w="362523"/>
                <a:gridCol w="737995"/>
                <a:gridCol w="538606"/>
                <a:gridCol w="458333"/>
                <a:gridCol w="517891"/>
                <a:gridCol w="621470"/>
                <a:gridCol w="1077213"/>
              </a:tblGrid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GANGINENI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16.73159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80.53891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GANGINENI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16.73200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80.53943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GANGINENI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16.73098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80.54017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710637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49824" y="1658493"/>
            <a:ext cx="3504438" cy="318710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984" y="1658493"/>
            <a:ext cx="3072317" cy="318710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67984" y="85320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280864" y="86156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5932730"/>
              </p:ext>
            </p:extLst>
          </p:nvPr>
        </p:nvGraphicFramePr>
        <p:xfrm>
          <a:off x="313688" y="5131478"/>
          <a:ext cx="9013192" cy="1269322"/>
        </p:xfrm>
        <a:graphic>
          <a:graphicData uri="http://schemas.openxmlformats.org/drawingml/2006/table">
            <a:tbl>
              <a:tblPr/>
              <a:tblGrid>
                <a:gridCol w="332760"/>
                <a:gridCol w="780263"/>
                <a:gridCol w="780263"/>
                <a:gridCol w="803213"/>
                <a:gridCol w="562249"/>
                <a:gridCol w="1299483"/>
                <a:gridCol w="401606"/>
                <a:gridCol w="527825"/>
                <a:gridCol w="596672"/>
                <a:gridCol w="507744"/>
                <a:gridCol w="573724"/>
                <a:gridCol w="688468"/>
                <a:gridCol w="1158922"/>
              </a:tblGrid>
              <a:tr h="19740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73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122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16.70453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80.68278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3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1.54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16.70447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80.68436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3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16.70285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80.68188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814556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49824" y="1658493"/>
            <a:ext cx="3504438" cy="318710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984" y="1658493"/>
            <a:ext cx="3072317" cy="318710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67984" y="85320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280864" y="86156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613241"/>
              </p:ext>
            </p:extLst>
          </p:nvPr>
        </p:nvGraphicFramePr>
        <p:xfrm>
          <a:off x="146304" y="5074919"/>
          <a:ext cx="9537192" cy="1325881"/>
        </p:xfrm>
        <a:graphic>
          <a:graphicData uri="http://schemas.openxmlformats.org/drawingml/2006/table">
            <a:tbl>
              <a:tblPr/>
              <a:tblGrid>
                <a:gridCol w="352106"/>
                <a:gridCol w="825625"/>
                <a:gridCol w="825625"/>
                <a:gridCol w="849909"/>
                <a:gridCol w="594937"/>
                <a:gridCol w="1375031"/>
                <a:gridCol w="424954"/>
                <a:gridCol w="558511"/>
                <a:gridCol w="631361"/>
                <a:gridCol w="537262"/>
                <a:gridCol w="607079"/>
                <a:gridCol w="728494"/>
                <a:gridCol w="1226298"/>
              </a:tblGrid>
              <a:tr h="2062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32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122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  <a:p>
                      <a:pPr algn="l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16.70453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80.68278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32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1.54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16.70447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80.68436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32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16.70285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80.68188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638539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6112" y="1648778"/>
            <a:ext cx="3513010" cy="32208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05679" y="1756495"/>
            <a:ext cx="3346294" cy="311315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62344" y="91721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875224" y="92556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479712"/>
              </p:ext>
            </p:extLst>
          </p:nvPr>
        </p:nvGraphicFramePr>
        <p:xfrm>
          <a:off x="205551" y="5414318"/>
          <a:ext cx="9423080" cy="767026"/>
        </p:xfrm>
        <a:graphic>
          <a:graphicData uri="http://schemas.openxmlformats.org/drawingml/2006/table">
            <a:tbl>
              <a:tblPr/>
              <a:tblGrid>
                <a:gridCol w="301455"/>
                <a:gridCol w="706861"/>
                <a:gridCol w="706861"/>
                <a:gridCol w="945947"/>
                <a:gridCol w="1049897"/>
                <a:gridCol w="1382536"/>
                <a:gridCol w="363825"/>
                <a:gridCol w="740645"/>
                <a:gridCol w="540541"/>
                <a:gridCol w="459979"/>
                <a:gridCol w="519751"/>
                <a:gridCol w="623701"/>
                <a:gridCol w="1081081"/>
              </a:tblGrid>
              <a:tr h="3835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35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16.70974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80.68891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985444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71032" y="1692593"/>
            <a:ext cx="3002470" cy="35072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352" y="1692593"/>
            <a:ext cx="3048000" cy="35147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33744" y="10452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46624" y="10535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7537463"/>
              </p:ext>
            </p:extLst>
          </p:nvPr>
        </p:nvGraphicFramePr>
        <p:xfrm>
          <a:off x="214695" y="5597198"/>
          <a:ext cx="9103043" cy="712162"/>
        </p:xfrm>
        <a:graphic>
          <a:graphicData uri="http://schemas.openxmlformats.org/drawingml/2006/table">
            <a:tbl>
              <a:tblPr/>
              <a:tblGrid>
                <a:gridCol w="291217"/>
                <a:gridCol w="682854"/>
                <a:gridCol w="682854"/>
                <a:gridCol w="913820"/>
                <a:gridCol w="1014239"/>
                <a:gridCol w="1335581"/>
                <a:gridCol w="351469"/>
                <a:gridCol w="715490"/>
                <a:gridCol w="522182"/>
                <a:gridCol w="444357"/>
                <a:gridCol w="502098"/>
                <a:gridCol w="602518"/>
                <a:gridCol w="1044364"/>
              </a:tblGrid>
              <a:tr h="356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6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80.68931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4839035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49824" y="1658493"/>
            <a:ext cx="3504438" cy="318710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984" y="1658493"/>
            <a:ext cx="3072317" cy="318710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67984" y="85320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280864" y="86156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3869834"/>
              </p:ext>
            </p:extLst>
          </p:nvPr>
        </p:nvGraphicFramePr>
        <p:xfrm>
          <a:off x="313688" y="5131478"/>
          <a:ext cx="9452103" cy="1296754"/>
        </p:xfrm>
        <a:graphic>
          <a:graphicData uri="http://schemas.openxmlformats.org/drawingml/2006/table">
            <a:tbl>
              <a:tblPr/>
              <a:tblGrid>
                <a:gridCol w="348964"/>
                <a:gridCol w="818259"/>
                <a:gridCol w="818259"/>
                <a:gridCol w="1065822"/>
                <a:gridCol w="585216"/>
                <a:gridCol w="1143681"/>
                <a:gridCol w="421163"/>
                <a:gridCol w="553528"/>
                <a:gridCol w="625728"/>
                <a:gridCol w="532469"/>
                <a:gridCol w="601662"/>
                <a:gridCol w="721994"/>
                <a:gridCol w="1215358"/>
              </a:tblGrid>
              <a:tr h="201673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50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122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16.70453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80.68278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50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1.54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16.70447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80.68436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50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 BIT II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16.70285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80.68188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1398280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3613" y="1088707"/>
            <a:ext cx="2578812" cy="344692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2598" y="1088706"/>
            <a:ext cx="2378454" cy="344692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94741" y="60631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507621" y="61467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567006"/>
              </p:ext>
            </p:extLst>
          </p:nvPr>
        </p:nvGraphicFramePr>
        <p:xfrm>
          <a:off x="242127" y="5096702"/>
          <a:ext cx="9121330" cy="1066353"/>
        </p:xfrm>
        <a:graphic>
          <a:graphicData uri="http://schemas.openxmlformats.org/drawingml/2006/table">
            <a:tbl>
              <a:tblPr/>
              <a:tblGrid>
                <a:gridCol w="291802"/>
                <a:gridCol w="684225"/>
                <a:gridCol w="684225"/>
                <a:gridCol w="915656"/>
                <a:gridCol w="1016276"/>
                <a:gridCol w="1338264"/>
                <a:gridCol w="352175"/>
                <a:gridCol w="716928"/>
                <a:gridCol w="523231"/>
                <a:gridCol w="445250"/>
                <a:gridCol w="503107"/>
                <a:gridCol w="603729"/>
                <a:gridCol w="1046462"/>
              </a:tblGrid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16.71158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80.71465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16.71081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46294230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3613" y="1088707"/>
            <a:ext cx="2578812" cy="344692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2598" y="1088706"/>
            <a:ext cx="2378454" cy="344692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94741" y="60631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507621" y="61467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7047366"/>
              </p:ext>
            </p:extLst>
          </p:nvPr>
        </p:nvGraphicFramePr>
        <p:xfrm>
          <a:off x="242127" y="5096702"/>
          <a:ext cx="9121330" cy="1066353"/>
        </p:xfrm>
        <a:graphic>
          <a:graphicData uri="http://schemas.openxmlformats.org/drawingml/2006/table">
            <a:tbl>
              <a:tblPr/>
              <a:tblGrid>
                <a:gridCol w="291802"/>
                <a:gridCol w="684225"/>
                <a:gridCol w="684225"/>
                <a:gridCol w="915656"/>
                <a:gridCol w="1016276"/>
                <a:gridCol w="1338264"/>
                <a:gridCol w="352175"/>
                <a:gridCol w="716928"/>
                <a:gridCol w="523231"/>
                <a:gridCol w="445250"/>
                <a:gridCol w="503107"/>
                <a:gridCol w="603729"/>
                <a:gridCol w="1046462"/>
              </a:tblGrid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16.71158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80.71465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16.71081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240224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29" y="658369"/>
            <a:ext cx="2904975" cy="37552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658368"/>
            <a:ext cx="2871216" cy="3778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1856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1940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0882822"/>
              </p:ext>
            </p:extLst>
          </p:nvPr>
        </p:nvGraphicFramePr>
        <p:xfrm>
          <a:off x="426340" y="4897058"/>
          <a:ext cx="8543924" cy="1610040"/>
        </p:xfrm>
        <a:graphic>
          <a:graphicData uri="http://schemas.openxmlformats.org/drawingml/2006/table">
            <a:tbl>
              <a:tblPr/>
              <a:tblGrid>
                <a:gridCol w="311078"/>
                <a:gridCol w="514888"/>
                <a:gridCol w="729425"/>
                <a:gridCol w="933234"/>
                <a:gridCol w="933234"/>
                <a:gridCol w="1407898"/>
                <a:gridCol w="375439"/>
                <a:gridCol w="514888"/>
                <a:gridCol w="557795"/>
                <a:gridCol w="474662"/>
                <a:gridCol w="536342"/>
                <a:gridCol w="643611"/>
                <a:gridCol w="611430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80.70859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80.71063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16.70337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80.70745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16.70692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80.70961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16.70893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80.70885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80.70799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16.70222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80.71219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060068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84280" y="1929955"/>
            <a:ext cx="4394018" cy="18922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126" y="1929954"/>
            <a:ext cx="4138927" cy="18922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13967" y="94073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48380" y="88902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250125" y="8297102"/>
          <a:ext cx="9428172" cy="728025"/>
        </p:xfrm>
        <a:graphic>
          <a:graphicData uri="http://schemas.openxmlformats.org/drawingml/2006/table">
            <a:tbl>
              <a:tblPr/>
              <a:tblGrid>
                <a:gridCol w="301618"/>
                <a:gridCol w="707243"/>
                <a:gridCol w="707243"/>
                <a:gridCol w="946458"/>
                <a:gridCol w="1050464"/>
                <a:gridCol w="1383283"/>
                <a:gridCol w="364022"/>
                <a:gridCol w="741045"/>
                <a:gridCol w="540833"/>
                <a:gridCol w="460228"/>
                <a:gridCol w="520032"/>
                <a:gridCol w="624038"/>
                <a:gridCol w="1081665"/>
              </a:tblGrid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1.17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16.97022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80.1034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16.97022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80.1013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6078277"/>
              </p:ext>
            </p:extLst>
          </p:nvPr>
        </p:nvGraphicFramePr>
        <p:xfrm>
          <a:off x="342711" y="4804094"/>
          <a:ext cx="9335586" cy="788862"/>
        </p:xfrm>
        <a:graphic>
          <a:graphicData uri="http://schemas.openxmlformats.org/drawingml/2006/table">
            <a:tbl>
              <a:tblPr/>
              <a:tblGrid>
                <a:gridCol w="298656"/>
                <a:gridCol w="700298"/>
                <a:gridCol w="700298"/>
                <a:gridCol w="937164"/>
                <a:gridCol w="1040148"/>
                <a:gridCol w="1369699"/>
                <a:gridCol w="360447"/>
                <a:gridCol w="733768"/>
                <a:gridCol w="535522"/>
                <a:gridCol w="455708"/>
                <a:gridCol w="514925"/>
                <a:gridCol w="617910"/>
                <a:gridCol w="1071043"/>
              </a:tblGrid>
              <a:tr h="2629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29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16.97022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9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16.97022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8877500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29" y="658369"/>
            <a:ext cx="2904975" cy="37552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658368"/>
            <a:ext cx="2871216" cy="3778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1856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1940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415722"/>
              </p:ext>
            </p:extLst>
          </p:nvPr>
        </p:nvGraphicFramePr>
        <p:xfrm>
          <a:off x="426340" y="4897058"/>
          <a:ext cx="8543924" cy="1610040"/>
        </p:xfrm>
        <a:graphic>
          <a:graphicData uri="http://schemas.openxmlformats.org/drawingml/2006/table">
            <a:tbl>
              <a:tblPr/>
              <a:tblGrid>
                <a:gridCol w="311078"/>
                <a:gridCol w="514888"/>
                <a:gridCol w="729425"/>
                <a:gridCol w="933234"/>
                <a:gridCol w="933234"/>
                <a:gridCol w="1407898"/>
                <a:gridCol w="375439"/>
                <a:gridCol w="514888"/>
                <a:gridCol w="557795"/>
                <a:gridCol w="474662"/>
                <a:gridCol w="536342"/>
                <a:gridCol w="643611"/>
                <a:gridCol w="611430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80.70859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80.71063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16.70337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80.70745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16.70692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80.70961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16.70893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80.70885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80.70799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16.70222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80.71219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7761655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29" y="658369"/>
            <a:ext cx="2904975" cy="37552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658368"/>
            <a:ext cx="2871216" cy="3778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1856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1940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415722"/>
              </p:ext>
            </p:extLst>
          </p:nvPr>
        </p:nvGraphicFramePr>
        <p:xfrm>
          <a:off x="426340" y="4897058"/>
          <a:ext cx="8543924" cy="1610040"/>
        </p:xfrm>
        <a:graphic>
          <a:graphicData uri="http://schemas.openxmlformats.org/drawingml/2006/table">
            <a:tbl>
              <a:tblPr/>
              <a:tblGrid>
                <a:gridCol w="311078"/>
                <a:gridCol w="514888"/>
                <a:gridCol w="729425"/>
                <a:gridCol w="933234"/>
                <a:gridCol w="933234"/>
                <a:gridCol w="1407898"/>
                <a:gridCol w="375439"/>
                <a:gridCol w="514888"/>
                <a:gridCol w="557795"/>
                <a:gridCol w="474662"/>
                <a:gridCol w="536342"/>
                <a:gridCol w="643611"/>
                <a:gridCol w="611430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80.70859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80.71063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16.70337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80.70745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16.70692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80.70961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16.70893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80.70885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80.70799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16.70222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80.71219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644894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29" y="658369"/>
            <a:ext cx="2904975" cy="37552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658368"/>
            <a:ext cx="2871216" cy="3778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1856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1940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415722"/>
              </p:ext>
            </p:extLst>
          </p:nvPr>
        </p:nvGraphicFramePr>
        <p:xfrm>
          <a:off x="426340" y="4897058"/>
          <a:ext cx="8543924" cy="1610040"/>
        </p:xfrm>
        <a:graphic>
          <a:graphicData uri="http://schemas.openxmlformats.org/drawingml/2006/table">
            <a:tbl>
              <a:tblPr/>
              <a:tblGrid>
                <a:gridCol w="311078"/>
                <a:gridCol w="514888"/>
                <a:gridCol w="729425"/>
                <a:gridCol w="933234"/>
                <a:gridCol w="933234"/>
                <a:gridCol w="1407898"/>
                <a:gridCol w="375439"/>
                <a:gridCol w="514888"/>
                <a:gridCol w="557795"/>
                <a:gridCol w="474662"/>
                <a:gridCol w="536342"/>
                <a:gridCol w="643611"/>
                <a:gridCol w="611430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80.70859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80.71063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16.70337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80.70745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16.70692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80.70961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16.70893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80.70885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80.70799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16.70222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80.71219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9581028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29" y="658369"/>
            <a:ext cx="2904975" cy="37552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658368"/>
            <a:ext cx="2871216" cy="3778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1856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1940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415722"/>
              </p:ext>
            </p:extLst>
          </p:nvPr>
        </p:nvGraphicFramePr>
        <p:xfrm>
          <a:off x="426340" y="4897058"/>
          <a:ext cx="8543924" cy="1610040"/>
        </p:xfrm>
        <a:graphic>
          <a:graphicData uri="http://schemas.openxmlformats.org/drawingml/2006/table">
            <a:tbl>
              <a:tblPr/>
              <a:tblGrid>
                <a:gridCol w="311078"/>
                <a:gridCol w="514888"/>
                <a:gridCol w="729425"/>
                <a:gridCol w="933234"/>
                <a:gridCol w="933234"/>
                <a:gridCol w="1407898"/>
                <a:gridCol w="375439"/>
                <a:gridCol w="514888"/>
                <a:gridCol w="557795"/>
                <a:gridCol w="474662"/>
                <a:gridCol w="536342"/>
                <a:gridCol w="643611"/>
                <a:gridCol w="611430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80.70859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80.71063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16.70337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80.70745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16.70692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80.70961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16.70893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80.70885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80.70799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16.70222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80.71219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73393753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29" y="658369"/>
            <a:ext cx="2904975" cy="37552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658368"/>
            <a:ext cx="2871216" cy="3778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1856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1940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415722"/>
              </p:ext>
            </p:extLst>
          </p:nvPr>
        </p:nvGraphicFramePr>
        <p:xfrm>
          <a:off x="426340" y="4897058"/>
          <a:ext cx="8543924" cy="1610040"/>
        </p:xfrm>
        <a:graphic>
          <a:graphicData uri="http://schemas.openxmlformats.org/drawingml/2006/table">
            <a:tbl>
              <a:tblPr/>
              <a:tblGrid>
                <a:gridCol w="311078"/>
                <a:gridCol w="514888"/>
                <a:gridCol w="729425"/>
                <a:gridCol w="933234"/>
                <a:gridCol w="933234"/>
                <a:gridCol w="1407898"/>
                <a:gridCol w="375439"/>
                <a:gridCol w="514888"/>
                <a:gridCol w="557795"/>
                <a:gridCol w="474662"/>
                <a:gridCol w="536342"/>
                <a:gridCol w="643611"/>
                <a:gridCol w="611430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80.70859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80.71063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16.70337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80.70745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16.70692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80.70961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16.70893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80.70885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80.70799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16.70222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80.71219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740876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29" y="658369"/>
            <a:ext cx="2904975" cy="37552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658368"/>
            <a:ext cx="2871216" cy="3778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1856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1940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415722"/>
              </p:ext>
            </p:extLst>
          </p:nvPr>
        </p:nvGraphicFramePr>
        <p:xfrm>
          <a:off x="426340" y="4897058"/>
          <a:ext cx="8543924" cy="1610040"/>
        </p:xfrm>
        <a:graphic>
          <a:graphicData uri="http://schemas.openxmlformats.org/drawingml/2006/table">
            <a:tbl>
              <a:tblPr/>
              <a:tblGrid>
                <a:gridCol w="311078"/>
                <a:gridCol w="514888"/>
                <a:gridCol w="729425"/>
                <a:gridCol w="933234"/>
                <a:gridCol w="933234"/>
                <a:gridCol w="1407898"/>
                <a:gridCol w="375439"/>
                <a:gridCol w="514888"/>
                <a:gridCol w="557795"/>
                <a:gridCol w="474662"/>
                <a:gridCol w="536342"/>
                <a:gridCol w="643611"/>
                <a:gridCol w="611430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80.70859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80.71063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16.70337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80.70745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16.70692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80.70961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16.70893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80.70885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80.70799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16.70222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80.71219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5275938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29" y="658369"/>
            <a:ext cx="2904975" cy="37552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658368"/>
            <a:ext cx="2871216" cy="3778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1856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1940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415722"/>
              </p:ext>
            </p:extLst>
          </p:nvPr>
        </p:nvGraphicFramePr>
        <p:xfrm>
          <a:off x="426340" y="4897058"/>
          <a:ext cx="8543924" cy="1610040"/>
        </p:xfrm>
        <a:graphic>
          <a:graphicData uri="http://schemas.openxmlformats.org/drawingml/2006/table">
            <a:tbl>
              <a:tblPr/>
              <a:tblGrid>
                <a:gridCol w="311078"/>
                <a:gridCol w="514888"/>
                <a:gridCol w="729425"/>
                <a:gridCol w="933234"/>
                <a:gridCol w="933234"/>
                <a:gridCol w="1407898"/>
                <a:gridCol w="375439"/>
                <a:gridCol w="514888"/>
                <a:gridCol w="557795"/>
                <a:gridCol w="474662"/>
                <a:gridCol w="536342"/>
                <a:gridCol w="643611"/>
                <a:gridCol w="611430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80.70859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80.71063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16.70337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80.70745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16.70692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80.70961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16.70893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80.70885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80.70799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16.70222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80.71219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4382611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4672" y="1206299"/>
            <a:ext cx="2633472" cy="338478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79752" y="1206299"/>
            <a:ext cx="2724752" cy="338478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86765" y="57888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99645" y="58724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2165645"/>
              </p:ext>
            </p:extLst>
          </p:nvPr>
        </p:nvGraphicFramePr>
        <p:xfrm>
          <a:off x="260415" y="5135702"/>
          <a:ext cx="9176192" cy="1073076"/>
        </p:xfrm>
        <a:graphic>
          <a:graphicData uri="http://schemas.openxmlformats.org/drawingml/2006/table">
            <a:tbl>
              <a:tblPr/>
              <a:tblGrid>
                <a:gridCol w="293557"/>
                <a:gridCol w="688341"/>
                <a:gridCol w="688341"/>
                <a:gridCol w="921163"/>
                <a:gridCol w="1022389"/>
                <a:gridCol w="1346313"/>
                <a:gridCol w="354293"/>
                <a:gridCol w="721240"/>
                <a:gridCol w="526378"/>
                <a:gridCol w="447928"/>
                <a:gridCol w="506133"/>
                <a:gridCol w="607360"/>
                <a:gridCol w="1052756"/>
              </a:tblGrid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16.70730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5042389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4672" y="1206299"/>
            <a:ext cx="2633472" cy="338478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79752" y="1206299"/>
            <a:ext cx="2724752" cy="338478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86765" y="57888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99645" y="58724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2301115"/>
              </p:ext>
            </p:extLst>
          </p:nvPr>
        </p:nvGraphicFramePr>
        <p:xfrm>
          <a:off x="260415" y="5135702"/>
          <a:ext cx="9176192" cy="1073076"/>
        </p:xfrm>
        <a:graphic>
          <a:graphicData uri="http://schemas.openxmlformats.org/drawingml/2006/table">
            <a:tbl>
              <a:tblPr/>
              <a:tblGrid>
                <a:gridCol w="293557"/>
                <a:gridCol w="688341"/>
                <a:gridCol w="688341"/>
                <a:gridCol w="921163"/>
                <a:gridCol w="1022389"/>
                <a:gridCol w="1346313"/>
                <a:gridCol w="354293"/>
                <a:gridCol w="721240"/>
                <a:gridCol w="526378"/>
                <a:gridCol w="447928"/>
                <a:gridCol w="506133"/>
                <a:gridCol w="607360"/>
                <a:gridCol w="1052756"/>
              </a:tblGrid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16.70730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57972640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4672" y="1206299"/>
            <a:ext cx="2633472" cy="338478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79752" y="1206299"/>
            <a:ext cx="2724752" cy="338478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86765" y="57888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99645" y="58724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2301115"/>
              </p:ext>
            </p:extLst>
          </p:nvPr>
        </p:nvGraphicFramePr>
        <p:xfrm>
          <a:off x="260415" y="5135702"/>
          <a:ext cx="9176192" cy="1073076"/>
        </p:xfrm>
        <a:graphic>
          <a:graphicData uri="http://schemas.openxmlformats.org/drawingml/2006/table">
            <a:tbl>
              <a:tblPr/>
              <a:tblGrid>
                <a:gridCol w="293557"/>
                <a:gridCol w="688341"/>
                <a:gridCol w="688341"/>
                <a:gridCol w="921163"/>
                <a:gridCol w="1022389"/>
                <a:gridCol w="1346313"/>
                <a:gridCol w="354293"/>
                <a:gridCol w="721240"/>
                <a:gridCol w="526378"/>
                <a:gridCol w="447928"/>
                <a:gridCol w="506133"/>
                <a:gridCol w="607360"/>
                <a:gridCol w="1052756"/>
              </a:tblGrid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82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16.70730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80.71545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11082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4139" y="2240281"/>
            <a:ext cx="3844601" cy="19202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9989" y="2240281"/>
            <a:ext cx="4404178" cy="19202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54139" y="1379650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8552" y="132793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09785"/>
              </p:ext>
            </p:extLst>
          </p:nvPr>
        </p:nvGraphicFramePr>
        <p:xfrm>
          <a:off x="354139" y="5046686"/>
          <a:ext cx="9201341" cy="1098080"/>
        </p:xfrm>
        <a:graphic>
          <a:graphicData uri="http://schemas.openxmlformats.org/drawingml/2006/table">
            <a:tbl>
              <a:tblPr/>
              <a:tblGrid>
                <a:gridCol w="294362"/>
                <a:gridCol w="690227"/>
                <a:gridCol w="690227"/>
                <a:gridCol w="923688"/>
                <a:gridCol w="1025191"/>
                <a:gridCol w="1350003"/>
                <a:gridCol w="355264"/>
                <a:gridCol w="723216"/>
                <a:gridCol w="527821"/>
                <a:gridCol w="449155"/>
                <a:gridCol w="507520"/>
                <a:gridCol w="609025"/>
                <a:gridCol w="1055642"/>
              </a:tblGrid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80.07016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JAGGEPETA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80.07187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80.07731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16.89709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80.07503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4987704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t="1999" b="1778"/>
          <a:stretch/>
        </p:blipFill>
        <p:spPr>
          <a:xfrm>
            <a:off x="354329" y="2037664"/>
            <a:ext cx="3477007" cy="229659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0324" y="2069986"/>
            <a:ext cx="3549396" cy="226427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0091" y="85320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12971" y="86156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1813468"/>
              </p:ext>
            </p:extLst>
          </p:nvPr>
        </p:nvGraphicFramePr>
        <p:xfrm>
          <a:off x="214695" y="4961165"/>
          <a:ext cx="9459658" cy="790410"/>
        </p:xfrm>
        <a:graphic>
          <a:graphicData uri="http://schemas.openxmlformats.org/drawingml/2006/table">
            <a:tbl>
              <a:tblPr/>
              <a:tblGrid>
                <a:gridCol w="302625"/>
                <a:gridCol w="709605"/>
                <a:gridCol w="709605"/>
                <a:gridCol w="949619"/>
                <a:gridCol w="1053972"/>
                <a:gridCol w="1387903"/>
                <a:gridCol w="365238"/>
                <a:gridCol w="743520"/>
                <a:gridCol w="542639"/>
                <a:gridCol w="461765"/>
                <a:gridCol w="521768"/>
                <a:gridCol w="626122"/>
                <a:gridCol w="1085277"/>
              </a:tblGrid>
              <a:tr h="2634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34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16.70144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34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16.70130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5998504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t="1999" b="1778"/>
          <a:stretch/>
        </p:blipFill>
        <p:spPr>
          <a:xfrm>
            <a:off x="354329" y="2037664"/>
            <a:ext cx="3477007" cy="229659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0324" y="2069986"/>
            <a:ext cx="3549396" cy="226427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0091" y="85320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12971" y="86156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8390308"/>
              </p:ext>
            </p:extLst>
          </p:nvPr>
        </p:nvGraphicFramePr>
        <p:xfrm>
          <a:off x="214695" y="4961165"/>
          <a:ext cx="9459658" cy="790410"/>
        </p:xfrm>
        <a:graphic>
          <a:graphicData uri="http://schemas.openxmlformats.org/drawingml/2006/table">
            <a:tbl>
              <a:tblPr/>
              <a:tblGrid>
                <a:gridCol w="302625"/>
                <a:gridCol w="709605"/>
                <a:gridCol w="709605"/>
                <a:gridCol w="949619"/>
                <a:gridCol w="1053972"/>
                <a:gridCol w="1387903"/>
                <a:gridCol w="365238"/>
                <a:gridCol w="743520"/>
                <a:gridCol w="542639"/>
                <a:gridCol w="461765"/>
                <a:gridCol w="521768"/>
                <a:gridCol w="626122"/>
                <a:gridCol w="1085277"/>
              </a:tblGrid>
              <a:tr h="2634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34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16.70144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34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16.70130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7418874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329" y="658369"/>
            <a:ext cx="2904975" cy="37552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658368"/>
            <a:ext cx="2871216" cy="3778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1856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1940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415722"/>
              </p:ext>
            </p:extLst>
          </p:nvPr>
        </p:nvGraphicFramePr>
        <p:xfrm>
          <a:off x="426340" y="4897058"/>
          <a:ext cx="8543924" cy="1610040"/>
        </p:xfrm>
        <a:graphic>
          <a:graphicData uri="http://schemas.openxmlformats.org/drawingml/2006/table">
            <a:tbl>
              <a:tblPr/>
              <a:tblGrid>
                <a:gridCol w="311078"/>
                <a:gridCol w="514888"/>
                <a:gridCol w="729425"/>
                <a:gridCol w="933234"/>
                <a:gridCol w="933234"/>
                <a:gridCol w="1407898"/>
                <a:gridCol w="375439"/>
                <a:gridCol w="514888"/>
                <a:gridCol w="557795"/>
                <a:gridCol w="474662"/>
                <a:gridCol w="536342"/>
                <a:gridCol w="643611"/>
                <a:gridCol w="611430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80.70859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80.71063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16.70337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80.70745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16.70692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80.70961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16.70893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80.71198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80.70885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16.70448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80.70799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16.7053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80.70844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16.70222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80.71219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899769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77256" y="1613344"/>
            <a:ext cx="3127248" cy="34761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816" y="1613344"/>
            <a:ext cx="3209544" cy="33614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309" y="90806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0189" y="91642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9541119"/>
              </p:ext>
            </p:extLst>
          </p:nvPr>
        </p:nvGraphicFramePr>
        <p:xfrm>
          <a:off x="223839" y="5425416"/>
          <a:ext cx="9285922" cy="893090"/>
        </p:xfrm>
        <a:graphic>
          <a:graphicData uri="http://schemas.openxmlformats.org/drawingml/2006/table">
            <a:tbl>
              <a:tblPr/>
              <a:tblGrid>
                <a:gridCol w="297067"/>
                <a:gridCol w="696572"/>
                <a:gridCol w="696572"/>
                <a:gridCol w="932178"/>
                <a:gridCol w="1034615"/>
                <a:gridCol w="1362413"/>
                <a:gridCol w="358530"/>
                <a:gridCol w="729864"/>
                <a:gridCol w="532673"/>
                <a:gridCol w="453284"/>
                <a:gridCol w="512186"/>
                <a:gridCol w="614623"/>
                <a:gridCol w="1065345"/>
              </a:tblGrid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80.70628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80.70614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16.68864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6242303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77256" y="1613344"/>
            <a:ext cx="3127248" cy="34761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816" y="1613344"/>
            <a:ext cx="3209544" cy="33614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309" y="90806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0189" y="91642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52797"/>
              </p:ext>
            </p:extLst>
          </p:nvPr>
        </p:nvGraphicFramePr>
        <p:xfrm>
          <a:off x="223839" y="5425416"/>
          <a:ext cx="9285922" cy="893090"/>
        </p:xfrm>
        <a:graphic>
          <a:graphicData uri="http://schemas.openxmlformats.org/drawingml/2006/table">
            <a:tbl>
              <a:tblPr/>
              <a:tblGrid>
                <a:gridCol w="297067"/>
                <a:gridCol w="696572"/>
                <a:gridCol w="696572"/>
                <a:gridCol w="932178"/>
                <a:gridCol w="1034615"/>
                <a:gridCol w="1362413"/>
                <a:gridCol w="358530"/>
                <a:gridCol w="729864"/>
                <a:gridCol w="532673"/>
                <a:gridCol w="453284"/>
                <a:gridCol w="512186"/>
                <a:gridCol w="614623"/>
                <a:gridCol w="1065345"/>
              </a:tblGrid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80.70628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80.70614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16.68864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281911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77256" y="1613344"/>
            <a:ext cx="3127248" cy="34761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816" y="1613344"/>
            <a:ext cx="3209544" cy="33614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309" y="90806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0189" y="91642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52797"/>
              </p:ext>
            </p:extLst>
          </p:nvPr>
        </p:nvGraphicFramePr>
        <p:xfrm>
          <a:off x="223839" y="5425416"/>
          <a:ext cx="9285922" cy="893090"/>
        </p:xfrm>
        <a:graphic>
          <a:graphicData uri="http://schemas.openxmlformats.org/drawingml/2006/table">
            <a:tbl>
              <a:tblPr/>
              <a:tblGrid>
                <a:gridCol w="297067"/>
                <a:gridCol w="696572"/>
                <a:gridCol w="696572"/>
                <a:gridCol w="932178"/>
                <a:gridCol w="1034615"/>
                <a:gridCol w="1362413"/>
                <a:gridCol w="358530"/>
                <a:gridCol w="729864"/>
                <a:gridCol w="532673"/>
                <a:gridCol w="453284"/>
                <a:gridCol w="512186"/>
                <a:gridCol w="614623"/>
                <a:gridCol w="1065345"/>
              </a:tblGrid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80.70628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80.70614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16.68864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67648384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77256" y="1613344"/>
            <a:ext cx="3127248" cy="34761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816" y="1613344"/>
            <a:ext cx="3209544" cy="33614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309" y="90806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0189" y="91642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52797"/>
              </p:ext>
            </p:extLst>
          </p:nvPr>
        </p:nvGraphicFramePr>
        <p:xfrm>
          <a:off x="223839" y="5425416"/>
          <a:ext cx="9285922" cy="893090"/>
        </p:xfrm>
        <a:graphic>
          <a:graphicData uri="http://schemas.openxmlformats.org/drawingml/2006/table">
            <a:tbl>
              <a:tblPr/>
              <a:tblGrid>
                <a:gridCol w="297067"/>
                <a:gridCol w="696572"/>
                <a:gridCol w="696572"/>
                <a:gridCol w="932178"/>
                <a:gridCol w="1034615"/>
                <a:gridCol w="1362413"/>
                <a:gridCol w="358530"/>
                <a:gridCol w="729864"/>
                <a:gridCol w="532673"/>
                <a:gridCol w="453284"/>
                <a:gridCol w="512186"/>
                <a:gridCol w="614623"/>
                <a:gridCol w="1065345"/>
              </a:tblGrid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80.70628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16.69026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80.70614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61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16.68864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7747041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2104" y="1473719"/>
            <a:ext cx="2834640" cy="312030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221" r="1"/>
          <a:stretch/>
        </p:blipFill>
        <p:spPr>
          <a:xfrm>
            <a:off x="5916168" y="1493869"/>
            <a:ext cx="3054096" cy="310015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309" y="99036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0189" y="99872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3156579"/>
              </p:ext>
            </p:extLst>
          </p:nvPr>
        </p:nvGraphicFramePr>
        <p:xfrm>
          <a:off x="159831" y="5044262"/>
          <a:ext cx="9468802" cy="1137084"/>
        </p:xfrm>
        <a:graphic>
          <a:graphicData uri="http://schemas.openxmlformats.org/drawingml/2006/table">
            <a:tbl>
              <a:tblPr/>
              <a:tblGrid>
                <a:gridCol w="302918"/>
                <a:gridCol w="710291"/>
                <a:gridCol w="710291"/>
                <a:gridCol w="950537"/>
                <a:gridCol w="1054991"/>
                <a:gridCol w="1389244"/>
                <a:gridCol w="365591"/>
                <a:gridCol w="744239"/>
                <a:gridCol w="543163"/>
                <a:gridCol w="462211"/>
                <a:gridCol w="522273"/>
                <a:gridCol w="626727"/>
                <a:gridCol w="1086326"/>
              </a:tblGrid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16.69811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80.70309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16.69850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80.70459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16.69980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0911571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2104" y="1473719"/>
            <a:ext cx="2834640" cy="312030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221" r="1"/>
          <a:stretch/>
        </p:blipFill>
        <p:spPr>
          <a:xfrm>
            <a:off x="5916168" y="1493869"/>
            <a:ext cx="3054096" cy="310015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309" y="99036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0189" y="99872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6780093"/>
              </p:ext>
            </p:extLst>
          </p:nvPr>
        </p:nvGraphicFramePr>
        <p:xfrm>
          <a:off x="159831" y="5044262"/>
          <a:ext cx="9468802" cy="1137084"/>
        </p:xfrm>
        <a:graphic>
          <a:graphicData uri="http://schemas.openxmlformats.org/drawingml/2006/table">
            <a:tbl>
              <a:tblPr/>
              <a:tblGrid>
                <a:gridCol w="302918"/>
                <a:gridCol w="710291"/>
                <a:gridCol w="710291"/>
                <a:gridCol w="950537"/>
                <a:gridCol w="1054991"/>
                <a:gridCol w="1389244"/>
                <a:gridCol w="365591"/>
                <a:gridCol w="744239"/>
                <a:gridCol w="543163"/>
                <a:gridCol w="462211"/>
                <a:gridCol w="522273"/>
                <a:gridCol w="626727"/>
                <a:gridCol w="1086326"/>
              </a:tblGrid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16.69811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80.70309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16.69850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80.70459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16.69980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20455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2104" y="1473719"/>
            <a:ext cx="2834640" cy="312030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221" r="1"/>
          <a:stretch/>
        </p:blipFill>
        <p:spPr>
          <a:xfrm>
            <a:off x="5916168" y="1493869"/>
            <a:ext cx="3054096" cy="310015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7309" y="99036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0189" y="99872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6780093"/>
              </p:ext>
            </p:extLst>
          </p:nvPr>
        </p:nvGraphicFramePr>
        <p:xfrm>
          <a:off x="159831" y="5044262"/>
          <a:ext cx="9468802" cy="1137084"/>
        </p:xfrm>
        <a:graphic>
          <a:graphicData uri="http://schemas.openxmlformats.org/drawingml/2006/table">
            <a:tbl>
              <a:tblPr/>
              <a:tblGrid>
                <a:gridCol w="302918"/>
                <a:gridCol w="710291"/>
                <a:gridCol w="710291"/>
                <a:gridCol w="950537"/>
                <a:gridCol w="1054991"/>
                <a:gridCol w="1389244"/>
                <a:gridCol w="365591"/>
                <a:gridCol w="744239"/>
                <a:gridCol w="543163"/>
                <a:gridCol w="462211"/>
                <a:gridCol w="522273"/>
                <a:gridCol w="626727"/>
                <a:gridCol w="1086326"/>
              </a:tblGrid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16.69811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80.70309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16.69850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80.70459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27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16.69980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80.70593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156637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4139" y="2240281"/>
            <a:ext cx="3844601" cy="19202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9989" y="2240281"/>
            <a:ext cx="4404178" cy="19202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54139" y="1379650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8552" y="132793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4145966"/>
              </p:ext>
            </p:extLst>
          </p:nvPr>
        </p:nvGraphicFramePr>
        <p:xfrm>
          <a:off x="354139" y="5046686"/>
          <a:ext cx="9201341" cy="1098080"/>
        </p:xfrm>
        <a:graphic>
          <a:graphicData uri="http://schemas.openxmlformats.org/drawingml/2006/table">
            <a:tbl>
              <a:tblPr/>
              <a:tblGrid>
                <a:gridCol w="294362"/>
                <a:gridCol w="690227"/>
                <a:gridCol w="690227"/>
                <a:gridCol w="923688"/>
                <a:gridCol w="1025191"/>
                <a:gridCol w="1350003"/>
                <a:gridCol w="355264"/>
                <a:gridCol w="723216"/>
                <a:gridCol w="527821"/>
                <a:gridCol w="449155"/>
                <a:gridCol w="507520"/>
                <a:gridCol w="609025"/>
                <a:gridCol w="1055642"/>
              </a:tblGrid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80.07016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JAGGEPETA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80.07187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80.07731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16.89709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80.07503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802034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6730" y="1139380"/>
            <a:ext cx="3314700" cy="36099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38419" y="1167955"/>
            <a:ext cx="3676650" cy="35814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8749" y="67032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1629" y="67868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413765"/>
              </p:ext>
            </p:extLst>
          </p:nvPr>
        </p:nvGraphicFramePr>
        <p:xfrm>
          <a:off x="223839" y="5222294"/>
          <a:ext cx="9331641" cy="757882"/>
        </p:xfrm>
        <a:graphic>
          <a:graphicData uri="http://schemas.openxmlformats.org/drawingml/2006/table">
            <a:tbl>
              <a:tblPr/>
              <a:tblGrid>
                <a:gridCol w="298530"/>
                <a:gridCol w="700002"/>
                <a:gridCol w="700002"/>
                <a:gridCol w="936768"/>
                <a:gridCol w="1039709"/>
                <a:gridCol w="1369120"/>
                <a:gridCol w="360295"/>
                <a:gridCol w="733458"/>
                <a:gridCol w="535295"/>
                <a:gridCol w="455516"/>
                <a:gridCol w="514707"/>
                <a:gridCol w="617649"/>
                <a:gridCol w="1070590"/>
              </a:tblGrid>
              <a:tr h="3789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89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16.69817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80.71008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416902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32120" y="1418536"/>
            <a:ext cx="3582733" cy="32366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0848" y="1418536"/>
            <a:ext cx="3141598" cy="32366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25224" y="88063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38104" y="88899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6783686"/>
              </p:ext>
            </p:extLst>
          </p:nvPr>
        </p:nvGraphicFramePr>
        <p:xfrm>
          <a:off x="159831" y="5080838"/>
          <a:ext cx="9413937" cy="1045644"/>
        </p:xfrm>
        <a:graphic>
          <a:graphicData uri="http://schemas.openxmlformats.org/drawingml/2006/table">
            <a:tbl>
              <a:tblPr/>
              <a:tblGrid>
                <a:gridCol w="301163"/>
                <a:gridCol w="706175"/>
                <a:gridCol w="706175"/>
                <a:gridCol w="945029"/>
                <a:gridCol w="1048878"/>
                <a:gridCol w="1381195"/>
                <a:gridCol w="363472"/>
                <a:gridCol w="739926"/>
                <a:gridCol w="540016"/>
                <a:gridCol w="459533"/>
                <a:gridCol w="519247"/>
                <a:gridCol w="623096"/>
                <a:gridCol w="1080032"/>
              </a:tblGrid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16.67021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16.67194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16.66841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80.69899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95583009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32120" y="1418536"/>
            <a:ext cx="3582733" cy="32366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0848" y="1418536"/>
            <a:ext cx="3141598" cy="32366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25224" y="88063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38104" y="88899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7485159"/>
              </p:ext>
            </p:extLst>
          </p:nvPr>
        </p:nvGraphicFramePr>
        <p:xfrm>
          <a:off x="159831" y="5080838"/>
          <a:ext cx="9413937" cy="1045644"/>
        </p:xfrm>
        <a:graphic>
          <a:graphicData uri="http://schemas.openxmlformats.org/drawingml/2006/table">
            <a:tbl>
              <a:tblPr/>
              <a:tblGrid>
                <a:gridCol w="301163"/>
                <a:gridCol w="706175"/>
                <a:gridCol w="706175"/>
                <a:gridCol w="945029"/>
                <a:gridCol w="1048878"/>
                <a:gridCol w="1381195"/>
                <a:gridCol w="363472"/>
                <a:gridCol w="739926"/>
                <a:gridCol w="540016"/>
                <a:gridCol w="459533"/>
                <a:gridCol w="519247"/>
                <a:gridCol w="623096"/>
                <a:gridCol w="1080032"/>
              </a:tblGrid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16.67021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16.67194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16.66841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80.69899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5268095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32120" y="1418536"/>
            <a:ext cx="3582733" cy="32366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0848" y="1418536"/>
            <a:ext cx="3141598" cy="32366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25224" y="88063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38104" y="88899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7485159"/>
              </p:ext>
            </p:extLst>
          </p:nvPr>
        </p:nvGraphicFramePr>
        <p:xfrm>
          <a:off x="159831" y="5080838"/>
          <a:ext cx="9413937" cy="1045644"/>
        </p:xfrm>
        <a:graphic>
          <a:graphicData uri="http://schemas.openxmlformats.org/drawingml/2006/table">
            <a:tbl>
              <a:tblPr/>
              <a:tblGrid>
                <a:gridCol w="301163"/>
                <a:gridCol w="706175"/>
                <a:gridCol w="706175"/>
                <a:gridCol w="945029"/>
                <a:gridCol w="1048878"/>
                <a:gridCol w="1381195"/>
                <a:gridCol w="363472"/>
                <a:gridCol w="739926"/>
                <a:gridCol w="540016"/>
                <a:gridCol w="459533"/>
                <a:gridCol w="519247"/>
                <a:gridCol w="623096"/>
                <a:gridCol w="1080032"/>
              </a:tblGrid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16.67021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16.67194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4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16.66841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80.69899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04751546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072" y="1299972"/>
            <a:ext cx="3060954" cy="334496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16548" y="1299973"/>
            <a:ext cx="3417676" cy="334496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072" y="78005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88952" y="78840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7093201"/>
              </p:ext>
            </p:extLst>
          </p:nvPr>
        </p:nvGraphicFramePr>
        <p:xfrm>
          <a:off x="187263" y="5343590"/>
          <a:ext cx="9148761" cy="920049"/>
        </p:xfrm>
        <a:graphic>
          <a:graphicData uri="http://schemas.openxmlformats.org/drawingml/2006/table">
            <a:tbl>
              <a:tblPr/>
              <a:tblGrid>
                <a:gridCol w="292679"/>
                <a:gridCol w="686283"/>
                <a:gridCol w="686283"/>
                <a:gridCol w="918409"/>
                <a:gridCol w="1019333"/>
                <a:gridCol w="1342289"/>
                <a:gridCol w="353234"/>
                <a:gridCol w="719084"/>
                <a:gridCol w="524805"/>
                <a:gridCol w="446589"/>
                <a:gridCol w="504620"/>
                <a:gridCol w="605544"/>
                <a:gridCol w="1049609"/>
              </a:tblGrid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16.65933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80.69705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16.65833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80.69784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879961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6072" y="1299972"/>
            <a:ext cx="3060954" cy="334496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16548" y="1299973"/>
            <a:ext cx="3417676" cy="334496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6072" y="78005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88952" y="78840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72490"/>
              </p:ext>
            </p:extLst>
          </p:nvPr>
        </p:nvGraphicFramePr>
        <p:xfrm>
          <a:off x="187263" y="5343590"/>
          <a:ext cx="9148761" cy="920049"/>
        </p:xfrm>
        <a:graphic>
          <a:graphicData uri="http://schemas.openxmlformats.org/drawingml/2006/table">
            <a:tbl>
              <a:tblPr/>
              <a:tblGrid>
                <a:gridCol w="292679"/>
                <a:gridCol w="686283"/>
                <a:gridCol w="686283"/>
                <a:gridCol w="918409"/>
                <a:gridCol w="1019333"/>
                <a:gridCol w="1342289"/>
                <a:gridCol w="353234"/>
                <a:gridCol w="719084"/>
                <a:gridCol w="524805"/>
                <a:gridCol w="446589"/>
                <a:gridCol w="504620"/>
                <a:gridCol w="605544"/>
                <a:gridCol w="1049609"/>
              </a:tblGrid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16.65933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80.69705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16.65833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80.69784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2730636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8906" y="1664208"/>
            <a:ext cx="3670251" cy="296151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2610" y="1664208"/>
            <a:ext cx="3226364" cy="296151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3504" y="103608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16384" y="104444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0091407"/>
              </p:ext>
            </p:extLst>
          </p:nvPr>
        </p:nvGraphicFramePr>
        <p:xfrm>
          <a:off x="325051" y="5277158"/>
          <a:ext cx="9047550" cy="840178"/>
        </p:xfrm>
        <a:graphic>
          <a:graphicData uri="http://schemas.openxmlformats.org/drawingml/2006/table">
            <a:tbl>
              <a:tblPr/>
              <a:tblGrid>
                <a:gridCol w="289442"/>
                <a:gridCol w="678691"/>
                <a:gridCol w="678691"/>
                <a:gridCol w="908249"/>
                <a:gridCol w="1008056"/>
                <a:gridCol w="1327439"/>
                <a:gridCol w="349326"/>
                <a:gridCol w="711129"/>
                <a:gridCol w="518999"/>
                <a:gridCol w="441648"/>
                <a:gridCol w="499038"/>
                <a:gridCol w="598845"/>
                <a:gridCol w="1037997"/>
              </a:tblGrid>
              <a:tr h="4200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200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16.66046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80.67153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345083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14415" y="1527048"/>
            <a:ext cx="3081834" cy="317764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3469" y="1527048"/>
            <a:ext cx="3606180" cy="317764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02920" y="93550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315800" y="94385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7276163"/>
              </p:ext>
            </p:extLst>
          </p:nvPr>
        </p:nvGraphicFramePr>
        <p:xfrm>
          <a:off x="152326" y="5423462"/>
          <a:ext cx="9467161" cy="639010"/>
        </p:xfrm>
        <a:graphic>
          <a:graphicData uri="http://schemas.openxmlformats.org/drawingml/2006/table">
            <a:tbl>
              <a:tblPr/>
              <a:tblGrid>
                <a:gridCol w="302865"/>
                <a:gridCol w="710168"/>
                <a:gridCol w="710168"/>
                <a:gridCol w="950372"/>
                <a:gridCol w="1054808"/>
                <a:gridCol w="1389004"/>
                <a:gridCol w="365527"/>
                <a:gridCol w="744110"/>
                <a:gridCol w="543069"/>
                <a:gridCol w="462131"/>
                <a:gridCol w="522182"/>
                <a:gridCol w="626619"/>
                <a:gridCol w="1086138"/>
              </a:tblGrid>
              <a:tr h="3195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95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16.67063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2804499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2960" y="1523486"/>
            <a:ext cx="2578608" cy="33955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4306" y="1523486"/>
            <a:ext cx="2370640" cy="339559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65760" y="103608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178640" y="104444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5748224"/>
              </p:ext>
            </p:extLst>
          </p:nvPr>
        </p:nvGraphicFramePr>
        <p:xfrm>
          <a:off x="86679" y="5524046"/>
          <a:ext cx="9185338" cy="611578"/>
        </p:xfrm>
        <a:graphic>
          <a:graphicData uri="http://schemas.openxmlformats.org/drawingml/2006/table">
            <a:tbl>
              <a:tblPr/>
              <a:tblGrid>
                <a:gridCol w="293850"/>
                <a:gridCol w="689027"/>
                <a:gridCol w="689027"/>
                <a:gridCol w="922081"/>
                <a:gridCol w="1023408"/>
                <a:gridCol w="1347655"/>
                <a:gridCol w="354646"/>
                <a:gridCol w="721959"/>
                <a:gridCol w="526903"/>
                <a:gridCol w="448374"/>
                <a:gridCol w="506638"/>
                <a:gridCol w="607965"/>
                <a:gridCol w="1053805"/>
              </a:tblGrid>
              <a:tr h="3057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57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16.64359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80.69594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1830239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90384" y="1477919"/>
            <a:ext cx="2731546" cy="339630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554" y="1477919"/>
            <a:ext cx="2935605" cy="339630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02920" y="101779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315800" y="102615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6198828"/>
              </p:ext>
            </p:extLst>
          </p:nvPr>
        </p:nvGraphicFramePr>
        <p:xfrm>
          <a:off x="251271" y="5578910"/>
          <a:ext cx="9112184" cy="611578"/>
        </p:xfrm>
        <a:graphic>
          <a:graphicData uri="http://schemas.openxmlformats.org/drawingml/2006/table">
            <a:tbl>
              <a:tblPr/>
              <a:tblGrid>
                <a:gridCol w="291509"/>
                <a:gridCol w="683539"/>
                <a:gridCol w="683539"/>
                <a:gridCol w="914738"/>
                <a:gridCol w="1015257"/>
                <a:gridCol w="1336922"/>
                <a:gridCol w="351822"/>
                <a:gridCol w="716209"/>
                <a:gridCol w="522706"/>
                <a:gridCol w="444803"/>
                <a:gridCol w="502603"/>
                <a:gridCol w="603124"/>
                <a:gridCol w="1045413"/>
              </a:tblGrid>
              <a:tr h="3057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57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16.64357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80.69835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077997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4139" y="2240281"/>
            <a:ext cx="3844601" cy="19202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9989" y="2240281"/>
            <a:ext cx="4404178" cy="19202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54139" y="1379650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8552" y="132793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4145966"/>
              </p:ext>
            </p:extLst>
          </p:nvPr>
        </p:nvGraphicFramePr>
        <p:xfrm>
          <a:off x="354139" y="5046686"/>
          <a:ext cx="9201341" cy="1098080"/>
        </p:xfrm>
        <a:graphic>
          <a:graphicData uri="http://schemas.openxmlformats.org/drawingml/2006/table">
            <a:tbl>
              <a:tblPr/>
              <a:tblGrid>
                <a:gridCol w="294362"/>
                <a:gridCol w="690227"/>
                <a:gridCol w="690227"/>
                <a:gridCol w="923688"/>
                <a:gridCol w="1025191"/>
                <a:gridCol w="1350003"/>
                <a:gridCol w="355264"/>
                <a:gridCol w="723216"/>
                <a:gridCol w="527821"/>
                <a:gridCol w="449155"/>
                <a:gridCol w="507520"/>
                <a:gridCol w="609025"/>
                <a:gridCol w="1055642"/>
              </a:tblGrid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80.07016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JAGGEPETA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80.07187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80.07731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16.89709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80.07503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97969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9983" y="1363789"/>
            <a:ext cx="3781425" cy="38195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51207" y="1363789"/>
            <a:ext cx="3618978" cy="38195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76287" y="83491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9167" y="84327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9351231"/>
              </p:ext>
            </p:extLst>
          </p:nvPr>
        </p:nvGraphicFramePr>
        <p:xfrm>
          <a:off x="287847" y="5761790"/>
          <a:ext cx="9249343" cy="520138"/>
        </p:xfrm>
        <a:graphic>
          <a:graphicData uri="http://schemas.openxmlformats.org/drawingml/2006/table">
            <a:tbl>
              <a:tblPr/>
              <a:tblGrid>
                <a:gridCol w="295897"/>
                <a:gridCol w="693828"/>
                <a:gridCol w="693828"/>
                <a:gridCol w="928507"/>
                <a:gridCol w="1030539"/>
                <a:gridCol w="1357046"/>
                <a:gridCol w="357117"/>
                <a:gridCol w="726989"/>
                <a:gridCol w="530574"/>
                <a:gridCol w="451499"/>
                <a:gridCol w="510168"/>
                <a:gridCol w="612202"/>
                <a:gridCol w="1061149"/>
              </a:tblGrid>
              <a:tr h="2600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00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16.63778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80.69364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3496195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11214" y="1414819"/>
            <a:ext cx="3910166" cy="32211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722" y="1414819"/>
            <a:ext cx="3832670" cy="322119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40295" y="88063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53175" y="88899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9167642"/>
              </p:ext>
            </p:extLst>
          </p:nvPr>
        </p:nvGraphicFramePr>
        <p:xfrm>
          <a:off x="133091" y="5368598"/>
          <a:ext cx="9605271" cy="712162"/>
        </p:xfrm>
        <a:graphic>
          <a:graphicData uri="http://schemas.openxmlformats.org/drawingml/2006/table">
            <a:tbl>
              <a:tblPr/>
              <a:tblGrid>
                <a:gridCol w="307284"/>
                <a:gridCol w="720528"/>
                <a:gridCol w="720528"/>
                <a:gridCol w="964236"/>
                <a:gridCol w="1070196"/>
                <a:gridCol w="1409267"/>
                <a:gridCol w="370860"/>
                <a:gridCol w="754965"/>
                <a:gridCol w="550991"/>
                <a:gridCol w="468873"/>
                <a:gridCol w="529800"/>
                <a:gridCol w="635760"/>
                <a:gridCol w="1101983"/>
              </a:tblGrid>
              <a:tr h="356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60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16.65423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80.69334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8857498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480" y="1696662"/>
            <a:ext cx="3653790" cy="29936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78789" y="1696662"/>
            <a:ext cx="3774939" cy="299365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5909" y="102694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78789" y="103529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7446129"/>
              </p:ext>
            </p:extLst>
          </p:nvPr>
        </p:nvGraphicFramePr>
        <p:xfrm>
          <a:off x="232983" y="5341166"/>
          <a:ext cx="9413937" cy="538426"/>
        </p:xfrm>
        <a:graphic>
          <a:graphicData uri="http://schemas.openxmlformats.org/drawingml/2006/table">
            <a:tbl>
              <a:tblPr/>
              <a:tblGrid>
                <a:gridCol w="301163"/>
                <a:gridCol w="706175"/>
                <a:gridCol w="706175"/>
                <a:gridCol w="945029"/>
                <a:gridCol w="1048878"/>
                <a:gridCol w="1381195"/>
                <a:gridCol w="363472"/>
                <a:gridCol w="739926"/>
                <a:gridCol w="540016"/>
                <a:gridCol w="459533"/>
                <a:gridCol w="519247"/>
                <a:gridCol w="623096"/>
                <a:gridCol w="1080032"/>
              </a:tblGrid>
              <a:tr h="2692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921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16.62012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80.68685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CHENNUPALLIVARI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289452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03773" y="1557528"/>
            <a:ext cx="3181350" cy="35052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6207" y="1557528"/>
            <a:ext cx="3216310" cy="35052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5909" y="102694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78789" y="103529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9056415"/>
              </p:ext>
            </p:extLst>
          </p:nvPr>
        </p:nvGraphicFramePr>
        <p:xfrm>
          <a:off x="223839" y="5535614"/>
          <a:ext cx="9121330" cy="801177"/>
        </p:xfrm>
        <a:graphic>
          <a:graphicData uri="http://schemas.openxmlformats.org/drawingml/2006/table">
            <a:tbl>
              <a:tblPr/>
              <a:tblGrid>
                <a:gridCol w="291802"/>
                <a:gridCol w="684225"/>
                <a:gridCol w="684225"/>
                <a:gridCol w="915656"/>
                <a:gridCol w="1016276"/>
                <a:gridCol w="1338264"/>
                <a:gridCol w="352175"/>
                <a:gridCol w="716928"/>
                <a:gridCol w="523231"/>
                <a:gridCol w="445250"/>
                <a:gridCol w="503107"/>
                <a:gridCol w="603729"/>
                <a:gridCol w="1046462"/>
              </a:tblGrid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16.64132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80.67479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16.64095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80.67590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7323607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03773" y="1557528"/>
            <a:ext cx="3181350" cy="35052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6207" y="1557528"/>
            <a:ext cx="3216310" cy="35052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5909" y="102694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78789" y="103529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117940"/>
              </p:ext>
            </p:extLst>
          </p:nvPr>
        </p:nvGraphicFramePr>
        <p:xfrm>
          <a:off x="223839" y="5535614"/>
          <a:ext cx="9121330" cy="801177"/>
        </p:xfrm>
        <a:graphic>
          <a:graphicData uri="http://schemas.openxmlformats.org/drawingml/2006/table">
            <a:tbl>
              <a:tblPr/>
              <a:tblGrid>
                <a:gridCol w="291802"/>
                <a:gridCol w="684225"/>
                <a:gridCol w="684225"/>
                <a:gridCol w="915656"/>
                <a:gridCol w="1016276"/>
                <a:gridCol w="1338264"/>
                <a:gridCol w="352175"/>
                <a:gridCol w="716928"/>
                <a:gridCol w="523231"/>
                <a:gridCol w="445250"/>
                <a:gridCol w="503107"/>
                <a:gridCol w="603729"/>
                <a:gridCol w="1046462"/>
              </a:tblGrid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16.64132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80.67479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16.64095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80.67590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2188293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5431" y="1457135"/>
            <a:ext cx="2952492" cy="36195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762" y="1457134"/>
            <a:ext cx="2705100" cy="3619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29333" y="95378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42213" y="96214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5295982"/>
              </p:ext>
            </p:extLst>
          </p:nvPr>
        </p:nvGraphicFramePr>
        <p:xfrm>
          <a:off x="257939" y="5574614"/>
          <a:ext cx="9178670" cy="926772"/>
        </p:xfrm>
        <a:graphic>
          <a:graphicData uri="http://schemas.openxmlformats.org/drawingml/2006/table">
            <a:tbl>
              <a:tblPr/>
              <a:tblGrid>
                <a:gridCol w="293636"/>
                <a:gridCol w="688527"/>
                <a:gridCol w="688527"/>
                <a:gridCol w="921412"/>
                <a:gridCol w="1022665"/>
                <a:gridCol w="1346677"/>
                <a:gridCol w="354389"/>
                <a:gridCol w="721434"/>
                <a:gridCol w="526520"/>
                <a:gridCol w="448049"/>
                <a:gridCol w="506270"/>
                <a:gridCol w="607524"/>
                <a:gridCol w="1053040"/>
              </a:tblGrid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16.64850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80.66845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16.64641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80.66853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16.64573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80.66853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1804856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5431" y="1457135"/>
            <a:ext cx="2952492" cy="36195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762" y="1457134"/>
            <a:ext cx="2705100" cy="3619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29333" y="95378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42213" y="96214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4129014"/>
              </p:ext>
            </p:extLst>
          </p:nvPr>
        </p:nvGraphicFramePr>
        <p:xfrm>
          <a:off x="257939" y="5574614"/>
          <a:ext cx="9178670" cy="926772"/>
        </p:xfrm>
        <a:graphic>
          <a:graphicData uri="http://schemas.openxmlformats.org/drawingml/2006/table">
            <a:tbl>
              <a:tblPr/>
              <a:tblGrid>
                <a:gridCol w="293636"/>
                <a:gridCol w="688527"/>
                <a:gridCol w="688527"/>
                <a:gridCol w="921412"/>
                <a:gridCol w="1022665"/>
                <a:gridCol w="1346677"/>
                <a:gridCol w="354389"/>
                <a:gridCol w="721434"/>
                <a:gridCol w="526520"/>
                <a:gridCol w="448049"/>
                <a:gridCol w="506270"/>
                <a:gridCol w="607524"/>
                <a:gridCol w="1053040"/>
              </a:tblGrid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16.64850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80.66845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16.64641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80.66853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16.64573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80.66853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427182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5431" y="1457135"/>
            <a:ext cx="2952492" cy="36195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762" y="1457134"/>
            <a:ext cx="2705100" cy="3619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29333" y="95378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42213" y="96214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4129014"/>
              </p:ext>
            </p:extLst>
          </p:nvPr>
        </p:nvGraphicFramePr>
        <p:xfrm>
          <a:off x="257939" y="5574614"/>
          <a:ext cx="9178670" cy="926772"/>
        </p:xfrm>
        <a:graphic>
          <a:graphicData uri="http://schemas.openxmlformats.org/drawingml/2006/table">
            <a:tbl>
              <a:tblPr/>
              <a:tblGrid>
                <a:gridCol w="293636"/>
                <a:gridCol w="688527"/>
                <a:gridCol w="688527"/>
                <a:gridCol w="921412"/>
                <a:gridCol w="1022665"/>
                <a:gridCol w="1346677"/>
                <a:gridCol w="354389"/>
                <a:gridCol w="721434"/>
                <a:gridCol w="526520"/>
                <a:gridCol w="448049"/>
                <a:gridCol w="506270"/>
                <a:gridCol w="607524"/>
                <a:gridCol w="1053040"/>
              </a:tblGrid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16.64850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80.66845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16.64641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80.66853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16.64573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80.66853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77499233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2378" y="1062037"/>
            <a:ext cx="3009900" cy="42767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3269" y="1062038"/>
            <a:ext cx="2690051" cy="427762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75525" y="5880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8405" y="5963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4753447"/>
              </p:ext>
            </p:extLst>
          </p:nvPr>
        </p:nvGraphicFramePr>
        <p:xfrm>
          <a:off x="168974" y="5656184"/>
          <a:ext cx="9432225" cy="1018935"/>
        </p:xfrm>
        <a:graphic>
          <a:graphicData uri="http://schemas.openxmlformats.org/drawingml/2006/table">
            <a:tbl>
              <a:tblPr/>
              <a:tblGrid>
                <a:gridCol w="343312"/>
                <a:gridCol w="805009"/>
                <a:gridCol w="805009"/>
                <a:gridCol w="828686"/>
                <a:gridCol w="1029939"/>
                <a:gridCol w="1553787"/>
                <a:gridCol w="414344"/>
                <a:gridCol w="544566"/>
                <a:gridCol w="615595"/>
                <a:gridCol w="523849"/>
                <a:gridCol w="591918"/>
                <a:gridCol w="710302"/>
                <a:gridCol w="665909"/>
              </a:tblGrid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16.64994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80.67057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16.64998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80.67004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80.67090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16.64772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7760002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2378" y="1062037"/>
            <a:ext cx="3009900" cy="42767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3269" y="1062038"/>
            <a:ext cx="2690051" cy="427762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75525" y="5880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8405" y="5963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3933447"/>
              </p:ext>
            </p:extLst>
          </p:nvPr>
        </p:nvGraphicFramePr>
        <p:xfrm>
          <a:off x="168974" y="5656184"/>
          <a:ext cx="9432225" cy="1018935"/>
        </p:xfrm>
        <a:graphic>
          <a:graphicData uri="http://schemas.openxmlformats.org/drawingml/2006/table">
            <a:tbl>
              <a:tblPr/>
              <a:tblGrid>
                <a:gridCol w="343312"/>
                <a:gridCol w="805009"/>
                <a:gridCol w="805009"/>
                <a:gridCol w="828686"/>
                <a:gridCol w="1029939"/>
                <a:gridCol w="1553787"/>
                <a:gridCol w="414344"/>
                <a:gridCol w="544566"/>
                <a:gridCol w="615595"/>
                <a:gridCol w="523849"/>
                <a:gridCol w="591918"/>
                <a:gridCol w="710302"/>
                <a:gridCol w="665909"/>
              </a:tblGrid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16.64994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80.67057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16.64998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80.67004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80.67090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16.64772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496951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4139" y="2240281"/>
            <a:ext cx="3844601" cy="19202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9989" y="2240281"/>
            <a:ext cx="4404178" cy="19202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54139" y="1379650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8552" y="132793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4145966"/>
              </p:ext>
            </p:extLst>
          </p:nvPr>
        </p:nvGraphicFramePr>
        <p:xfrm>
          <a:off x="354139" y="5046686"/>
          <a:ext cx="9201341" cy="1098080"/>
        </p:xfrm>
        <a:graphic>
          <a:graphicData uri="http://schemas.openxmlformats.org/drawingml/2006/table">
            <a:tbl>
              <a:tblPr/>
              <a:tblGrid>
                <a:gridCol w="294362"/>
                <a:gridCol w="690227"/>
                <a:gridCol w="690227"/>
                <a:gridCol w="923688"/>
                <a:gridCol w="1025191"/>
                <a:gridCol w="1350003"/>
                <a:gridCol w="355264"/>
                <a:gridCol w="723216"/>
                <a:gridCol w="527821"/>
                <a:gridCol w="449155"/>
                <a:gridCol w="507520"/>
                <a:gridCol w="609025"/>
                <a:gridCol w="1055642"/>
              </a:tblGrid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80.07016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JAGGEPETA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80.07187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16.89627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80.07731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6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16.89709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80.07503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3409864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2378" y="1062037"/>
            <a:ext cx="3009900" cy="42767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3269" y="1062038"/>
            <a:ext cx="2690051" cy="427762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75525" y="5880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8405" y="5963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3933447"/>
              </p:ext>
            </p:extLst>
          </p:nvPr>
        </p:nvGraphicFramePr>
        <p:xfrm>
          <a:off x="168974" y="5656184"/>
          <a:ext cx="9432225" cy="1018935"/>
        </p:xfrm>
        <a:graphic>
          <a:graphicData uri="http://schemas.openxmlformats.org/drawingml/2006/table">
            <a:tbl>
              <a:tblPr/>
              <a:tblGrid>
                <a:gridCol w="343312"/>
                <a:gridCol w="805009"/>
                <a:gridCol w="805009"/>
                <a:gridCol w="828686"/>
                <a:gridCol w="1029939"/>
                <a:gridCol w="1553787"/>
                <a:gridCol w="414344"/>
                <a:gridCol w="544566"/>
                <a:gridCol w="615595"/>
                <a:gridCol w="523849"/>
                <a:gridCol w="591918"/>
                <a:gridCol w="710302"/>
                <a:gridCol w="665909"/>
              </a:tblGrid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16.64994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80.67057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16.64998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80.67004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80.67090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16.64772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5104424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0354" y="1699405"/>
            <a:ext cx="2912421" cy="328407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6428" y="1699405"/>
            <a:ext cx="2510059" cy="335927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75525" y="5880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8405" y="5963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4929434"/>
              </p:ext>
            </p:extLst>
          </p:nvPr>
        </p:nvGraphicFramePr>
        <p:xfrm>
          <a:off x="251271" y="5889806"/>
          <a:ext cx="9139616" cy="648154"/>
        </p:xfrm>
        <a:graphic>
          <a:graphicData uri="http://schemas.openxmlformats.org/drawingml/2006/table">
            <a:tbl>
              <a:tblPr/>
              <a:tblGrid>
                <a:gridCol w="292387"/>
                <a:gridCol w="685597"/>
                <a:gridCol w="685597"/>
                <a:gridCol w="917491"/>
                <a:gridCol w="1018314"/>
                <a:gridCol w="1340947"/>
                <a:gridCol w="352881"/>
                <a:gridCol w="718365"/>
                <a:gridCol w="524280"/>
                <a:gridCol w="446142"/>
                <a:gridCol w="504116"/>
                <a:gridCol w="604939"/>
                <a:gridCol w="1048560"/>
              </a:tblGrid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16.65727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80.67887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4384075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2378" y="1062037"/>
            <a:ext cx="3009900" cy="42767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3269" y="1062038"/>
            <a:ext cx="2690051" cy="427762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75525" y="5880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88405" y="5963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3933447"/>
              </p:ext>
            </p:extLst>
          </p:nvPr>
        </p:nvGraphicFramePr>
        <p:xfrm>
          <a:off x="168974" y="5656184"/>
          <a:ext cx="9432225" cy="1018935"/>
        </p:xfrm>
        <a:graphic>
          <a:graphicData uri="http://schemas.openxmlformats.org/drawingml/2006/table">
            <a:tbl>
              <a:tblPr/>
              <a:tblGrid>
                <a:gridCol w="343312"/>
                <a:gridCol w="805009"/>
                <a:gridCol w="805009"/>
                <a:gridCol w="828686"/>
                <a:gridCol w="1029939"/>
                <a:gridCol w="1553787"/>
                <a:gridCol w="414344"/>
                <a:gridCol w="544566"/>
                <a:gridCol w="615595"/>
                <a:gridCol w="523849"/>
                <a:gridCol w="591918"/>
                <a:gridCol w="710302"/>
                <a:gridCol w="665909"/>
              </a:tblGrid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16.64994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80.67057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16.64998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80.67004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16.65088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80.67090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7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16.64772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80.67031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5930719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48006" y="1792986"/>
            <a:ext cx="3114675" cy="31623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1180" y="1792986"/>
            <a:ext cx="3029500" cy="31623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58405" y="75262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71285" y="76097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731101"/>
              </p:ext>
            </p:extLst>
          </p:nvPr>
        </p:nvGraphicFramePr>
        <p:xfrm>
          <a:off x="324423" y="5343407"/>
          <a:ext cx="9130472" cy="645912"/>
        </p:xfrm>
        <a:graphic>
          <a:graphicData uri="http://schemas.openxmlformats.org/drawingml/2006/table">
            <a:tbl>
              <a:tblPr/>
              <a:tblGrid>
                <a:gridCol w="292094"/>
                <a:gridCol w="684911"/>
                <a:gridCol w="684911"/>
                <a:gridCol w="916574"/>
                <a:gridCol w="1017295"/>
                <a:gridCol w="1339605"/>
                <a:gridCol w="352528"/>
                <a:gridCol w="717646"/>
                <a:gridCol w="523756"/>
                <a:gridCol w="445696"/>
                <a:gridCol w="503611"/>
                <a:gridCol w="604334"/>
                <a:gridCol w="1047511"/>
              </a:tblGrid>
              <a:tr h="3229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29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NUNNA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16.65090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80.67737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4270643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3326" y="1407223"/>
            <a:ext cx="3543300" cy="34766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7096" y="1407223"/>
            <a:ext cx="3238032" cy="34766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1245" y="75262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34125" y="76097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9428344"/>
              </p:ext>
            </p:extLst>
          </p:nvPr>
        </p:nvGraphicFramePr>
        <p:xfrm>
          <a:off x="360999" y="5432606"/>
          <a:ext cx="8849876" cy="510994"/>
        </p:xfrm>
        <a:graphic>
          <a:graphicData uri="http://schemas.openxmlformats.org/drawingml/2006/table">
            <a:tbl>
              <a:tblPr/>
              <a:tblGrid>
                <a:gridCol w="283118"/>
                <a:gridCol w="663863"/>
                <a:gridCol w="663863"/>
                <a:gridCol w="888405"/>
                <a:gridCol w="820687"/>
                <a:gridCol w="1463781"/>
                <a:gridCol w="341694"/>
                <a:gridCol w="695592"/>
                <a:gridCol w="507659"/>
                <a:gridCol w="431999"/>
                <a:gridCol w="488134"/>
                <a:gridCol w="585762"/>
                <a:gridCol w="1015319"/>
              </a:tblGrid>
              <a:tr h="2554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54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II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16.65673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80.71935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0463178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33872" y="1442718"/>
            <a:ext cx="3577590" cy="286010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0149" y="1445323"/>
            <a:ext cx="3486150" cy="2857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48093" y="79834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60973" y="80669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2039498"/>
              </p:ext>
            </p:extLst>
          </p:nvPr>
        </p:nvGraphicFramePr>
        <p:xfrm>
          <a:off x="342711" y="5176574"/>
          <a:ext cx="9002455" cy="584146"/>
        </p:xfrm>
        <a:graphic>
          <a:graphicData uri="http://schemas.openxmlformats.org/drawingml/2006/table">
            <a:tbl>
              <a:tblPr/>
              <a:tblGrid>
                <a:gridCol w="287999"/>
                <a:gridCol w="675308"/>
                <a:gridCol w="675308"/>
                <a:gridCol w="903722"/>
                <a:gridCol w="1003032"/>
                <a:gridCol w="1320823"/>
                <a:gridCol w="347585"/>
                <a:gridCol w="707584"/>
                <a:gridCol w="516412"/>
                <a:gridCol w="439447"/>
                <a:gridCol w="496550"/>
                <a:gridCol w="595861"/>
                <a:gridCol w="1032824"/>
              </a:tblGrid>
              <a:tr h="29207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207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16.66608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80.66987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83634929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4694" y="1578871"/>
            <a:ext cx="2837498" cy="271881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65710" y="1578871"/>
            <a:ext cx="2941130" cy="271195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2957" y="91721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15837" y="92556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4732184"/>
              </p:ext>
            </p:extLst>
          </p:nvPr>
        </p:nvGraphicFramePr>
        <p:xfrm>
          <a:off x="205551" y="5551478"/>
          <a:ext cx="9441369" cy="721306"/>
        </p:xfrm>
        <a:graphic>
          <a:graphicData uri="http://schemas.openxmlformats.org/drawingml/2006/table">
            <a:tbl>
              <a:tblPr/>
              <a:tblGrid>
                <a:gridCol w="302040"/>
                <a:gridCol w="708233"/>
                <a:gridCol w="708233"/>
                <a:gridCol w="947783"/>
                <a:gridCol w="1051934"/>
                <a:gridCol w="1385220"/>
                <a:gridCol w="364531"/>
                <a:gridCol w="742082"/>
                <a:gridCol w="541590"/>
                <a:gridCol w="460872"/>
                <a:gridCol w="520760"/>
                <a:gridCol w="624912"/>
                <a:gridCol w="1083179"/>
              </a:tblGrid>
              <a:tr h="3606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6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16.66379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80.67238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5183351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8548" y="1328166"/>
            <a:ext cx="3152775" cy="35433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7204" y="1229526"/>
            <a:ext cx="2887028" cy="36419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7237" y="73433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0117" y="74268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8944890"/>
              </p:ext>
            </p:extLst>
          </p:nvPr>
        </p:nvGraphicFramePr>
        <p:xfrm>
          <a:off x="170309" y="5471606"/>
          <a:ext cx="9302876" cy="837753"/>
        </p:xfrm>
        <a:graphic>
          <a:graphicData uri="http://schemas.openxmlformats.org/drawingml/2006/table">
            <a:tbl>
              <a:tblPr/>
              <a:tblGrid>
                <a:gridCol w="297610"/>
                <a:gridCol w="697844"/>
                <a:gridCol w="697844"/>
                <a:gridCol w="933880"/>
                <a:gridCol w="1036504"/>
                <a:gridCol w="1364900"/>
                <a:gridCol w="359184"/>
                <a:gridCol w="731197"/>
                <a:gridCol w="533645"/>
                <a:gridCol w="454112"/>
                <a:gridCol w="513121"/>
                <a:gridCol w="615745"/>
                <a:gridCol w="1067290"/>
              </a:tblGrid>
              <a:tr h="2792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92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16.69663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92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4303899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8548" y="1328166"/>
            <a:ext cx="3152775" cy="35433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7204" y="1229526"/>
            <a:ext cx="2887028" cy="364194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7237" y="73433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0117" y="74268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5878673"/>
              </p:ext>
            </p:extLst>
          </p:nvPr>
        </p:nvGraphicFramePr>
        <p:xfrm>
          <a:off x="170309" y="5471606"/>
          <a:ext cx="9302876" cy="837753"/>
        </p:xfrm>
        <a:graphic>
          <a:graphicData uri="http://schemas.openxmlformats.org/drawingml/2006/table">
            <a:tbl>
              <a:tblPr/>
              <a:tblGrid>
                <a:gridCol w="297610"/>
                <a:gridCol w="697844"/>
                <a:gridCol w="697844"/>
                <a:gridCol w="933880"/>
                <a:gridCol w="1036504"/>
                <a:gridCol w="1364900"/>
                <a:gridCol w="359184"/>
                <a:gridCol w="731197"/>
                <a:gridCol w="533645"/>
                <a:gridCol w="454112"/>
                <a:gridCol w="513121"/>
                <a:gridCol w="615745"/>
                <a:gridCol w="1067290"/>
              </a:tblGrid>
              <a:tr h="2792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92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16.69663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92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80.69971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20930447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68238" y="1207960"/>
            <a:ext cx="3593147" cy="355783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6656" y="1207961"/>
            <a:ext cx="3407854" cy="355783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7237" y="73433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70117" y="74268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643350"/>
              </p:ext>
            </p:extLst>
          </p:nvPr>
        </p:nvGraphicFramePr>
        <p:xfrm>
          <a:off x="315279" y="5505758"/>
          <a:ext cx="9020743" cy="648154"/>
        </p:xfrm>
        <a:graphic>
          <a:graphicData uri="http://schemas.openxmlformats.org/drawingml/2006/table">
            <a:tbl>
              <a:tblPr/>
              <a:tblGrid>
                <a:gridCol w="288584"/>
                <a:gridCol w="676680"/>
                <a:gridCol w="676680"/>
                <a:gridCol w="905558"/>
                <a:gridCol w="1005069"/>
                <a:gridCol w="1323506"/>
                <a:gridCol w="348291"/>
                <a:gridCol w="709022"/>
                <a:gridCol w="517461"/>
                <a:gridCol w="440340"/>
                <a:gridCol w="497559"/>
                <a:gridCol w="597071"/>
                <a:gridCol w="1034922"/>
              </a:tblGrid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16.68436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80.69329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811528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1203" y="1211529"/>
            <a:ext cx="3276981" cy="362371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7519" y="1211528"/>
            <a:ext cx="3189989" cy="3623715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3614368"/>
              </p:ext>
            </p:extLst>
          </p:nvPr>
        </p:nvGraphicFramePr>
        <p:xfrm>
          <a:off x="398383" y="5844086"/>
          <a:ext cx="9147955" cy="575002"/>
        </p:xfrm>
        <a:graphic>
          <a:graphicData uri="http://schemas.openxmlformats.org/drawingml/2006/table">
            <a:tbl>
              <a:tblPr/>
              <a:tblGrid>
                <a:gridCol w="292654"/>
                <a:gridCol w="686223"/>
                <a:gridCol w="686223"/>
                <a:gridCol w="918328"/>
                <a:gridCol w="1019243"/>
                <a:gridCol w="1342170"/>
                <a:gridCol w="353203"/>
                <a:gridCol w="719020"/>
                <a:gridCol w="524758"/>
                <a:gridCol w="446549"/>
                <a:gridCol w="504576"/>
                <a:gridCol w="605491"/>
                <a:gridCol w="1049517"/>
              </a:tblGrid>
              <a:tr h="2875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75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BUDAWADA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80.05262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398383" y="548297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32796" y="49658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506675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5650" y="1828800"/>
            <a:ext cx="4562017" cy="300132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45048" y="1828800"/>
            <a:ext cx="4467624" cy="300132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57237" y="73433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570117" y="74268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2597241"/>
              </p:ext>
            </p:extLst>
          </p:nvPr>
        </p:nvGraphicFramePr>
        <p:xfrm>
          <a:off x="255650" y="5688638"/>
          <a:ext cx="9299829" cy="666442"/>
        </p:xfrm>
        <a:graphic>
          <a:graphicData uri="http://schemas.openxmlformats.org/drawingml/2006/table">
            <a:tbl>
              <a:tblPr/>
              <a:tblGrid>
                <a:gridCol w="297512"/>
                <a:gridCol w="697615"/>
                <a:gridCol w="697615"/>
                <a:gridCol w="933575"/>
                <a:gridCol w="1036164"/>
                <a:gridCol w="1364453"/>
                <a:gridCol w="359067"/>
                <a:gridCol w="730958"/>
                <a:gridCol w="533470"/>
                <a:gridCol w="453963"/>
                <a:gridCol w="512953"/>
                <a:gridCol w="615543"/>
                <a:gridCol w="1066941"/>
              </a:tblGrid>
              <a:tr h="3332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32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16.68565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80.69547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8180900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9548" y="1577530"/>
            <a:ext cx="4052181" cy="34453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926" y="1641537"/>
            <a:ext cx="3695700" cy="33813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6653" y="95378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69533" y="96214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1560839"/>
              </p:ext>
            </p:extLst>
          </p:nvPr>
        </p:nvGraphicFramePr>
        <p:xfrm>
          <a:off x="169926" y="5341328"/>
          <a:ext cx="9230106" cy="977176"/>
        </p:xfrm>
        <a:graphic>
          <a:graphicData uri="http://schemas.openxmlformats.org/drawingml/2006/table">
            <a:tbl>
              <a:tblPr/>
              <a:tblGrid>
                <a:gridCol w="295282"/>
                <a:gridCol w="692385"/>
                <a:gridCol w="692385"/>
                <a:gridCol w="926575"/>
                <a:gridCol w="1028396"/>
                <a:gridCol w="1354223"/>
                <a:gridCol w="356375"/>
                <a:gridCol w="725477"/>
                <a:gridCol w="529471"/>
                <a:gridCol w="450559"/>
                <a:gridCol w="509107"/>
                <a:gridCol w="610929"/>
                <a:gridCol w="1058942"/>
              </a:tblGrid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16.68743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80.69607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16.68912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80.69616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16.68941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80.69563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4164521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9548" y="1577530"/>
            <a:ext cx="4052181" cy="34453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926" y="1641537"/>
            <a:ext cx="3695700" cy="33813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6653" y="95378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69533" y="96214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2789637"/>
              </p:ext>
            </p:extLst>
          </p:nvPr>
        </p:nvGraphicFramePr>
        <p:xfrm>
          <a:off x="169926" y="5341328"/>
          <a:ext cx="9230106" cy="977176"/>
        </p:xfrm>
        <a:graphic>
          <a:graphicData uri="http://schemas.openxmlformats.org/drawingml/2006/table">
            <a:tbl>
              <a:tblPr/>
              <a:tblGrid>
                <a:gridCol w="295282"/>
                <a:gridCol w="692385"/>
                <a:gridCol w="692385"/>
                <a:gridCol w="926575"/>
                <a:gridCol w="1028396"/>
                <a:gridCol w="1354223"/>
                <a:gridCol w="356375"/>
                <a:gridCol w="725477"/>
                <a:gridCol w="529471"/>
                <a:gridCol w="450559"/>
                <a:gridCol w="509107"/>
                <a:gridCol w="610929"/>
                <a:gridCol w="1058942"/>
              </a:tblGrid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16.68743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80.69607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16.68912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80.69616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16.68941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80.69563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572289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09548" y="1577530"/>
            <a:ext cx="4052181" cy="34453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926" y="1641537"/>
            <a:ext cx="3695700" cy="33813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6653" y="95378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69533" y="96214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2817485"/>
              </p:ext>
            </p:extLst>
          </p:nvPr>
        </p:nvGraphicFramePr>
        <p:xfrm>
          <a:off x="169926" y="5341328"/>
          <a:ext cx="9230106" cy="977176"/>
        </p:xfrm>
        <a:graphic>
          <a:graphicData uri="http://schemas.openxmlformats.org/drawingml/2006/table">
            <a:tbl>
              <a:tblPr/>
              <a:tblGrid>
                <a:gridCol w="295282"/>
                <a:gridCol w="692385"/>
                <a:gridCol w="692385"/>
                <a:gridCol w="926575"/>
                <a:gridCol w="1028396"/>
                <a:gridCol w="1354223"/>
                <a:gridCol w="356375"/>
                <a:gridCol w="725477"/>
                <a:gridCol w="529471"/>
                <a:gridCol w="450559"/>
                <a:gridCol w="509107"/>
                <a:gridCol w="610929"/>
                <a:gridCol w="1058942"/>
              </a:tblGrid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16.68743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80.69607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16.68912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80.69616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42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16.68941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80.69563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5111275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9849" y="1676080"/>
            <a:ext cx="2446972" cy="361876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89560" y="1679380"/>
            <a:ext cx="2224088" cy="36154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6653" y="95378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69533" y="96214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6306646"/>
              </p:ext>
            </p:extLst>
          </p:nvPr>
        </p:nvGraphicFramePr>
        <p:xfrm>
          <a:off x="187263" y="5642744"/>
          <a:ext cx="9267631" cy="776343"/>
        </p:xfrm>
        <a:graphic>
          <a:graphicData uri="http://schemas.openxmlformats.org/drawingml/2006/table">
            <a:tbl>
              <a:tblPr/>
              <a:tblGrid>
                <a:gridCol w="296482"/>
                <a:gridCol w="695200"/>
                <a:gridCol w="695200"/>
                <a:gridCol w="930342"/>
                <a:gridCol w="1032577"/>
                <a:gridCol w="1359729"/>
                <a:gridCol w="357823"/>
                <a:gridCol w="728427"/>
                <a:gridCol w="531624"/>
                <a:gridCol w="452391"/>
                <a:gridCol w="511177"/>
                <a:gridCol w="613412"/>
                <a:gridCol w="1063247"/>
              </a:tblGrid>
              <a:tr h="2587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87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16.69751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80.70222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7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16.69652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80.70144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041917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9849" y="1676080"/>
            <a:ext cx="2446972" cy="361876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89560" y="1679380"/>
            <a:ext cx="2224088" cy="36154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6653" y="95378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69533" y="96214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8516985"/>
              </p:ext>
            </p:extLst>
          </p:nvPr>
        </p:nvGraphicFramePr>
        <p:xfrm>
          <a:off x="187263" y="5642744"/>
          <a:ext cx="9267631" cy="776343"/>
        </p:xfrm>
        <a:graphic>
          <a:graphicData uri="http://schemas.openxmlformats.org/drawingml/2006/table">
            <a:tbl>
              <a:tblPr/>
              <a:tblGrid>
                <a:gridCol w="296482"/>
                <a:gridCol w="695200"/>
                <a:gridCol w="695200"/>
                <a:gridCol w="930342"/>
                <a:gridCol w="1032577"/>
                <a:gridCol w="1359729"/>
                <a:gridCol w="357823"/>
                <a:gridCol w="728427"/>
                <a:gridCol w="531624"/>
                <a:gridCol w="452391"/>
                <a:gridCol w="511177"/>
                <a:gridCol w="613412"/>
                <a:gridCol w="1063247"/>
              </a:tblGrid>
              <a:tr h="2587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87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16.69751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80.70222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7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16.69652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80.70144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7398079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51577" y="1590331"/>
            <a:ext cx="3346704" cy="333668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357" y="1593265"/>
            <a:ext cx="3171825" cy="33337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4357" y="98122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87237" y="98957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1595547"/>
              </p:ext>
            </p:extLst>
          </p:nvPr>
        </p:nvGraphicFramePr>
        <p:xfrm>
          <a:off x="296991" y="5487470"/>
          <a:ext cx="9075609" cy="684730"/>
        </p:xfrm>
        <a:graphic>
          <a:graphicData uri="http://schemas.openxmlformats.org/drawingml/2006/table">
            <a:tbl>
              <a:tblPr/>
              <a:tblGrid>
                <a:gridCol w="290339"/>
                <a:gridCol w="680796"/>
                <a:gridCol w="680796"/>
                <a:gridCol w="911066"/>
                <a:gridCol w="1011182"/>
                <a:gridCol w="1331556"/>
                <a:gridCol w="350409"/>
                <a:gridCol w="713334"/>
                <a:gridCol w="520608"/>
                <a:gridCol w="443018"/>
                <a:gridCol w="500585"/>
                <a:gridCol w="600703"/>
                <a:gridCol w="1041217"/>
              </a:tblGrid>
              <a:tr h="3423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23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16.68160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80.69068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7444639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7593" y="2116074"/>
            <a:ext cx="3181283" cy="30099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77952" y="2116074"/>
            <a:ext cx="2619375" cy="30099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70102" y="110923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2982" y="111759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1354680"/>
              </p:ext>
            </p:extLst>
          </p:nvPr>
        </p:nvGraphicFramePr>
        <p:xfrm>
          <a:off x="159831" y="5551295"/>
          <a:ext cx="9377361" cy="739776"/>
        </p:xfrm>
        <a:graphic>
          <a:graphicData uri="http://schemas.openxmlformats.org/drawingml/2006/table">
            <a:tbl>
              <a:tblPr/>
              <a:tblGrid>
                <a:gridCol w="299993"/>
                <a:gridCol w="703431"/>
                <a:gridCol w="703431"/>
                <a:gridCol w="941358"/>
                <a:gridCol w="1044803"/>
                <a:gridCol w="1375828"/>
                <a:gridCol w="362060"/>
                <a:gridCol w="737051"/>
                <a:gridCol w="537918"/>
                <a:gridCol w="457748"/>
                <a:gridCol w="517229"/>
                <a:gridCol w="620675"/>
                <a:gridCol w="1075836"/>
              </a:tblGrid>
              <a:tr h="2465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65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16.65947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80.67318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5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16.66041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80.67407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9301368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7593" y="2116074"/>
            <a:ext cx="3181283" cy="30099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77952" y="2116074"/>
            <a:ext cx="2619375" cy="30099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70102" y="1109237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82982" y="111759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6595657"/>
              </p:ext>
            </p:extLst>
          </p:nvPr>
        </p:nvGraphicFramePr>
        <p:xfrm>
          <a:off x="159831" y="5551295"/>
          <a:ext cx="9377361" cy="739776"/>
        </p:xfrm>
        <a:graphic>
          <a:graphicData uri="http://schemas.openxmlformats.org/drawingml/2006/table">
            <a:tbl>
              <a:tblPr/>
              <a:tblGrid>
                <a:gridCol w="299993"/>
                <a:gridCol w="703431"/>
                <a:gridCol w="703431"/>
                <a:gridCol w="941358"/>
                <a:gridCol w="1044803"/>
                <a:gridCol w="1375828"/>
                <a:gridCol w="362060"/>
                <a:gridCol w="737051"/>
                <a:gridCol w="537918"/>
                <a:gridCol w="457748"/>
                <a:gridCol w="517229"/>
                <a:gridCol w="620675"/>
                <a:gridCol w="1075836"/>
              </a:tblGrid>
              <a:tr h="2465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65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16.65947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80.67318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65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16.66041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80.67407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643681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54565" y="1444698"/>
            <a:ext cx="3414010" cy="380667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3870" y="1444698"/>
            <a:ext cx="3164586" cy="380667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6950" y="94464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09830" y="95300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5744540"/>
              </p:ext>
            </p:extLst>
          </p:nvPr>
        </p:nvGraphicFramePr>
        <p:xfrm>
          <a:off x="132399" y="5716070"/>
          <a:ext cx="9359073" cy="657298"/>
        </p:xfrm>
        <a:graphic>
          <a:graphicData uri="http://schemas.openxmlformats.org/drawingml/2006/table">
            <a:tbl>
              <a:tblPr/>
              <a:tblGrid>
                <a:gridCol w="299408"/>
                <a:gridCol w="702059"/>
                <a:gridCol w="702059"/>
                <a:gridCol w="939522"/>
                <a:gridCol w="1042765"/>
                <a:gridCol w="1373145"/>
                <a:gridCol w="361354"/>
                <a:gridCol w="735614"/>
                <a:gridCol w="536869"/>
                <a:gridCol w="456855"/>
                <a:gridCol w="516220"/>
                <a:gridCol w="619465"/>
                <a:gridCol w="1073738"/>
              </a:tblGrid>
              <a:tr h="3286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86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16.66408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80.67497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45434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65776" y="1250127"/>
            <a:ext cx="3274268" cy="433482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1917" y="1250126"/>
            <a:ext cx="3007497" cy="433482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9135752"/>
              </p:ext>
            </p:extLst>
          </p:nvPr>
        </p:nvGraphicFramePr>
        <p:xfrm>
          <a:off x="377366" y="5998512"/>
          <a:ext cx="8812352" cy="594312"/>
        </p:xfrm>
        <a:graphic>
          <a:graphicData uri="http://schemas.openxmlformats.org/drawingml/2006/table">
            <a:tbl>
              <a:tblPr/>
              <a:tblGrid>
                <a:gridCol w="274351"/>
                <a:gridCol w="643306"/>
                <a:gridCol w="643306"/>
                <a:gridCol w="860896"/>
                <a:gridCol w="955499"/>
                <a:gridCol w="1258232"/>
                <a:gridCol w="567623"/>
                <a:gridCol w="674053"/>
                <a:gridCol w="491941"/>
                <a:gridCol w="418622"/>
                <a:gridCol w="473019"/>
                <a:gridCol w="567623"/>
                <a:gridCol w="983881"/>
              </a:tblGrid>
              <a:tr h="1981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81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16.87405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80.15294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0.89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16.87558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80.15353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060896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7763" y="1100797"/>
            <a:ext cx="3771901" cy="36841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59214" y="1100797"/>
            <a:ext cx="3429516" cy="368418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4906" y="61546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17786" y="62381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3610955"/>
              </p:ext>
            </p:extLst>
          </p:nvPr>
        </p:nvGraphicFramePr>
        <p:xfrm>
          <a:off x="271655" y="5453318"/>
          <a:ext cx="9137521" cy="691449"/>
        </p:xfrm>
        <a:graphic>
          <a:graphicData uri="http://schemas.openxmlformats.org/drawingml/2006/table">
            <a:tbl>
              <a:tblPr/>
              <a:tblGrid>
                <a:gridCol w="292320"/>
                <a:gridCol w="685440"/>
                <a:gridCol w="685440"/>
                <a:gridCol w="917281"/>
                <a:gridCol w="1018080"/>
                <a:gridCol w="1340640"/>
                <a:gridCol w="352800"/>
                <a:gridCol w="718200"/>
                <a:gridCol w="524160"/>
                <a:gridCol w="446040"/>
                <a:gridCol w="504000"/>
                <a:gridCol w="604800"/>
                <a:gridCol w="1048320"/>
              </a:tblGrid>
              <a:tr h="2304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04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16.66760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80.67649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4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16.67001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80.67607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76932322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7763" y="1100797"/>
            <a:ext cx="3771901" cy="36841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59214" y="1100797"/>
            <a:ext cx="3429516" cy="368418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4906" y="61546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17786" y="62381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5687381"/>
              </p:ext>
            </p:extLst>
          </p:nvPr>
        </p:nvGraphicFramePr>
        <p:xfrm>
          <a:off x="271655" y="5453318"/>
          <a:ext cx="9137521" cy="691449"/>
        </p:xfrm>
        <a:graphic>
          <a:graphicData uri="http://schemas.openxmlformats.org/drawingml/2006/table">
            <a:tbl>
              <a:tblPr/>
              <a:tblGrid>
                <a:gridCol w="292320"/>
                <a:gridCol w="685440"/>
                <a:gridCol w="685440"/>
                <a:gridCol w="917281"/>
                <a:gridCol w="1018080"/>
                <a:gridCol w="1340640"/>
                <a:gridCol w="352800"/>
                <a:gridCol w="718200"/>
                <a:gridCol w="524160"/>
                <a:gridCol w="446040"/>
                <a:gridCol w="504000"/>
                <a:gridCol w="604800"/>
                <a:gridCol w="1048320"/>
              </a:tblGrid>
              <a:tr h="2304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04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16.66760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80.67649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4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MAIN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16.67001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80.67607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0091337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1853" y="1321205"/>
            <a:ext cx="3890963" cy="349768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76063" y="1321205"/>
            <a:ext cx="3905250" cy="35147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1684" y="73433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04564" y="74268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9436753"/>
              </p:ext>
            </p:extLst>
          </p:nvPr>
        </p:nvGraphicFramePr>
        <p:xfrm>
          <a:off x="351853" y="5496614"/>
          <a:ext cx="9148764" cy="648154"/>
        </p:xfrm>
        <a:graphic>
          <a:graphicData uri="http://schemas.openxmlformats.org/drawingml/2006/table">
            <a:tbl>
              <a:tblPr/>
              <a:tblGrid>
                <a:gridCol w="292680"/>
                <a:gridCol w="686283"/>
                <a:gridCol w="686283"/>
                <a:gridCol w="918410"/>
                <a:gridCol w="1019333"/>
                <a:gridCol w="1342289"/>
                <a:gridCol w="353234"/>
                <a:gridCol w="719084"/>
                <a:gridCol w="524805"/>
                <a:gridCol w="446589"/>
                <a:gridCol w="504620"/>
                <a:gridCol w="605545"/>
                <a:gridCol w="1049609"/>
              </a:tblGrid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16.68912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80.67135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2193724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0713" y="1912697"/>
            <a:ext cx="3597783" cy="315422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3060" y="1958690"/>
            <a:ext cx="3720084" cy="310822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9116" y="112752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31996" y="113588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761048"/>
              </p:ext>
            </p:extLst>
          </p:nvPr>
        </p:nvGraphicFramePr>
        <p:xfrm>
          <a:off x="370713" y="5606342"/>
          <a:ext cx="9193912" cy="666442"/>
        </p:xfrm>
        <a:graphic>
          <a:graphicData uri="http://schemas.openxmlformats.org/drawingml/2006/table">
            <a:tbl>
              <a:tblPr/>
              <a:tblGrid>
                <a:gridCol w="294124"/>
                <a:gridCol w="689670"/>
                <a:gridCol w="689670"/>
                <a:gridCol w="922942"/>
                <a:gridCol w="1024363"/>
                <a:gridCol w="1348913"/>
                <a:gridCol w="354977"/>
                <a:gridCol w="722632"/>
                <a:gridCol w="527395"/>
                <a:gridCol w="448793"/>
                <a:gridCol w="507111"/>
                <a:gridCol w="608533"/>
                <a:gridCol w="1054789"/>
              </a:tblGrid>
              <a:tr h="3332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32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16.68034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80.67479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19266952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98660" y="1303782"/>
            <a:ext cx="3314313" cy="370728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2688" y="1303782"/>
            <a:ext cx="3136392" cy="370728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23344" y="79834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36224" y="80669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0078693"/>
              </p:ext>
            </p:extLst>
          </p:nvPr>
        </p:nvGraphicFramePr>
        <p:xfrm>
          <a:off x="216140" y="5572190"/>
          <a:ext cx="9211323" cy="728025"/>
        </p:xfrm>
        <a:graphic>
          <a:graphicData uri="http://schemas.openxmlformats.org/drawingml/2006/table">
            <a:tbl>
              <a:tblPr/>
              <a:tblGrid>
                <a:gridCol w="294681"/>
                <a:gridCol w="690976"/>
                <a:gridCol w="690976"/>
                <a:gridCol w="924690"/>
                <a:gridCol w="1026303"/>
                <a:gridCol w="1351468"/>
                <a:gridCol w="355649"/>
                <a:gridCol w="724001"/>
                <a:gridCol w="528393"/>
                <a:gridCol w="449643"/>
                <a:gridCol w="508071"/>
                <a:gridCol w="609685"/>
                <a:gridCol w="1056787"/>
              </a:tblGrid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16.61903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80.65305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16.62111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80.65290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6299742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98660" y="1303782"/>
            <a:ext cx="3314313" cy="370728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2688" y="1303782"/>
            <a:ext cx="3136392" cy="370728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23344" y="798341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36224" y="80669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6676564"/>
              </p:ext>
            </p:extLst>
          </p:nvPr>
        </p:nvGraphicFramePr>
        <p:xfrm>
          <a:off x="216140" y="5572190"/>
          <a:ext cx="9211323" cy="728025"/>
        </p:xfrm>
        <a:graphic>
          <a:graphicData uri="http://schemas.openxmlformats.org/drawingml/2006/table">
            <a:tbl>
              <a:tblPr/>
              <a:tblGrid>
                <a:gridCol w="294681"/>
                <a:gridCol w="690976"/>
                <a:gridCol w="690976"/>
                <a:gridCol w="924690"/>
                <a:gridCol w="1026303"/>
                <a:gridCol w="1351468"/>
                <a:gridCol w="355649"/>
                <a:gridCol w="724001"/>
                <a:gridCol w="528393"/>
                <a:gridCol w="449643"/>
                <a:gridCol w="508071"/>
                <a:gridCol w="609685"/>
                <a:gridCol w="1056787"/>
              </a:tblGrid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16.61903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80.65305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6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16.62111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80.65290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1085679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7132" y="1837741"/>
            <a:ext cx="3097355" cy="277997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90646" y="1837741"/>
            <a:ext cx="3083010" cy="277997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84027" y="110009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96907" y="110844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554308"/>
              </p:ext>
            </p:extLst>
          </p:nvPr>
        </p:nvGraphicFramePr>
        <p:xfrm>
          <a:off x="242127" y="5286302"/>
          <a:ext cx="9258488" cy="684730"/>
        </p:xfrm>
        <a:graphic>
          <a:graphicData uri="http://schemas.openxmlformats.org/drawingml/2006/table">
            <a:tbl>
              <a:tblPr/>
              <a:tblGrid>
                <a:gridCol w="296190"/>
                <a:gridCol w="694514"/>
                <a:gridCol w="694514"/>
                <a:gridCol w="929425"/>
                <a:gridCol w="1031558"/>
                <a:gridCol w="1358388"/>
                <a:gridCol w="357470"/>
                <a:gridCol w="727708"/>
                <a:gridCol w="531099"/>
                <a:gridCol w="451945"/>
                <a:gridCol w="510672"/>
                <a:gridCol w="612807"/>
                <a:gridCol w="1062198"/>
              </a:tblGrid>
              <a:tr h="3423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23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16.61856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80.66478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108463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8696" y="858447"/>
            <a:ext cx="3145536" cy="37226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1774" y="836421"/>
            <a:ext cx="3268122" cy="374472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7411" y="3594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40291" y="3677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7399656"/>
              </p:ext>
            </p:extLst>
          </p:nvPr>
        </p:nvGraphicFramePr>
        <p:xfrm>
          <a:off x="170309" y="4893662"/>
          <a:ext cx="9430892" cy="1397412"/>
        </p:xfrm>
        <a:graphic>
          <a:graphicData uri="http://schemas.openxmlformats.org/drawingml/2006/table">
            <a:tbl>
              <a:tblPr/>
              <a:tblGrid>
                <a:gridCol w="301705"/>
                <a:gridCol w="707447"/>
                <a:gridCol w="707447"/>
                <a:gridCol w="946731"/>
                <a:gridCol w="1050767"/>
                <a:gridCol w="1383682"/>
                <a:gridCol w="364127"/>
                <a:gridCol w="741259"/>
                <a:gridCol w="540989"/>
                <a:gridCol w="460361"/>
                <a:gridCol w="520182"/>
                <a:gridCol w="624218"/>
                <a:gridCol w="1081977"/>
              </a:tblGrid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80.63992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16.61872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80.64448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16.61944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6895146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8696" y="858447"/>
            <a:ext cx="3145536" cy="37226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1774" y="836421"/>
            <a:ext cx="3268122" cy="374472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7411" y="3594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40291" y="3677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4263215"/>
              </p:ext>
            </p:extLst>
          </p:nvPr>
        </p:nvGraphicFramePr>
        <p:xfrm>
          <a:off x="170309" y="4893662"/>
          <a:ext cx="9430892" cy="1397412"/>
        </p:xfrm>
        <a:graphic>
          <a:graphicData uri="http://schemas.openxmlformats.org/drawingml/2006/table">
            <a:tbl>
              <a:tblPr/>
              <a:tblGrid>
                <a:gridCol w="301705"/>
                <a:gridCol w="707447"/>
                <a:gridCol w="707447"/>
                <a:gridCol w="946731"/>
                <a:gridCol w="1050767"/>
                <a:gridCol w="1383682"/>
                <a:gridCol w="364127"/>
                <a:gridCol w="741259"/>
                <a:gridCol w="540989"/>
                <a:gridCol w="460361"/>
                <a:gridCol w="520182"/>
                <a:gridCol w="624218"/>
                <a:gridCol w="1081977"/>
              </a:tblGrid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80.63992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16.61872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80.64448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16.61944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84098088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8696" y="858447"/>
            <a:ext cx="3145536" cy="37226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1774" y="836421"/>
            <a:ext cx="3268122" cy="374472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7411" y="3594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40291" y="3677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4263215"/>
              </p:ext>
            </p:extLst>
          </p:nvPr>
        </p:nvGraphicFramePr>
        <p:xfrm>
          <a:off x="170309" y="4893662"/>
          <a:ext cx="9430892" cy="1397412"/>
        </p:xfrm>
        <a:graphic>
          <a:graphicData uri="http://schemas.openxmlformats.org/drawingml/2006/table">
            <a:tbl>
              <a:tblPr/>
              <a:tblGrid>
                <a:gridCol w="301705"/>
                <a:gridCol w="707447"/>
                <a:gridCol w="707447"/>
                <a:gridCol w="946731"/>
                <a:gridCol w="1050767"/>
                <a:gridCol w="1383682"/>
                <a:gridCol w="364127"/>
                <a:gridCol w="741259"/>
                <a:gridCol w="540989"/>
                <a:gridCol w="460361"/>
                <a:gridCol w="520182"/>
                <a:gridCol w="624218"/>
                <a:gridCol w="1081977"/>
              </a:tblGrid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80.63992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16.61872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80.64448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16.61944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962624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5802335" y="977620"/>
            <a:ext cx="36841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102-61-a_10-feb-2019</a:t>
            </a:r>
            <a:endParaRPr lang="en-US" b="1" dirty="0"/>
          </a:p>
        </p:txBody>
      </p:sp>
      <p:sp>
        <p:nvSpPr>
          <p:cNvPr id="9" name="TextBox 8"/>
          <p:cNvSpPr txBox="1"/>
          <p:nvPr/>
        </p:nvSpPr>
        <p:spPr>
          <a:xfrm>
            <a:off x="246611" y="977620"/>
            <a:ext cx="45010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Imagery_102-61-a_10-jan-2018</a:t>
            </a:r>
            <a:endParaRPr lang="en-US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3223" y="1971711"/>
            <a:ext cx="4406522" cy="294775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75504" y="1992456"/>
            <a:ext cx="4603099" cy="2927015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8278446"/>
              </p:ext>
            </p:extLst>
          </p:nvPr>
        </p:nvGraphicFramePr>
        <p:xfrm>
          <a:off x="338329" y="5581334"/>
          <a:ext cx="9189722" cy="453705"/>
        </p:xfrm>
        <a:graphic>
          <a:graphicData uri="http://schemas.openxmlformats.org/drawingml/2006/table">
            <a:tbl>
              <a:tblPr/>
              <a:tblGrid>
                <a:gridCol w="293990"/>
                <a:gridCol w="689356"/>
                <a:gridCol w="689356"/>
                <a:gridCol w="922522"/>
                <a:gridCol w="1023896"/>
                <a:gridCol w="1348298"/>
                <a:gridCol w="354816"/>
                <a:gridCol w="722303"/>
                <a:gridCol w="527155"/>
                <a:gridCol w="448588"/>
                <a:gridCol w="506879"/>
                <a:gridCol w="608255"/>
                <a:gridCol w="1054308"/>
              </a:tblGrid>
              <a:tr h="1512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512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17.06636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80.6142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12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17.06549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80.61105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5873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65776" y="1250127"/>
            <a:ext cx="3274268" cy="433482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0817" y="1250127"/>
            <a:ext cx="3007497" cy="433482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508140"/>
              </p:ext>
            </p:extLst>
          </p:nvPr>
        </p:nvGraphicFramePr>
        <p:xfrm>
          <a:off x="377366" y="5998512"/>
          <a:ext cx="8812352" cy="594312"/>
        </p:xfrm>
        <a:graphic>
          <a:graphicData uri="http://schemas.openxmlformats.org/drawingml/2006/table">
            <a:tbl>
              <a:tblPr/>
              <a:tblGrid>
                <a:gridCol w="274351"/>
                <a:gridCol w="643306"/>
                <a:gridCol w="643306"/>
                <a:gridCol w="860896"/>
                <a:gridCol w="955499"/>
                <a:gridCol w="1258232"/>
                <a:gridCol w="567623"/>
                <a:gridCol w="674053"/>
                <a:gridCol w="491941"/>
                <a:gridCol w="418622"/>
                <a:gridCol w="473019"/>
                <a:gridCol w="567623"/>
                <a:gridCol w="983881"/>
              </a:tblGrid>
              <a:tr h="1981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81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16.87405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80.15294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0.89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16.87558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80.15353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6883" marR="6883" marT="688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1470841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8696" y="858447"/>
            <a:ext cx="3145536" cy="37226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1774" y="836421"/>
            <a:ext cx="3268122" cy="374472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7411" y="3594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40291" y="3677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4263215"/>
              </p:ext>
            </p:extLst>
          </p:nvPr>
        </p:nvGraphicFramePr>
        <p:xfrm>
          <a:off x="170309" y="4893662"/>
          <a:ext cx="9430892" cy="1397412"/>
        </p:xfrm>
        <a:graphic>
          <a:graphicData uri="http://schemas.openxmlformats.org/drawingml/2006/table">
            <a:tbl>
              <a:tblPr/>
              <a:tblGrid>
                <a:gridCol w="301705"/>
                <a:gridCol w="707447"/>
                <a:gridCol w="707447"/>
                <a:gridCol w="946731"/>
                <a:gridCol w="1050767"/>
                <a:gridCol w="1383682"/>
                <a:gridCol w="364127"/>
                <a:gridCol w="741259"/>
                <a:gridCol w="540989"/>
                <a:gridCol w="460361"/>
                <a:gridCol w="520182"/>
                <a:gridCol w="624218"/>
                <a:gridCol w="1081977"/>
              </a:tblGrid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80.63992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16.61872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80.64448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16.61944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8578495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8696" y="858447"/>
            <a:ext cx="3145536" cy="372269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1774" y="836421"/>
            <a:ext cx="3268122" cy="374472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7411" y="35942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40291" y="36778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4263215"/>
              </p:ext>
            </p:extLst>
          </p:nvPr>
        </p:nvGraphicFramePr>
        <p:xfrm>
          <a:off x="170309" y="4893662"/>
          <a:ext cx="9430892" cy="1397412"/>
        </p:xfrm>
        <a:graphic>
          <a:graphicData uri="http://schemas.openxmlformats.org/drawingml/2006/table">
            <a:tbl>
              <a:tblPr/>
              <a:tblGrid>
                <a:gridCol w="301705"/>
                <a:gridCol w="707447"/>
                <a:gridCol w="707447"/>
                <a:gridCol w="946731"/>
                <a:gridCol w="1050767"/>
                <a:gridCol w="1383682"/>
                <a:gridCol w="364127"/>
                <a:gridCol w="741259"/>
                <a:gridCol w="540989"/>
                <a:gridCol w="460361"/>
                <a:gridCol w="520182"/>
                <a:gridCol w="624218"/>
                <a:gridCol w="1081977"/>
              </a:tblGrid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80.63992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16.61692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80.64278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16.61872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80.64448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29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KOTHURUTADEPALLI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16.61944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BODAPADU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86092980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39" y="1256907"/>
            <a:ext cx="3557017" cy="33537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7807" y="1265843"/>
            <a:ext cx="3495881" cy="334482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8639" y="55145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1519" y="55980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2076876"/>
              </p:ext>
            </p:extLst>
          </p:nvPr>
        </p:nvGraphicFramePr>
        <p:xfrm>
          <a:off x="214695" y="5124134"/>
          <a:ext cx="9240202" cy="965769"/>
        </p:xfrm>
        <a:graphic>
          <a:graphicData uri="http://schemas.openxmlformats.org/drawingml/2006/table">
            <a:tbl>
              <a:tblPr/>
              <a:tblGrid>
                <a:gridCol w="295605"/>
                <a:gridCol w="693142"/>
                <a:gridCol w="693142"/>
                <a:gridCol w="927589"/>
                <a:gridCol w="1029521"/>
                <a:gridCol w="1355705"/>
                <a:gridCol w="356764"/>
                <a:gridCol w="726271"/>
                <a:gridCol w="530050"/>
                <a:gridCol w="451052"/>
                <a:gridCol w="509664"/>
                <a:gridCol w="611597"/>
                <a:gridCol w="1060100"/>
              </a:tblGrid>
              <a:tr h="3219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19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16.69456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80.66482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9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16.69455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80.66694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64503262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639" y="1256907"/>
            <a:ext cx="3557017" cy="335375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37807" y="1265843"/>
            <a:ext cx="3495881" cy="334482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8639" y="55145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1519" y="55980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4062875"/>
              </p:ext>
            </p:extLst>
          </p:nvPr>
        </p:nvGraphicFramePr>
        <p:xfrm>
          <a:off x="214695" y="5124134"/>
          <a:ext cx="9240202" cy="965769"/>
        </p:xfrm>
        <a:graphic>
          <a:graphicData uri="http://schemas.openxmlformats.org/drawingml/2006/table">
            <a:tbl>
              <a:tblPr/>
              <a:tblGrid>
                <a:gridCol w="295605"/>
                <a:gridCol w="693142"/>
                <a:gridCol w="693142"/>
                <a:gridCol w="927589"/>
                <a:gridCol w="1029521"/>
                <a:gridCol w="1355705"/>
                <a:gridCol w="356764"/>
                <a:gridCol w="726271"/>
                <a:gridCol w="530050"/>
                <a:gridCol w="451052"/>
                <a:gridCol w="509664"/>
                <a:gridCol w="611597"/>
                <a:gridCol w="1060100"/>
              </a:tblGrid>
              <a:tr h="3219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19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16.69456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80.66482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9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16.69455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80.66694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21832304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9544" y="1344740"/>
            <a:ext cx="4351158" cy="35814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6138" y="1344739"/>
            <a:ext cx="4257675" cy="35814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8639" y="55145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1519" y="55980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1509959"/>
              </p:ext>
            </p:extLst>
          </p:nvPr>
        </p:nvGraphicFramePr>
        <p:xfrm>
          <a:off x="346138" y="5535614"/>
          <a:ext cx="9172765" cy="801177"/>
        </p:xfrm>
        <a:graphic>
          <a:graphicData uri="http://schemas.openxmlformats.org/drawingml/2006/table">
            <a:tbl>
              <a:tblPr/>
              <a:tblGrid>
                <a:gridCol w="293447"/>
                <a:gridCol w="688084"/>
                <a:gridCol w="688084"/>
                <a:gridCol w="920819"/>
                <a:gridCol w="1022007"/>
                <a:gridCol w="1345811"/>
                <a:gridCol w="354161"/>
                <a:gridCol w="720970"/>
                <a:gridCol w="526182"/>
                <a:gridCol w="447760"/>
                <a:gridCol w="505944"/>
                <a:gridCol w="607133"/>
                <a:gridCol w="1052363"/>
              </a:tblGrid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16.67559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80.65485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16.67449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80.65504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6200708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9544" y="1344740"/>
            <a:ext cx="4351158" cy="35814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6138" y="1344739"/>
            <a:ext cx="4257675" cy="35814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48639" y="55145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1519" y="55980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2157229"/>
              </p:ext>
            </p:extLst>
          </p:nvPr>
        </p:nvGraphicFramePr>
        <p:xfrm>
          <a:off x="346138" y="5535614"/>
          <a:ext cx="9172765" cy="801177"/>
        </p:xfrm>
        <a:graphic>
          <a:graphicData uri="http://schemas.openxmlformats.org/drawingml/2006/table">
            <a:tbl>
              <a:tblPr/>
              <a:tblGrid>
                <a:gridCol w="293447"/>
                <a:gridCol w="688084"/>
                <a:gridCol w="688084"/>
                <a:gridCol w="920819"/>
                <a:gridCol w="1022007"/>
                <a:gridCol w="1345811"/>
                <a:gridCol w="354161"/>
                <a:gridCol w="720970"/>
                <a:gridCol w="526182"/>
                <a:gridCol w="447760"/>
                <a:gridCol w="505944"/>
                <a:gridCol w="607133"/>
                <a:gridCol w="1052363"/>
              </a:tblGrid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16.67559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80.65485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7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KOTHURU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16.67449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80.65504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18827958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4496" y="1616322"/>
            <a:ext cx="3310828" cy="278746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5224" y="1616321"/>
            <a:ext cx="2739200" cy="2787468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839893" y="1058918"/>
            <a:ext cx="36657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 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761950" y="1058918"/>
            <a:ext cx="36657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102-61-b-22-feb-2019</a:t>
            </a:r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5792316"/>
              </p:ext>
            </p:extLst>
          </p:nvPr>
        </p:nvGraphicFramePr>
        <p:xfrm>
          <a:off x="233678" y="4829102"/>
          <a:ext cx="9404099" cy="812746"/>
        </p:xfrm>
        <a:graphic>
          <a:graphicData uri="http://schemas.openxmlformats.org/drawingml/2006/table">
            <a:tbl>
              <a:tblPr/>
              <a:tblGrid>
                <a:gridCol w="300848"/>
                <a:gridCol w="705437"/>
                <a:gridCol w="705437"/>
                <a:gridCol w="944042"/>
                <a:gridCol w="1047782"/>
                <a:gridCol w="1379751"/>
                <a:gridCol w="363092"/>
                <a:gridCol w="739153"/>
                <a:gridCol w="539452"/>
                <a:gridCol w="459053"/>
                <a:gridCol w="518704"/>
                <a:gridCol w="622445"/>
                <a:gridCol w="1078903"/>
              </a:tblGrid>
              <a:tr h="40637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637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METLAPALLI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METLAPALLI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16.62476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80.82448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METLAPALLI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8755356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230" y="1603884"/>
            <a:ext cx="3194114" cy="347141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26480" y="1632941"/>
            <a:ext cx="2945130" cy="344236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4654" y="999509"/>
            <a:ext cx="35022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102-61-a-10-01-2018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77534" y="100786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</a:t>
            </a:r>
            <a:r>
              <a:rPr lang="en-US" altLang="en-US" b="1" dirty="0" smtClean="0">
                <a:latin typeface="Calibri" panose="020F0502020204030204" pitchFamily="34" charset="0"/>
              </a:rPr>
              <a:t>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1339693"/>
              </p:ext>
            </p:extLst>
          </p:nvPr>
        </p:nvGraphicFramePr>
        <p:xfrm>
          <a:off x="306135" y="5670350"/>
          <a:ext cx="9267631" cy="739594"/>
        </p:xfrm>
        <a:graphic>
          <a:graphicData uri="http://schemas.openxmlformats.org/drawingml/2006/table">
            <a:tbl>
              <a:tblPr/>
              <a:tblGrid>
                <a:gridCol w="296482"/>
                <a:gridCol w="695200"/>
                <a:gridCol w="695200"/>
                <a:gridCol w="930342"/>
                <a:gridCol w="1032577"/>
                <a:gridCol w="1359729"/>
                <a:gridCol w="357823"/>
                <a:gridCol w="728427"/>
                <a:gridCol w="531624"/>
                <a:gridCol w="452391"/>
                <a:gridCol w="511177"/>
                <a:gridCol w="613412"/>
                <a:gridCol w="1063247"/>
              </a:tblGrid>
              <a:tr h="3697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97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17.05323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80.60968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RAMANAPALEM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68412993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3116" y="2019769"/>
            <a:ext cx="3617676" cy="29637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31021" y="2027491"/>
            <a:ext cx="3749402" cy="29559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4654" y="999509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77534" y="100786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8899133"/>
              </p:ext>
            </p:extLst>
          </p:nvPr>
        </p:nvGraphicFramePr>
        <p:xfrm>
          <a:off x="232980" y="5392268"/>
          <a:ext cx="8821302" cy="597051"/>
        </p:xfrm>
        <a:graphic>
          <a:graphicData uri="http://schemas.openxmlformats.org/drawingml/2006/table">
            <a:tbl>
              <a:tblPr/>
              <a:tblGrid>
                <a:gridCol w="321177"/>
                <a:gridCol w="531604"/>
                <a:gridCol w="753106"/>
                <a:gridCol w="963531"/>
                <a:gridCol w="963531"/>
                <a:gridCol w="1453605"/>
                <a:gridCol w="387628"/>
                <a:gridCol w="531604"/>
                <a:gridCol w="575904"/>
                <a:gridCol w="490072"/>
                <a:gridCol w="553754"/>
                <a:gridCol w="664506"/>
                <a:gridCol w="631280"/>
              </a:tblGrid>
              <a:tr h="1990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90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17.06687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80.62357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0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17.06891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80.62520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6334725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3116" y="2019769"/>
            <a:ext cx="3617676" cy="29637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31021" y="2027491"/>
            <a:ext cx="3749402" cy="29559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4654" y="999509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77534" y="100786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9576265"/>
              </p:ext>
            </p:extLst>
          </p:nvPr>
        </p:nvGraphicFramePr>
        <p:xfrm>
          <a:off x="232980" y="5392268"/>
          <a:ext cx="8821302" cy="597051"/>
        </p:xfrm>
        <a:graphic>
          <a:graphicData uri="http://schemas.openxmlformats.org/drawingml/2006/table">
            <a:tbl>
              <a:tblPr/>
              <a:tblGrid>
                <a:gridCol w="321177"/>
                <a:gridCol w="531604"/>
                <a:gridCol w="753106"/>
                <a:gridCol w="963531"/>
                <a:gridCol w="963531"/>
                <a:gridCol w="1453605"/>
                <a:gridCol w="387628"/>
                <a:gridCol w="531604"/>
                <a:gridCol w="575904"/>
                <a:gridCol w="490072"/>
                <a:gridCol w="553754"/>
                <a:gridCol w="664506"/>
                <a:gridCol w="631280"/>
              </a:tblGrid>
              <a:tr h="1990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90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17.06687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80.62357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0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17.06891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80.62520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14165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92239" y="1572768"/>
            <a:ext cx="2954849" cy="39202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6384" y="1448037"/>
            <a:ext cx="3054096" cy="413148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8630624"/>
              </p:ext>
            </p:extLst>
          </p:nvPr>
        </p:nvGraphicFramePr>
        <p:xfrm>
          <a:off x="205550" y="5797296"/>
          <a:ext cx="9241539" cy="914399"/>
        </p:xfrm>
        <a:graphic>
          <a:graphicData uri="http://schemas.openxmlformats.org/drawingml/2006/table">
            <a:tbl>
              <a:tblPr/>
              <a:tblGrid>
                <a:gridCol w="371455"/>
                <a:gridCol w="614822"/>
                <a:gridCol w="870998"/>
                <a:gridCol w="896615"/>
                <a:gridCol w="627631"/>
                <a:gridCol w="1450595"/>
                <a:gridCol w="448307"/>
                <a:gridCol w="589204"/>
                <a:gridCol w="666056"/>
                <a:gridCol w="566789"/>
                <a:gridCol w="640440"/>
                <a:gridCol w="768527"/>
                <a:gridCol w="730100"/>
              </a:tblGrid>
              <a:tr h="1896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16.87451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80.15082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16.87311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80.15144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16.87388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80.15155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136658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0392" y="1416748"/>
            <a:ext cx="2791206" cy="31516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15584" y="1403672"/>
            <a:ext cx="2757678" cy="316468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4654" y="908069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77534" y="91642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1360197"/>
              </p:ext>
            </p:extLst>
          </p:nvPr>
        </p:nvGraphicFramePr>
        <p:xfrm>
          <a:off x="269559" y="5341166"/>
          <a:ext cx="9029888" cy="776170"/>
        </p:xfrm>
        <a:graphic>
          <a:graphicData uri="http://schemas.openxmlformats.org/drawingml/2006/table">
            <a:tbl>
              <a:tblPr/>
              <a:tblGrid>
                <a:gridCol w="288877"/>
                <a:gridCol w="677366"/>
                <a:gridCol w="677366"/>
                <a:gridCol w="906476"/>
                <a:gridCol w="1006088"/>
                <a:gridCol w="1324848"/>
                <a:gridCol w="348644"/>
                <a:gridCol w="709740"/>
                <a:gridCol w="517986"/>
                <a:gridCol w="440786"/>
                <a:gridCol w="498064"/>
                <a:gridCol w="597676"/>
                <a:gridCol w="1035971"/>
              </a:tblGrid>
              <a:tr h="38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17.07028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80.62932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7584508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2728" y="1801558"/>
            <a:ext cx="2728146" cy="25326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87037" y="1801558"/>
            <a:ext cx="2787560" cy="253269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32104" y="1200677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44984" y="1209033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1398053"/>
              </p:ext>
            </p:extLst>
          </p:nvPr>
        </p:nvGraphicFramePr>
        <p:xfrm>
          <a:off x="241917" y="5396030"/>
          <a:ext cx="9459866" cy="794458"/>
        </p:xfrm>
        <a:graphic>
          <a:graphicData uri="http://schemas.openxmlformats.org/drawingml/2006/table">
            <a:tbl>
              <a:tblPr/>
              <a:tblGrid>
                <a:gridCol w="302632"/>
                <a:gridCol w="709621"/>
                <a:gridCol w="709621"/>
                <a:gridCol w="949640"/>
                <a:gridCol w="1053995"/>
                <a:gridCol w="1387933"/>
                <a:gridCol w="365246"/>
                <a:gridCol w="743536"/>
                <a:gridCol w="542650"/>
                <a:gridCol w="461775"/>
                <a:gridCol w="521780"/>
                <a:gridCol w="626136"/>
                <a:gridCol w="1085301"/>
              </a:tblGrid>
              <a:tr h="3972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972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17.04806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80.69425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4111810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28881" y="1392936"/>
            <a:ext cx="3895725" cy="35052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6791" y="1392936"/>
            <a:ext cx="4389793" cy="3505200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0188727"/>
              </p:ext>
            </p:extLst>
          </p:nvPr>
        </p:nvGraphicFramePr>
        <p:xfrm>
          <a:off x="236791" y="5597198"/>
          <a:ext cx="9318691" cy="803602"/>
        </p:xfrm>
        <a:graphic>
          <a:graphicData uri="http://schemas.openxmlformats.org/drawingml/2006/table">
            <a:tbl>
              <a:tblPr/>
              <a:tblGrid>
                <a:gridCol w="298116"/>
                <a:gridCol w="699030"/>
                <a:gridCol w="699030"/>
                <a:gridCol w="935468"/>
                <a:gridCol w="1038266"/>
                <a:gridCol w="1367220"/>
                <a:gridCol w="359795"/>
                <a:gridCol w="732440"/>
                <a:gridCol w="534552"/>
                <a:gridCol w="454884"/>
                <a:gridCol w="513993"/>
                <a:gridCol w="616792"/>
                <a:gridCol w="1069105"/>
              </a:tblGrid>
              <a:tr h="4018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18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17.04492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80.69844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944807" y="780053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757687" y="78840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932961536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4596" y="1325120"/>
            <a:ext cx="3344172" cy="388339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88514" y="1325119"/>
            <a:ext cx="3106717" cy="388339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98503" y="798341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611383" y="80669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4395958"/>
              </p:ext>
            </p:extLst>
          </p:nvPr>
        </p:nvGraphicFramePr>
        <p:xfrm>
          <a:off x="208318" y="5706926"/>
          <a:ext cx="9191713" cy="703018"/>
        </p:xfrm>
        <a:graphic>
          <a:graphicData uri="http://schemas.openxmlformats.org/drawingml/2006/table">
            <a:tbl>
              <a:tblPr/>
              <a:tblGrid>
                <a:gridCol w="294054"/>
                <a:gridCol w="689505"/>
                <a:gridCol w="689505"/>
                <a:gridCol w="922721"/>
                <a:gridCol w="1024118"/>
                <a:gridCol w="1348591"/>
                <a:gridCol w="354892"/>
                <a:gridCol w="722460"/>
                <a:gridCol w="527269"/>
                <a:gridCol w="448685"/>
                <a:gridCol w="506989"/>
                <a:gridCol w="608387"/>
                <a:gridCol w="1054537"/>
              </a:tblGrid>
              <a:tr h="35150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150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17.04033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80.69254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6690290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8176" y="1228043"/>
            <a:ext cx="3612928" cy="38651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2725" y="1287589"/>
            <a:ext cx="3256660" cy="380561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327" y="85035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92207" y="85871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470640"/>
              </p:ext>
            </p:extLst>
          </p:nvPr>
        </p:nvGraphicFramePr>
        <p:xfrm>
          <a:off x="178119" y="5433158"/>
          <a:ext cx="9267631" cy="1077372"/>
        </p:xfrm>
        <a:graphic>
          <a:graphicData uri="http://schemas.openxmlformats.org/drawingml/2006/table">
            <a:tbl>
              <a:tblPr/>
              <a:tblGrid>
                <a:gridCol w="296482"/>
                <a:gridCol w="695200"/>
                <a:gridCol w="695200"/>
                <a:gridCol w="930342"/>
                <a:gridCol w="1032577"/>
                <a:gridCol w="1359729"/>
                <a:gridCol w="357823"/>
                <a:gridCol w="728427"/>
                <a:gridCol w="531624"/>
                <a:gridCol w="452391"/>
                <a:gridCol w="511177"/>
                <a:gridCol w="613412"/>
                <a:gridCol w="1063247"/>
              </a:tblGrid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17.04333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80.68810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80.68678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6546036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8176" y="1228043"/>
            <a:ext cx="3612928" cy="38651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2725" y="1287589"/>
            <a:ext cx="3256660" cy="380561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327" y="85035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92207" y="85871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3108185"/>
              </p:ext>
            </p:extLst>
          </p:nvPr>
        </p:nvGraphicFramePr>
        <p:xfrm>
          <a:off x="178119" y="5433158"/>
          <a:ext cx="9267631" cy="1077372"/>
        </p:xfrm>
        <a:graphic>
          <a:graphicData uri="http://schemas.openxmlformats.org/drawingml/2006/table">
            <a:tbl>
              <a:tblPr/>
              <a:tblGrid>
                <a:gridCol w="296482"/>
                <a:gridCol w="695200"/>
                <a:gridCol w="695200"/>
                <a:gridCol w="930342"/>
                <a:gridCol w="1032577"/>
                <a:gridCol w="1359729"/>
                <a:gridCol w="357823"/>
                <a:gridCol w="728427"/>
                <a:gridCol w="531624"/>
                <a:gridCol w="452391"/>
                <a:gridCol w="511177"/>
                <a:gridCol w="613412"/>
                <a:gridCol w="1063247"/>
              </a:tblGrid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17.04333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80.68810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80.68678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063728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8176" y="1228043"/>
            <a:ext cx="3612928" cy="38651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2725" y="1287589"/>
            <a:ext cx="3256660" cy="380561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327" y="85035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92207" y="85871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3108185"/>
              </p:ext>
            </p:extLst>
          </p:nvPr>
        </p:nvGraphicFramePr>
        <p:xfrm>
          <a:off x="178119" y="5433158"/>
          <a:ext cx="9267631" cy="1077372"/>
        </p:xfrm>
        <a:graphic>
          <a:graphicData uri="http://schemas.openxmlformats.org/drawingml/2006/table">
            <a:tbl>
              <a:tblPr/>
              <a:tblGrid>
                <a:gridCol w="296482"/>
                <a:gridCol w="695200"/>
                <a:gridCol w="695200"/>
                <a:gridCol w="930342"/>
                <a:gridCol w="1032577"/>
                <a:gridCol w="1359729"/>
                <a:gridCol w="357823"/>
                <a:gridCol w="728427"/>
                <a:gridCol w="531624"/>
                <a:gridCol w="452391"/>
                <a:gridCol w="511177"/>
                <a:gridCol w="613412"/>
                <a:gridCol w="1063247"/>
              </a:tblGrid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17.04333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80.68810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80.68678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1787338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8176" y="1228043"/>
            <a:ext cx="3612928" cy="38651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2725" y="1287589"/>
            <a:ext cx="3256660" cy="380561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9327" y="85035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92207" y="85871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3108185"/>
              </p:ext>
            </p:extLst>
          </p:nvPr>
        </p:nvGraphicFramePr>
        <p:xfrm>
          <a:off x="178119" y="5433158"/>
          <a:ext cx="9267631" cy="1077372"/>
        </p:xfrm>
        <a:graphic>
          <a:graphicData uri="http://schemas.openxmlformats.org/drawingml/2006/table">
            <a:tbl>
              <a:tblPr/>
              <a:tblGrid>
                <a:gridCol w="296482"/>
                <a:gridCol w="695200"/>
                <a:gridCol w="695200"/>
                <a:gridCol w="930342"/>
                <a:gridCol w="1032577"/>
                <a:gridCol w="1359729"/>
                <a:gridCol w="357823"/>
                <a:gridCol w="728427"/>
                <a:gridCol w="531624"/>
                <a:gridCol w="452391"/>
                <a:gridCol w="511177"/>
                <a:gridCol w="613412"/>
                <a:gridCol w="1063247"/>
              </a:tblGrid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17.04333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80.68810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80.68678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0346367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8176" y="1228043"/>
            <a:ext cx="3612928" cy="386516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2725" y="1287589"/>
            <a:ext cx="3256660" cy="380561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1039" y="735748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73919" y="744104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3108185"/>
              </p:ext>
            </p:extLst>
          </p:nvPr>
        </p:nvGraphicFramePr>
        <p:xfrm>
          <a:off x="178119" y="5433158"/>
          <a:ext cx="9267631" cy="1077372"/>
        </p:xfrm>
        <a:graphic>
          <a:graphicData uri="http://schemas.openxmlformats.org/drawingml/2006/table">
            <a:tbl>
              <a:tblPr/>
              <a:tblGrid>
                <a:gridCol w="296482"/>
                <a:gridCol w="695200"/>
                <a:gridCol w="695200"/>
                <a:gridCol w="930342"/>
                <a:gridCol w="1032577"/>
                <a:gridCol w="1359729"/>
                <a:gridCol w="357823"/>
                <a:gridCol w="728427"/>
                <a:gridCol w="531624"/>
                <a:gridCol w="452391"/>
                <a:gridCol w="511177"/>
                <a:gridCol w="613412"/>
                <a:gridCol w="1063247"/>
              </a:tblGrid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17.04333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80.68810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80.68741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95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17.04583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80.68678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3479732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1209" y="992658"/>
            <a:ext cx="3461295" cy="351638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6595" y="918115"/>
            <a:ext cx="3552825" cy="35909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1209" y="415708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84089" y="424064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1866771"/>
              </p:ext>
            </p:extLst>
          </p:nvPr>
        </p:nvGraphicFramePr>
        <p:xfrm>
          <a:off x="339205" y="5101663"/>
          <a:ext cx="8740214" cy="598382"/>
        </p:xfrm>
        <a:graphic>
          <a:graphicData uri="http://schemas.openxmlformats.org/drawingml/2006/table">
            <a:tbl>
              <a:tblPr/>
              <a:tblGrid>
                <a:gridCol w="341829"/>
                <a:gridCol w="801530"/>
                <a:gridCol w="801530"/>
                <a:gridCol w="825105"/>
                <a:gridCol w="577573"/>
                <a:gridCol w="1334901"/>
                <a:gridCol w="412552"/>
                <a:gridCol w="542211"/>
                <a:gridCol w="612935"/>
                <a:gridCol w="521584"/>
                <a:gridCol w="589361"/>
                <a:gridCol w="707232"/>
                <a:gridCol w="671871"/>
              </a:tblGrid>
              <a:tr h="2991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91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VALLAMPATLA 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17.03172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80.68560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666860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289" y="1800225"/>
            <a:ext cx="3411431" cy="30556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6401" y="1800225"/>
            <a:ext cx="3548706" cy="305563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7407396"/>
              </p:ext>
            </p:extLst>
          </p:nvPr>
        </p:nvGraphicFramePr>
        <p:xfrm>
          <a:off x="196406" y="5294274"/>
          <a:ext cx="9143638" cy="1252830"/>
        </p:xfrm>
        <a:graphic>
          <a:graphicData uri="http://schemas.openxmlformats.org/drawingml/2006/table">
            <a:tbl>
              <a:tblPr/>
              <a:tblGrid>
                <a:gridCol w="367520"/>
                <a:gridCol w="608309"/>
                <a:gridCol w="861771"/>
                <a:gridCol w="887116"/>
                <a:gridCol w="620982"/>
                <a:gridCol w="1435228"/>
                <a:gridCol w="443558"/>
                <a:gridCol w="582962"/>
                <a:gridCol w="659001"/>
                <a:gridCol w="560785"/>
                <a:gridCol w="633655"/>
                <a:gridCol w="760385"/>
                <a:gridCol w="722366"/>
              </a:tblGrid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16.87350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80.15829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16.87332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16.87085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80.16083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16.87290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80.15918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4196683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0976" y="1384363"/>
            <a:ext cx="2651760" cy="36100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4475" y="1386997"/>
            <a:ext cx="2480573" cy="360739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89497" y="65345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02377" y="66180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119883"/>
              </p:ext>
            </p:extLst>
          </p:nvPr>
        </p:nvGraphicFramePr>
        <p:xfrm>
          <a:off x="132399" y="5688638"/>
          <a:ext cx="9377361" cy="620722"/>
        </p:xfrm>
        <a:graphic>
          <a:graphicData uri="http://schemas.openxmlformats.org/drawingml/2006/table">
            <a:tbl>
              <a:tblPr/>
              <a:tblGrid>
                <a:gridCol w="299993"/>
                <a:gridCol w="703431"/>
                <a:gridCol w="703431"/>
                <a:gridCol w="941358"/>
                <a:gridCol w="1044803"/>
                <a:gridCol w="1375828"/>
                <a:gridCol w="362060"/>
                <a:gridCol w="737051"/>
                <a:gridCol w="537918"/>
                <a:gridCol w="457748"/>
                <a:gridCol w="517229"/>
                <a:gridCol w="620675"/>
                <a:gridCol w="1075836"/>
              </a:tblGrid>
              <a:tr h="3103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03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VALLAMPATLA 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17.03384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80.67931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4721865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15494" y="1755403"/>
            <a:ext cx="3838317" cy="33813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8486" y="1755403"/>
            <a:ext cx="3800475" cy="33813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3859" y="90982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76739" y="91818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7295888"/>
              </p:ext>
            </p:extLst>
          </p:nvPr>
        </p:nvGraphicFramePr>
        <p:xfrm>
          <a:off x="196999" y="5705727"/>
          <a:ext cx="9257898" cy="713360"/>
        </p:xfrm>
        <a:graphic>
          <a:graphicData uri="http://schemas.openxmlformats.org/drawingml/2006/table">
            <a:tbl>
              <a:tblPr/>
              <a:tblGrid>
                <a:gridCol w="296171"/>
                <a:gridCol w="694470"/>
                <a:gridCol w="694470"/>
                <a:gridCol w="929365"/>
                <a:gridCol w="1031492"/>
                <a:gridCol w="1358301"/>
                <a:gridCol w="357448"/>
                <a:gridCol w="727662"/>
                <a:gridCol w="531065"/>
                <a:gridCol w="451916"/>
                <a:gridCol w="510640"/>
                <a:gridCol w="612768"/>
                <a:gridCol w="1062130"/>
              </a:tblGrid>
              <a:tr h="3566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66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VALLAMPATLA 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17.01008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80.67618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5097798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0948" y="1758505"/>
            <a:ext cx="3305175" cy="32861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2105" y="1758506"/>
            <a:ext cx="3251350" cy="328612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18139" y="104698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31019" y="105534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4705427"/>
              </p:ext>
            </p:extLst>
          </p:nvPr>
        </p:nvGraphicFramePr>
        <p:xfrm>
          <a:off x="232983" y="5615486"/>
          <a:ext cx="9185338" cy="648154"/>
        </p:xfrm>
        <a:graphic>
          <a:graphicData uri="http://schemas.openxmlformats.org/drawingml/2006/table">
            <a:tbl>
              <a:tblPr/>
              <a:tblGrid>
                <a:gridCol w="293850"/>
                <a:gridCol w="689027"/>
                <a:gridCol w="689027"/>
                <a:gridCol w="922081"/>
                <a:gridCol w="1023408"/>
                <a:gridCol w="1347655"/>
                <a:gridCol w="354646"/>
                <a:gridCol w="721959"/>
                <a:gridCol w="526903"/>
                <a:gridCol w="448374"/>
                <a:gridCol w="506638"/>
                <a:gridCol w="607965"/>
                <a:gridCol w="1053805"/>
              </a:tblGrid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KRISHNARAOPALEM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80.66061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8446069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7376" y="1486193"/>
            <a:ext cx="2915517" cy="312238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5874" y="1486193"/>
            <a:ext cx="3034334" cy="312238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83315" y="973833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96195" y="98218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3844937"/>
              </p:ext>
            </p:extLst>
          </p:nvPr>
        </p:nvGraphicFramePr>
        <p:xfrm>
          <a:off x="193130" y="5167430"/>
          <a:ext cx="9069743" cy="666442"/>
        </p:xfrm>
        <a:graphic>
          <a:graphicData uri="http://schemas.openxmlformats.org/drawingml/2006/table">
            <a:tbl>
              <a:tblPr/>
              <a:tblGrid>
                <a:gridCol w="290152"/>
                <a:gridCol w="680356"/>
                <a:gridCol w="680356"/>
                <a:gridCol w="910477"/>
                <a:gridCol w="1010528"/>
                <a:gridCol w="1330695"/>
                <a:gridCol w="350183"/>
                <a:gridCol w="712873"/>
                <a:gridCol w="520272"/>
                <a:gridCol w="442731"/>
                <a:gridCol w="500262"/>
                <a:gridCol w="600314"/>
                <a:gridCol w="1040544"/>
              </a:tblGrid>
              <a:tr h="3332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32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16.90562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80.59082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3428693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4231" y="1281875"/>
            <a:ext cx="3651385" cy="35972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1888" y="1281875"/>
            <a:ext cx="2980182" cy="359729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63839" y="77266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76719" y="78102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6864283"/>
              </p:ext>
            </p:extLst>
          </p:nvPr>
        </p:nvGraphicFramePr>
        <p:xfrm>
          <a:off x="196406" y="5325339"/>
          <a:ext cx="9203626" cy="1057171"/>
        </p:xfrm>
        <a:graphic>
          <a:graphicData uri="http://schemas.openxmlformats.org/drawingml/2006/table">
            <a:tbl>
              <a:tblPr/>
              <a:tblGrid>
                <a:gridCol w="334992"/>
                <a:gridCol w="785499"/>
                <a:gridCol w="785499"/>
                <a:gridCol w="808602"/>
                <a:gridCol w="1004977"/>
                <a:gridCol w="1516130"/>
                <a:gridCol w="404302"/>
                <a:gridCol w="531368"/>
                <a:gridCol w="600675"/>
                <a:gridCol w="511153"/>
                <a:gridCol w="577572"/>
                <a:gridCol w="693087"/>
                <a:gridCol w="649770"/>
              </a:tblGrid>
              <a:tr h="1669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16.90908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9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16.90903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80.61212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16.90795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80.61190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16.90821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80.61223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9793617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4231" y="1281875"/>
            <a:ext cx="3651385" cy="35972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1888" y="1281875"/>
            <a:ext cx="2980182" cy="359729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63839" y="77266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76719" y="78102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6226579"/>
              </p:ext>
            </p:extLst>
          </p:nvPr>
        </p:nvGraphicFramePr>
        <p:xfrm>
          <a:off x="196406" y="5325339"/>
          <a:ext cx="9203626" cy="1057171"/>
        </p:xfrm>
        <a:graphic>
          <a:graphicData uri="http://schemas.openxmlformats.org/drawingml/2006/table">
            <a:tbl>
              <a:tblPr/>
              <a:tblGrid>
                <a:gridCol w="334992"/>
                <a:gridCol w="785499"/>
                <a:gridCol w="785499"/>
                <a:gridCol w="808602"/>
                <a:gridCol w="1004977"/>
                <a:gridCol w="1516130"/>
                <a:gridCol w="404302"/>
                <a:gridCol w="531368"/>
                <a:gridCol w="600675"/>
                <a:gridCol w="511153"/>
                <a:gridCol w="577572"/>
                <a:gridCol w="693087"/>
                <a:gridCol w="649770"/>
              </a:tblGrid>
              <a:tr h="1669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16.90908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9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16.90903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80.61212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16.90795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80.61190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16.90821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80.61223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9894902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4231" y="1281875"/>
            <a:ext cx="3651385" cy="35972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1888" y="1281875"/>
            <a:ext cx="2980182" cy="359729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63839" y="77266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76719" y="78102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6226579"/>
              </p:ext>
            </p:extLst>
          </p:nvPr>
        </p:nvGraphicFramePr>
        <p:xfrm>
          <a:off x="196406" y="5325339"/>
          <a:ext cx="9203626" cy="1057171"/>
        </p:xfrm>
        <a:graphic>
          <a:graphicData uri="http://schemas.openxmlformats.org/drawingml/2006/table">
            <a:tbl>
              <a:tblPr/>
              <a:tblGrid>
                <a:gridCol w="334992"/>
                <a:gridCol w="785499"/>
                <a:gridCol w="785499"/>
                <a:gridCol w="808602"/>
                <a:gridCol w="1004977"/>
                <a:gridCol w="1516130"/>
                <a:gridCol w="404302"/>
                <a:gridCol w="531368"/>
                <a:gridCol w="600675"/>
                <a:gridCol w="511153"/>
                <a:gridCol w="577572"/>
                <a:gridCol w="693087"/>
                <a:gridCol w="649770"/>
              </a:tblGrid>
              <a:tr h="1669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16.90908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9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16.90903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80.61212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16.90795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80.61190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16.90821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80.61223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97144747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4684" y="1877758"/>
            <a:ext cx="3124200" cy="32670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4885" y="1854517"/>
            <a:ext cx="3328045" cy="328117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84885" y="1083561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97765" y="109191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1020429"/>
              </p:ext>
            </p:extLst>
          </p:nvPr>
        </p:nvGraphicFramePr>
        <p:xfrm>
          <a:off x="205551" y="5537312"/>
          <a:ext cx="9340787" cy="982360"/>
        </p:xfrm>
        <a:graphic>
          <a:graphicData uri="http://schemas.openxmlformats.org/drawingml/2006/table">
            <a:tbl>
              <a:tblPr/>
              <a:tblGrid>
                <a:gridCol w="298823"/>
                <a:gridCol w="700688"/>
                <a:gridCol w="700688"/>
                <a:gridCol w="937686"/>
                <a:gridCol w="1040727"/>
                <a:gridCol w="1370462"/>
                <a:gridCol w="360648"/>
                <a:gridCol w="734177"/>
                <a:gridCol w="535820"/>
                <a:gridCol w="455962"/>
                <a:gridCol w="515212"/>
                <a:gridCol w="618254"/>
                <a:gridCol w="1071640"/>
              </a:tblGrid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80.61526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80.61558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80.61638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5847571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4684" y="1877758"/>
            <a:ext cx="3124200" cy="32670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4885" y="1854517"/>
            <a:ext cx="3328045" cy="328117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84885" y="1083561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97765" y="109191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450416"/>
              </p:ext>
            </p:extLst>
          </p:nvPr>
        </p:nvGraphicFramePr>
        <p:xfrm>
          <a:off x="205551" y="5537312"/>
          <a:ext cx="9340787" cy="982360"/>
        </p:xfrm>
        <a:graphic>
          <a:graphicData uri="http://schemas.openxmlformats.org/drawingml/2006/table">
            <a:tbl>
              <a:tblPr/>
              <a:tblGrid>
                <a:gridCol w="298823"/>
                <a:gridCol w="700688"/>
                <a:gridCol w="700688"/>
                <a:gridCol w="937686"/>
                <a:gridCol w="1040727"/>
                <a:gridCol w="1370462"/>
                <a:gridCol w="360648"/>
                <a:gridCol w="734177"/>
                <a:gridCol w="535820"/>
                <a:gridCol w="455962"/>
                <a:gridCol w="515212"/>
                <a:gridCol w="618254"/>
                <a:gridCol w="1071640"/>
              </a:tblGrid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80.61526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80.61558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80.61638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0921370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4684" y="1877758"/>
            <a:ext cx="3124200" cy="32670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4885" y="1854517"/>
            <a:ext cx="3328045" cy="328117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84885" y="1083561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97765" y="109191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450416"/>
              </p:ext>
            </p:extLst>
          </p:nvPr>
        </p:nvGraphicFramePr>
        <p:xfrm>
          <a:off x="205551" y="5537312"/>
          <a:ext cx="9340787" cy="982360"/>
        </p:xfrm>
        <a:graphic>
          <a:graphicData uri="http://schemas.openxmlformats.org/drawingml/2006/table">
            <a:tbl>
              <a:tblPr/>
              <a:tblGrid>
                <a:gridCol w="298823"/>
                <a:gridCol w="700688"/>
                <a:gridCol w="700688"/>
                <a:gridCol w="937686"/>
                <a:gridCol w="1040727"/>
                <a:gridCol w="1370462"/>
                <a:gridCol w="360648"/>
                <a:gridCol w="734177"/>
                <a:gridCol w="535820"/>
                <a:gridCol w="455962"/>
                <a:gridCol w="515212"/>
                <a:gridCol w="618254"/>
                <a:gridCol w="1071640"/>
              </a:tblGrid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80.61526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80.61558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80.61638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29560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289" y="1800225"/>
            <a:ext cx="3411431" cy="30556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6401" y="1800225"/>
            <a:ext cx="3548706" cy="305563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955363"/>
              </p:ext>
            </p:extLst>
          </p:nvPr>
        </p:nvGraphicFramePr>
        <p:xfrm>
          <a:off x="196406" y="5294274"/>
          <a:ext cx="9143638" cy="1252830"/>
        </p:xfrm>
        <a:graphic>
          <a:graphicData uri="http://schemas.openxmlformats.org/drawingml/2006/table">
            <a:tbl>
              <a:tblPr/>
              <a:tblGrid>
                <a:gridCol w="367520"/>
                <a:gridCol w="608309"/>
                <a:gridCol w="861771"/>
                <a:gridCol w="887116"/>
                <a:gridCol w="620982"/>
                <a:gridCol w="1435228"/>
                <a:gridCol w="443558"/>
                <a:gridCol w="582962"/>
                <a:gridCol w="659001"/>
                <a:gridCol w="560785"/>
                <a:gridCol w="633655"/>
                <a:gridCol w="760385"/>
                <a:gridCol w="722366"/>
              </a:tblGrid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16.87350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80.15829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16.87332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16.87085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80.16083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16.87290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80.15918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89922945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4684" y="1877758"/>
            <a:ext cx="3124200" cy="32670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4885" y="1854517"/>
            <a:ext cx="3328045" cy="328117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84885" y="1083561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97765" y="1091917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450416"/>
              </p:ext>
            </p:extLst>
          </p:nvPr>
        </p:nvGraphicFramePr>
        <p:xfrm>
          <a:off x="205551" y="5537312"/>
          <a:ext cx="9340787" cy="982360"/>
        </p:xfrm>
        <a:graphic>
          <a:graphicData uri="http://schemas.openxmlformats.org/drawingml/2006/table">
            <a:tbl>
              <a:tblPr/>
              <a:tblGrid>
                <a:gridCol w="298823"/>
                <a:gridCol w="700688"/>
                <a:gridCol w="700688"/>
                <a:gridCol w="937686"/>
                <a:gridCol w="1040727"/>
                <a:gridCol w="1370462"/>
                <a:gridCol w="360648"/>
                <a:gridCol w="734177"/>
                <a:gridCol w="535820"/>
                <a:gridCol w="455962"/>
                <a:gridCol w="515212"/>
                <a:gridCol w="618254"/>
                <a:gridCol w="1071640"/>
              </a:tblGrid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80.61526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80.61558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47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80.61638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4813053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7910" y="1328547"/>
            <a:ext cx="2597394" cy="35599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8765" y="1328547"/>
            <a:ext cx="2438122" cy="355995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92277" y="81838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05157" y="82674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47581"/>
              </p:ext>
            </p:extLst>
          </p:nvPr>
        </p:nvGraphicFramePr>
        <p:xfrm>
          <a:off x="187263" y="5444174"/>
          <a:ext cx="9231057" cy="709737"/>
        </p:xfrm>
        <a:graphic>
          <a:graphicData uri="http://schemas.openxmlformats.org/drawingml/2006/table">
            <a:tbl>
              <a:tblPr/>
              <a:tblGrid>
                <a:gridCol w="295312"/>
                <a:gridCol w="692457"/>
                <a:gridCol w="692457"/>
                <a:gridCol w="926671"/>
                <a:gridCol w="1028502"/>
                <a:gridCol w="1354363"/>
                <a:gridCol w="356411"/>
                <a:gridCol w="725552"/>
                <a:gridCol w="529525"/>
                <a:gridCol w="450606"/>
                <a:gridCol w="509159"/>
                <a:gridCol w="610991"/>
                <a:gridCol w="1059051"/>
              </a:tblGrid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16.89967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80.62892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16.89745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80.62972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7204847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7910" y="1328547"/>
            <a:ext cx="2597394" cy="35599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8765" y="1328547"/>
            <a:ext cx="2438122" cy="355995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92277" y="81838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05157" y="82674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5374559"/>
              </p:ext>
            </p:extLst>
          </p:nvPr>
        </p:nvGraphicFramePr>
        <p:xfrm>
          <a:off x="187263" y="5444174"/>
          <a:ext cx="9231057" cy="709737"/>
        </p:xfrm>
        <a:graphic>
          <a:graphicData uri="http://schemas.openxmlformats.org/drawingml/2006/table">
            <a:tbl>
              <a:tblPr/>
              <a:tblGrid>
                <a:gridCol w="295312"/>
                <a:gridCol w="692457"/>
                <a:gridCol w="692457"/>
                <a:gridCol w="926671"/>
                <a:gridCol w="1028502"/>
                <a:gridCol w="1354363"/>
                <a:gridCol w="356411"/>
                <a:gridCol w="725552"/>
                <a:gridCol w="529525"/>
                <a:gridCol w="450606"/>
                <a:gridCol w="509159"/>
                <a:gridCol w="610991"/>
                <a:gridCol w="1059051"/>
              </a:tblGrid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16.89967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80.62892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16.89745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80.62972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4900429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4860" y="988695"/>
            <a:ext cx="3124200" cy="40576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20238" y="983036"/>
            <a:ext cx="3331737" cy="40633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2346" y="50476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75226" y="51312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8053231"/>
              </p:ext>
            </p:extLst>
          </p:nvPr>
        </p:nvGraphicFramePr>
        <p:xfrm>
          <a:off x="214695" y="5588054"/>
          <a:ext cx="9221913" cy="675586"/>
        </p:xfrm>
        <a:graphic>
          <a:graphicData uri="http://schemas.openxmlformats.org/drawingml/2006/table">
            <a:tbl>
              <a:tblPr/>
              <a:tblGrid>
                <a:gridCol w="295020"/>
                <a:gridCol w="691771"/>
                <a:gridCol w="691771"/>
                <a:gridCol w="925753"/>
                <a:gridCol w="1027483"/>
                <a:gridCol w="1353021"/>
                <a:gridCol w="356058"/>
                <a:gridCol w="724833"/>
                <a:gridCol w="529001"/>
                <a:gridCol w="450159"/>
                <a:gridCol w="508655"/>
                <a:gridCol w="610386"/>
                <a:gridCol w="1058002"/>
              </a:tblGrid>
              <a:tr h="337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7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80.59720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66147924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615903" y="62363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28783" y="63199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1704520"/>
              </p:ext>
            </p:extLst>
          </p:nvPr>
        </p:nvGraphicFramePr>
        <p:xfrm>
          <a:off x="232981" y="6172199"/>
          <a:ext cx="8772550" cy="435788"/>
        </p:xfrm>
        <a:graphic>
          <a:graphicData uri="http://schemas.openxmlformats.org/drawingml/2006/table">
            <a:tbl>
              <a:tblPr/>
              <a:tblGrid>
                <a:gridCol w="309683"/>
                <a:gridCol w="512577"/>
                <a:gridCol w="726151"/>
                <a:gridCol w="929047"/>
                <a:gridCol w="929047"/>
                <a:gridCol w="1401579"/>
                <a:gridCol w="373753"/>
                <a:gridCol w="512577"/>
                <a:gridCol w="555293"/>
                <a:gridCol w="472533"/>
                <a:gridCol w="533935"/>
                <a:gridCol w="640722"/>
                <a:gridCol w="875653"/>
              </a:tblGrid>
              <a:tr h="2178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789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2.25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16.88950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80.60836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805" marR="7805" marT="780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0890" y="1589215"/>
            <a:ext cx="3226206" cy="355709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8168" y="1589341"/>
            <a:ext cx="3026801" cy="35569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1779001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2397" y="1179983"/>
            <a:ext cx="3865283" cy="37394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1157" y="1179983"/>
            <a:ext cx="3814510" cy="37394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5903" y="62363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28783" y="63199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2076919"/>
              </p:ext>
            </p:extLst>
          </p:nvPr>
        </p:nvGraphicFramePr>
        <p:xfrm>
          <a:off x="159831" y="5098129"/>
          <a:ext cx="9276778" cy="1375822"/>
        </p:xfrm>
        <a:graphic>
          <a:graphicData uri="http://schemas.openxmlformats.org/drawingml/2006/table">
            <a:tbl>
              <a:tblPr/>
              <a:tblGrid>
                <a:gridCol w="296775"/>
                <a:gridCol w="695886"/>
                <a:gridCol w="695886"/>
                <a:gridCol w="931260"/>
                <a:gridCol w="1033596"/>
                <a:gridCol w="1361071"/>
                <a:gridCol w="358177"/>
                <a:gridCol w="729146"/>
                <a:gridCol w="532148"/>
                <a:gridCol w="452838"/>
                <a:gridCol w="511681"/>
                <a:gridCol w="614018"/>
                <a:gridCol w="1064296"/>
              </a:tblGrid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80.61009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16.88302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80.61338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16.88060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80.60986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3930629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2397" y="1179983"/>
            <a:ext cx="3865283" cy="37394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1157" y="1179983"/>
            <a:ext cx="3814510" cy="37394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5903" y="62363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28783" y="63199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0012618"/>
              </p:ext>
            </p:extLst>
          </p:nvPr>
        </p:nvGraphicFramePr>
        <p:xfrm>
          <a:off x="159831" y="5098129"/>
          <a:ext cx="9276778" cy="1375822"/>
        </p:xfrm>
        <a:graphic>
          <a:graphicData uri="http://schemas.openxmlformats.org/drawingml/2006/table">
            <a:tbl>
              <a:tblPr/>
              <a:tblGrid>
                <a:gridCol w="296775"/>
                <a:gridCol w="695886"/>
                <a:gridCol w="695886"/>
                <a:gridCol w="931260"/>
                <a:gridCol w="1033596"/>
                <a:gridCol w="1361071"/>
                <a:gridCol w="358177"/>
                <a:gridCol w="729146"/>
                <a:gridCol w="532148"/>
                <a:gridCol w="452838"/>
                <a:gridCol w="511681"/>
                <a:gridCol w="614018"/>
                <a:gridCol w="1064296"/>
              </a:tblGrid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80.61009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16.88302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80.61338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16.88060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80.60986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9053804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2397" y="1179983"/>
            <a:ext cx="3865283" cy="37394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1157" y="1179983"/>
            <a:ext cx="3814510" cy="37394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5903" y="62363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28783" y="63199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0012618"/>
              </p:ext>
            </p:extLst>
          </p:nvPr>
        </p:nvGraphicFramePr>
        <p:xfrm>
          <a:off x="159831" y="5098129"/>
          <a:ext cx="9276778" cy="1375822"/>
        </p:xfrm>
        <a:graphic>
          <a:graphicData uri="http://schemas.openxmlformats.org/drawingml/2006/table">
            <a:tbl>
              <a:tblPr/>
              <a:tblGrid>
                <a:gridCol w="296775"/>
                <a:gridCol w="695886"/>
                <a:gridCol w="695886"/>
                <a:gridCol w="931260"/>
                <a:gridCol w="1033596"/>
                <a:gridCol w="1361071"/>
                <a:gridCol w="358177"/>
                <a:gridCol w="729146"/>
                <a:gridCol w="532148"/>
                <a:gridCol w="452838"/>
                <a:gridCol w="511681"/>
                <a:gridCol w="614018"/>
                <a:gridCol w="1064296"/>
              </a:tblGrid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80.61009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16.88302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80.61338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16.88060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80.60986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3239920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2397" y="1179983"/>
            <a:ext cx="3865283" cy="37394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1157" y="1179983"/>
            <a:ext cx="3814510" cy="37394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5903" y="62363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28783" y="63199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0012618"/>
              </p:ext>
            </p:extLst>
          </p:nvPr>
        </p:nvGraphicFramePr>
        <p:xfrm>
          <a:off x="159831" y="5098129"/>
          <a:ext cx="9276778" cy="1375822"/>
        </p:xfrm>
        <a:graphic>
          <a:graphicData uri="http://schemas.openxmlformats.org/drawingml/2006/table">
            <a:tbl>
              <a:tblPr/>
              <a:tblGrid>
                <a:gridCol w="296775"/>
                <a:gridCol w="695886"/>
                <a:gridCol w="695886"/>
                <a:gridCol w="931260"/>
                <a:gridCol w="1033596"/>
                <a:gridCol w="1361071"/>
                <a:gridCol w="358177"/>
                <a:gridCol w="729146"/>
                <a:gridCol w="532148"/>
                <a:gridCol w="452838"/>
                <a:gridCol w="511681"/>
                <a:gridCol w="614018"/>
                <a:gridCol w="1064296"/>
              </a:tblGrid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80.61009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16.88302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80.61338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16.88060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80.60986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2523997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2397" y="1179983"/>
            <a:ext cx="3865283" cy="37394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1157" y="1179983"/>
            <a:ext cx="3814510" cy="37394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5903" y="62363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28783" y="63199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0012618"/>
              </p:ext>
            </p:extLst>
          </p:nvPr>
        </p:nvGraphicFramePr>
        <p:xfrm>
          <a:off x="159831" y="5098129"/>
          <a:ext cx="9276778" cy="1375822"/>
        </p:xfrm>
        <a:graphic>
          <a:graphicData uri="http://schemas.openxmlformats.org/drawingml/2006/table">
            <a:tbl>
              <a:tblPr/>
              <a:tblGrid>
                <a:gridCol w="296775"/>
                <a:gridCol w="695886"/>
                <a:gridCol w="695886"/>
                <a:gridCol w="931260"/>
                <a:gridCol w="1033596"/>
                <a:gridCol w="1361071"/>
                <a:gridCol w="358177"/>
                <a:gridCol w="729146"/>
                <a:gridCol w="532148"/>
                <a:gridCol w="452838"/>
                <a:gridCol w="511681"/>
                <a:gridCol w="614018"/>
                <a:gridCol w="1064296"/>
              </a:tblGrid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80.61009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16.88302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80.61338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16.88060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80.60986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287954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289" y="1800225"/>
            <a:ext cx="3411431" cy="30556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6401" y="1800225"/>
            <a:ext cx="3548706" cy="305563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955363"/>
              </p:ext>
            </p:extLst>
          </p:nvPr>
        </p:nvGraphicFramePr>
        <p:xfrm>
          <a:off x="196406" y="5294274"/>
          <a:ext cx="9143638" cy="1252830"/>
        </p:xfrm>
        <a:graphic>
          <a:graphicData uri="http://schemas.openxmlformats.org/drawingml/2006/table">
            <a:tbl>
              <a:tblPr/>
              <a:tblGrid>
                <a:gridCol w="367520"/>
                <a:gridCol w="608309"/>
                <a:gridCol w="861771"/>
                <a:gridCol w="887116"/>
                <a:gridCol w="620982"/>
                <a:gridCol w="1435228"/>
                <a:gridCol w="443558"/>
                <a:gridCol w="582962"/>
                <a:gridCol w="659001"/>
                <a:gridCol w="560785"/>
                <a:gridCol w="633655"/>
                <a:gridCol w="760385"/>
                <a:gridCol w="722366"/>
              </a:tblGrid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16.87350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80.15829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16.87332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16.87085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80.16083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16.87290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80.15918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1834440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2397" y="1179983"/>
            <a:ext cx="3865283" cy="37394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1157" y="1179983"/>
            <a:ext cx="3814510" cy="373948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5903" y="62363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28783" y="63199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0012618"/>
              </p:ext>
            </p:extLst>
          </p:nvPr>
        </p:nvGraphicFramePr>
        <p:xfrm>
          <a:off x="159831" y="5098129"/>
          <a:ext cx="9276778" cy="1375822"/>
        </p:xfrm>
        <a:graphic>
          <a:graphicData uri="http://schemas.openxmlformats.org/drawingml/2006/table">
            <a:tbl>
              <a:tblPr/>
              <a:tblGrid>
                <a:gridCol w="296775"/>
                <a:gridCol w="695886"/>
                <a:gridCol w="695886"/>
                <a:gridCol w="931260"/>
                <a:gridCol w="1033596"/>
                <a:gridCol w="1361071"/>
                <a:gridCol w="358177"/>
                <a:gridCol w="729146"/>
                <a:gridCol w="532148"/>
                <a:gridCol w="452838"/>
                <a:gridCol w="511681"/>
                <a:gridCol w="614018"/>
                <a:gridCol w="1064296"/>
              </a:tblGrid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16.88530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80.61009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LAKSHMIPURAM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16.88302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80.61338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5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16.88060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80.60986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4803116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2383" y="1492376"/>
            <a:ext cx="3551873" cy="365271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47525" y="1503368"/>
            <a:ext cx="3503867" cy="364172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82383" y="833948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95263" y="842304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876855"/>
              </p:ext>
            </p:extLst>
          </p:nvPr>
        </p:nvGraphicFramePr>
        <p:xfrm>
          <a:off x="307469" y="5642918"/>
          <a:ext cx="9147427" cy="794458"/>
        </p:xfrm>
        <a:graphic>
          <a:graphicData uri="http://schemas.openxmlformats.org/drawingml/2006/table">
            <a:tbl>
              <a:tblPr/>
              <a:tblGrid>
                <a:gridCol w="292637"/>
                <a:gridCol w="686183"/>
                <a:gridCol w="686183"/>
                <a:gridCol w="918275"/>
                <a:gridCol w="1019184"/>
                <a:gridCol w="1342093"/>
                <a:gridCol w="353182"/>
                <a:gridCol w="718979"/>
                <a:gridCol w="524728"/>
                <a:gridCol w="446524"/>
                <a:gridCol w="504547"/>
                <a:gridCol w="605456"/>
                <a:gridCol w="1049456"/>
              </a:tblGrid>
              <a:tr h="3972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972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16.87665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80.61033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1254638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7211" y="1153112"/>
            <a:ext cx="3364806" cy="383971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98207" y="1153112"/>
            <a:ext cx="3946377" cy="383971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86727" y="68791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09919" y="66856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0212357"/>
              </p:ext>
            </p:extLst>
          </p:nvPr>
        </p:nvGraphicFramePr>
        <p:xfrm>
          <a:off x="205551" y="5483174"/>
          <a:ext cx="9157904" cy="807900"/>
        </p:xfrm>
        <a:graphic>
          <a:graphicData uri="http://schemas.openxmlformats.org/drawingml/2006/table">
            <a:tbl>
              <a:tblPr/>
              <a:tblGrid>
                <a:gridCol w="292972"/>
                <a:gridCol w="686969"/>
                <a:gridCol w="686969"/>
                <a:gridCol w="919327"/>
                <a:gridCol w="1020351"/>
                <a:gridCol w="1343630"/>
                <a:gridCol w="353587"/>
                <a:gridCol w="719802"/>
                <a:gridCol w="525329"/>
                <a:gridCol w="447035"/>
                <a:gridCol w="505125"/>
                <a:gridCol w="606150"/>
                <a:gridCol w="1050658"/>
              </a:tblGrid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16.88158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16.88106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16.88013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5272799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7211" y="1153112"/>
            <a:ext cx="3364806" cy="383971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98207" y="1153112"/>
            <a:ext cx="3946377" cy="383971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86727" y="68791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09919" y="66856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1277887"/>
              </p:ext>
            </p:extLst>
          </p:nvPr>
        </p:nvGraphicFramePr>
        <p:xfrm>
          <a:off x="205551" y="5483174"/>
          <a:ext cx="9157904" cy="807900"/>
        </p:xfrm>
        <a:graphic>
          <a:graphicData uri="http://schemas.openxmlformats.org/drawingml/2006/table">
            <a:tbl>
              <a:tblPr/>
              <a:tblGrid>
                <a:gridCol w="292972"/>
                <a:gridCol w="686969"/>
                <a:gridCol w="686969"/>
                <a:gridCol w="919327"/>
                <a:gridCol w="1020351"/>
                <a:gridCol w="1343630"/>
                <a:gridCol w="353587"/>
                <a:gridCol w="719802"/>
                <a:gridCol w="525329"/>
                <a:gridCol w="447035"/>
                <a:gridCol w="505125"/>
                <a:gridCol w="606150"/>
                <a:gridCol w="1050658"/>
              </a:tblGrid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16.88158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16.88106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16.88013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4528396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7211" y="1153112"/>
            <a:ext cx="3364806" cy="383971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98207" y="1153112"/>
            <a:ext cx="3946377" cy="383971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86727" y="68791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09919" y="66856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435323"/>
              </p:ext>
            </p:extLst>
          </p:nvPr>
        </p:nvGraphicFramePr>
        <p:xfrm>
          <a:off x="205551" y="5483174"/>
          <a:ext cx="9157904" cy="807900"/>
        </p:xfrm>
        <a:graphic>
          <a:graphicData uri="http://schemas.openxmlformats.org/drawingml/2006/table">
            <a:tbl>
              <a:tblPr/>
              <a:tblGrid>
                <a:gridCol w="292972"/>
                <a:gridCol w="686969"/>
                <a:gridCol w="686969"/>
                <a:gridCol w="919327"/>
                <a:gridCol w="1020351"/>
                <a:gridCol w="1343630"/>
                <a:gridCol w="353587"/>
                <a:gridCol w="719802"/>
                <a:gridCol w="525329"/>
                <a:gridCol w="447035"/>
                <a:gridCol w="505125"/>
                <a:gridCol w="606150"/>
                <a:gridCol w="1050658"/>
              </a:tblGrid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16.88158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16.88106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16.88013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5821670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4802" y="1495579"/>
            <a:ext cx="4274630" cy="387291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0986" y="1495579"/>
            <a:ext cx="3725037" cy="393443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36082" y="861648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59274" y="842304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7171825"/>
              </p:ext>
            </p:extLst>
          </p:nvPr>
        </p:nvGraphicFramePr>
        <p:xfrm>
          <a:off x="324802" y="5677377"/>
          <a:ext cx="9011221" cy="650270"/>
        </p:xfrm>
        <a:graphic>
          <a:graphicData uri="http://schemas.openxmlformats.org/drawingml/2006/table">
            <a:tbl>
              <a:tblPr/>
              <a:tblGrid>
                <a:gridCol w="288279"/>
                <a:gridCol w="675966"/>
                <a:gridCol w="675966"/>
                <a:gridCol w="904602"/>
                <a:gridCol w="1004008"/>
                <a:gridCol w="1322109"/>
                <a:gridCol w="347923"/>
                <a:gridCol w="708273"/>
                <a:gridCol w="516915"/>
                <a:gridCol w="439875"/>
                <a:gridCol w="497034"/>
                <a:gridCol w="596441"/>
                <a:gridCol w="1033830"/>
              </a:tblGrid>
              <a:tr h="3251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513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16.87230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80.59004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3149766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61635" y="1316449"/>
            <a:ext cx="3829050" cy="40481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1653" y="1276921"/>
            <a:ext cx="3675021" cy="412718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30050" y="71534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53242" y="69600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665585"/>
              </p:ext>
            </p:extLst>
          </p:nvPr>
        </p:nvGraphicFramePr>
        <p:xfrm>
          <a:off x="214695" y="5655221"/>
          <a:ext cx="9450512" cy="946746"/>
        </p:xfrm>
        <a:graphic>
          <a:graphicData uri="http://schemas.openxmlformats.org/drawingml/2006/table">
            <a:tbl>
              <a:tblPr/>
              <a:tblGrid>
                <a:gridCol w="302333"/>
                <a:gridCol w="708919"/>
                <a:gridCol w="708919"/>
                <a:gridCol w="948701"/>
                <a:gridCol w="1052953"/>
                <a:gridCol w="1386561"/>
                <a:gridCol w="364884"/>
                <a:gridCol w="742801"/>
                <a:gridCol w="542114"/>
                <a:gridCol w="461318"/>
                <a:gridCol w="521264"/>
                <a:gridCol w="625517"/>
                <a:gridCol w="1084228"/>
              </a:tblGrid>
              <a:tr h="3155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55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16.86589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80.60418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5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16.86629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80.60420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39060471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61635" y="1316449"/>
            <a:ext cx="3829050" cy="40481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1653" y="1276921"/>
            <a:ext cx="3675021" cy="412718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30050" y="71534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53242" y="69600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679791"/>
              </p:ext>
            </p:extLst>
          </p:nvPr>
        </p:nvGraphicFramePr>
        <p:xfrm>
          <a:off x="214695" y="5655221"/>
          <a:ext cx="9450512" cy="946746"/>
        </p:xfrm>
        <a:graphic>
          <a:graphicData uri="http://schemas.openxmlformats.org/drawingml/2006/table">
            <a:tbl>
              <a:tblPr/>
              <a:tblGrid>
                <a:gridCol w="302333"/>
                <a:gridCol w="708919"/>
                <a:gridCol w="708919"/>
                <a:gridCol w="948701"/>
                <a:gridCol w="1052953"/>
                <a:gridCol w="1386561"/>
                <a:gridCol w="364884"/>
                <a:gridCol w="742801"/>
                <a:gridCol w="542114"/>
                <a:gridCol w="461318"/>
                <a:gridCol w="521264"/>
                <a:gridCol w="625517"/>
                <a:gridCol w="1084228"/>
              </a:tblGrid>
              <a:tr h="3155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55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16.86589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80.60418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55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16.86629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80.60420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426591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2968" y="773564"/>
            <a:ext cx="3757376" cy="421435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512" y="773564"/>
            <a:ext cx="4596538" cy="421435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602034" y="27643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625226" y="25708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039646"/>
              </p:ext>
            </p:extLst>
          </p:nvPr>
        </p:nvGraphicFramePr>
        <p:xfrm>
          <a:off x="223839" y="5322878"/>
          <a:ext cx="8978137" cy="757882"/>
        </p:xfrm>
        <a:graphic>
          <a:graphicData uri="http://schemas.openxmlformats.org/drawingml/2006/table">
            <a:tbl>
              <a:tblPr/>
              <a:tblGrid>
                <a:gridCol w="287221"/>
                <a:gridCol w="673484"/>
                <a:gridCol w="673484"/>
                <a:gridCol w="901281"/>
                <a:gridCol w="1000322"/>
                <a:gridCol w="1317255"/>
                <a:gridCol w="346646"/>
                <a:gridCol w="705673"/>
                <a:gridCol w="515017"/>
                <a:gridCol w="438260"/>
                <a:gridCol w="495209"/>
                <a:gridCol w="594251"/>
                <a:gridCol w="1030034"/>
              </a:tblGrid>
              <a:tr h="3789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89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SOUTH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16.86694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80.59755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4809158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3232" y="1415415"/>
            <a:ext cx="3706558" cy="401702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01666" y="1436362"/>
            <a:ext cx="3989221" cy="39960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38013" y="55989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61205" y="54055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0671110"/>
              </p:ext>
            </p:extLst>
          </p:nvPr>
        </p:nvGraphicFramePr>
        <p:xfrm>
          <a:off x="214695" y="5777168"/>
          <a:ext cx="9359073" cy="861376"/>
        </p:xfrm>
        <a:graphic>
          <a:graphicData uri="http://schemas.openxmlformats.org/drawingml/2006/table">
            <a:tbl>
              <a:tblPr/>
              <a:tblGrid>
                <a:gridCol w="299408"/>
                <a:gridCol w="702059"/>
                <a:gridCol w="702059"/>
                <a:gridCol w="939522"/>
                <a:gridCol w="1042765"/>
                <a:gridCol w="1373145"/>
                <a:gridCol w="361354"/>
                <a:gridCol w="735614"/>
                <a:gridCol w="536869"/>
                <a:gridCol w="456855"/>
                <a:gridCol w="516220"/>
                <a:gridCol w="619465"/>
                <a:gridCol w="1073738"/>
              </a:tblGrid>
              <a:tr h="4306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068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80.60334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7925034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19646" y="2300954"/>
            <a:ext cx="4030815" cy="206987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023" y="2300954"/>
            <a:ext cx="3219810" cy="2069878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65023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799436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2013607"/>
              </p:ext>
            </p:extLst>
          </p:nvPr>
        </p:nvGraphicFramePr>
        <p:xfrm>
          <a:off x="333566" y="5097122"/>
          <a:ext cx="8965881" cy="878775"/>
        </p:xfrm>
        <a:graphic>
          <a:graphicData uri="http://schemas.openxmlformats.org/drawingml/2006/table">
            <a:tbl>
              <a:tblPr/>
              <a:tblGrid>
                <a:gridCol w="360375"/>
                <a:gridCol w="596483"/>
                <a:gridCol w="845018"/>
                <a:gridCol w="869870"/>
                <a:gridCol w="608910"/>
                <a:gridCol w="1407326"/>
                <a:gridCol w="434935"/>
                <a:gridCol w="571629"/>
                <a:gridCol w="646189"/>
                <a:gridCol w="549883"/>
                <a:gridCol w="621337"/>
                <a:gridCol w="745603"/>
                <a:gridCol w="708323"/>
              </a:tblGrid>
              <a:tr h="2929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29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16.87654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80.15242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29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16.87644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80.15344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7022304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8109" y="673125"/>
            <a:ext cx="2745443" cy="44450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43969" y="673125"/>
            <a:ext cx="1942247" cy="442008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8109" y="21242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51301" y="19308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2739297"/>
              </p:ext>
            </p:extLst>
          </p:nvPr>
        </p:nvGraphicFramePr>
        <p:xfrm>
          <a:off x="242127" y="5547182"/>
          <a:ext cx="9075609" cy="926772"/>
        </p:xfrm>
        <a:graphic>
          <a:graphicData uri="http://schemas.openxmlformats.org/drawingml/2006/table">
            <a:tbl>
              <a:tblPr/>
              <a:tblGrid>
                <a:gridCol w="290339"/>
                <a:gridCol w="680796"/>
                <a:gridCol w="680796"/>
                <a:gridCol w="911066"/>
                <a:gridCol w="1011182"/>
                <a:gridCol w="1331556"/>
                <a:gridCol w="350409"/>
                <a:gridCol w="713334"/>
                <a:gridCol w="520608"/>
                <a:gridCol w="443018"/>
                <a:gridCol w="500585"/>
                <a:gridCol w="600703"/>
                <a:gridCol w="1041217"/>
              </a:tblGrid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MORUSUMILLI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80.58528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MORUSUMILLI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80.58569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MORUSUMILLI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5952414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8109" y="673125"/>
            <a:ext cx="2745443" cy="44450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43969" y="673125"/>
            <a:ext cx="1942247" cy="442008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8109" y="21242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51301" y="19308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1817449"/>
              </p:ext>
            </p:extLst>
          </p:nvPr>
        </p:nvGraphicFramePr>
        <p:xfrm>
          <a:off x="242127" y="5547182"/>
          <a:ext cx="9075609" cy="926772"/>
        </p:xfrm>
        <a:graphic>
          <a:graphicData uri="http://schemas.openxmlformats.org/drawingml/2006/table">
            <a:tbl>
              <a:tblPr/>
              <a:tblGrid>
                <a:gridCol w="290339"/>
                <a:gridCol w="680796"/>
                <a:gridCol w="680796"/>
                <a:gridCol w="911066"/>
                <a:gridCol w="1011182"/>
                <a:gridCol w="1331556"/>
                <a:gridCol w="350409"/>
                <a:gridCol w="713334"/>
                <a:gridCol w="520608"/>
                <a:gridCol w="443018"/>
                <a:gridCol w="500585"/>
                <a:gridCol w="600703"/>
                <a:gridCol w="1041217"/>
              </a:tblGrid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MORUSUMILLI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80.58528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MORUSUMILLI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80.58569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MORUSUMILLI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6304374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8109" y="673125"/>
            <a:ext cx="2745443" cy="44450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43969" y="673125"/>
            <a:ext cx="1942247" cy="442008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8109" y="175848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51301" y="156504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1817449"/>
              </p:ext>
            </p:extLst>
          </p:nvPr>
        </p:nvGraphicFramePr>
        <p:xfrm>
          <a:off x="242127" y="5547182"/>
          <a:ext cx="9075609" cy="926772"/>
        </p:xfrm>
        <a:graphic>
          <a:graphicData uri="http://schemas.openxmlformats.org/drawingml/2006/table">
            <a:tbl>
              <a:tblPr/>
              <a:tblGrid>
                <a:gridCol w="290339"/>
                <a:gridCol w="680796"/>
                <a:gridCol w="680796"/>
                <a:gridCol w="911066"/>
                <a:gridCol w="1011182"/>
                <a:gridCol w="1331556"/>
                <a:gridCol w="350409"/>
                <a:gridCol w="713334"/>
                <a:gridCol w="520608"/>
                <a:gridCol w="443018"/>
                <a:gridCol w="500585"/>
                <a:gridCol w="600703"/>
                <a:gridCol w="1041217"/>
              </a:tblGrid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80.58468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MORUSUMILLI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80.58528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MORUSUMILLI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6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80.58569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MORUSUMILLI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3486136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328" y="1211580"/>
            <a:ext cx="3715556" cy="35890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51301" y="1208900"/>
            <a:ext cx="3454488" cy="35917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8109" y="175848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51301" y="156504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3762079"/>
              </p:ext>
            </p:extLst>
          </p:nvPr>
        </p:nvGraphicFramePr>
        <p:xfrm>
          <a:off x="223839" y="5467000"/>
          <a:ext cx="9048178" cy="677768"/>
        </p:xfrm>
        <a:graphic>
          <a:graphicData uri="http://schemas.openxmlformats.org/drawingml/2006/table">
            <a:tbl>
              <a:tblPr/>
              <a:tblGrid>
                <a:gridCol w="289462"/>
                <a:gridCol w="678738"/>
                <a:gridCol w="678738"/>
                <a:gridCol w="908312"/>
                <a:gridCol w="1008126"/>
                <a:gridCol w="1327531"/>
                <a:gridCol w="349350"/>
                <a:gridCol w="711178"/>
                <a:gridCol w="519035"/>
                <a:gridCol w="441679"/>
                <a:gridCol w="499072"/>
                <a:gridCol w="598887"/>
                <a:gridCol w="1038070"/>
              </a:tblGrid>
              <a:tr h="3388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88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16.82358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80.60438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7106384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598" y="1362457"/>
            <a:ext cx="4375029" cy="350215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4674" y="1362457"/>
            <a:ext cx="4257935" cy="350215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20133" y="53246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43325" y="51312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5883439"/>
              </p:ext>
            </p:extLst>
          </p:nvPr>
        </p:nvGraphicFramePr>
        <p:xfrm>
          <a:off x="228598" y="5444174"/>
          <a:ext cx="9162290" cy="1020633"/>
        </p:xfrm>
        <a:graphic>
          <a:graphicData uri="http://schemas.openxmlformats.org/drawingml/2006/table">
            <a:tbl>
              <a:tblPr/>
              <a:tblGrid>
                <a:gridCol w="293112"/>
                <a:gridCol w="687298"/>
                <a:gridCol w="687298"/>
                <a:gridCol w="919768"/>
                <a:gridCol w="1020840"/>
                <a:gridCol w="1344274"/>
                <a:gridCol w="353756"/>
                <a:gridCol w="720147"/>
                <a:gridCol w="525581"/>
                <a:gridCol w="447249"/>
                <a:gridCol w="505366"/>
                <a:gridCol w="606440"/>
                <a:gridCol w="1051161"/>
              </a:tblGrid>
              <a:tr h="3402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02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16.82116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80.59810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02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16.82058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80.59664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2814974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598" y="1362457"/>
            <a:ext cx="4375029" cy="350215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4674" y="1362457"/>
            <a:ext cx="4257935" cy="350215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20133" y="53246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43325" y="51312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0773295"/>
              </p:ext>
            </p:extLst>
          </p:nvPr>
        </p:nvGraphicFramePr>
        <p:xfrm>
          <a:off x="228598" y="5444174"/>
          <a:ext cx="9162290" cy="1020633"/>
        </p:xfrm>
        <a:graphic>
          <a:graphicData uri="http://schemas.openxmlformats.org/drawingml/2006/table">
            <a:tbl>
              <a:tblPr/>
              <a:tblGrid>
                <a:gridCol w="293112"/>
                <a:gridCol w="687298"/>
                <a:gridCol w="687298"/>
                <a:gridCol w="919768"/>
                <a:gridCol w="1020840"/>
                <a:gridCol w="1344274"/>
                <a:gridCol w="353756"/>
                <a:gridCol w="720147"/>
                <a:gridCol w="525581"/>
                <a:gridCol w="447249"/>
                <a:gridCol w="505366"/>
                <a:gridCol w="606440"/>
                <a:gridCol w="1051161"/>
              </a:tblGrid>
              <a:tr h="3402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02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16.82116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80.59810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02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16.82058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80.59664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0711787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37720" y="1143762"/>
            <a:ext cx="3836950" cy="414147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339" y="1143762"/>
            <a:ext cx="4028005" cy="414147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09821" y="65133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33013" y="63199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578386"/>
              </p:ext>
            </p:extLst>
          </p:nvPr>
        </p:nvGraphicFramePr>
        <p:xfrm>
          <a:off x="304339" y="5633774"/>
          <a:ext cx="8985964" cy="602434"/>
        </p:xfrm>
        <a:graphic>
          <a:graphicData uri="http://schemas.openxmlformats.org/drawingml/2006/table">
            <a:tbl>
              <a:tblPr/>
              <a:tblGrid>
                <a:gridCol w="287471"/>
                <a:gridCol w="674071"/>
                <a:gridCol w="674071"/>
                <a:gridCol w="902067"/>
                <a:gridCol w="1001194"/>
                <a:gridCol w="1318404"/>
                <a:gridCol w="346948"/>
                <a:gridCol w="706288"/>
                <a:gridCol w="515466"/>
                <a:gridCol w="438642"/>
                <a:gridCol w="495641"/>
                <a:gridCol w="594769"/>
                <a:gridCol w="1030932"/>
              </a:tblGrid>
              <a:tr h="3012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12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DASULLAPALEM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16.82354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80.58567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55453536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492" y="1220611"/>
            <a:ext cx="3727323" cy="333329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67706" y="1232446"/>
            <a:ext cx="3803142" cy="336431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20133" y="69313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43325" y="67379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6457847"/>
              </p:ext>
            </p:extLst>
          </p:nvPr>
        </p:nvGraphicFramePr>
        <p:xfrm>
          <a:off x="260415" y="5258870"/>
          <a:ext cx="9059659" cy="913330"/>
        </p:xfrm>
        <a:graphic>
          <a:graphicData uri="http://schemas.openxmlformats.org/drawingml/2006/table">
            <a:tbl>
              <a:tblPr/>
              <a:tblGrid>
                <a:gridCol w="289829"/>
                <a:gridCol w="679599"/>
                <a:gridCol w="679599"/>
                <a:gridCol w="909465"/>
                <a:gridCol w="1009405"/>
                <a:gridCol w="1329216"/>
                <a:gridCol w="349794"/>
                <a:gridCol w="712080"/>
                <a:gridCol w="519693"/>
                <a:gridCol w="442239"/>
                <a:gridCol w="499706"/>
                <a:gridCol w="599647"/>
                <a:gridCol w="1039387"/>
              </a:tblGrid>
              <a:tr h="4566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566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16.82151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80.58125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CHANDRAGUD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48592034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0079" y="1201483"/>
            <a:ext cx="4025331" cy="308705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41577" y="1201483"/>
            <a:ext cx="3795032" cy="308632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20133" y="69313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43325" y="67379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330094"/>
              </p:ext>
            </p:extLst>
          </p:nvPr>
        </p:nvGraphicFramePr>
        <p:xfrm>
          <a:off x="214694" y="5075990"/>
          <a:ext cx="9377361" cy="885898"/>
        </p:xfrm>
        <a:graphic>
          <a:graphicData uri="http://schemas.openxmlformats.org/drawingml/2006/table">
            <a:tbl>
              <a:tblPr/>
              <a:tblGrid>
                <a:gridCol w="299993"/>
                <a:gridCol w="703432"/>
                <a:gridCol w="703432"/>
                <a:gridCol w="941358"/>
                <a:gridCol w="1044802"/>
                <a:gridCol w="1375828"/>
                <a:gridCol w="362060"/>
                <a:gridCol w="737051"/>
                <a:gridCol w="537918"/>
                <a:gridCol w="457747"/>
                <a:gridCol w="517229"/>
                <a:gridCol w="620675"/>
                <a:gridCol w="1075836"/>
              </a:tblGrid>
              <a:tr h="4429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429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TOLUKODU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16.82585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80.66475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94001375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63071" y="1915287"/>
            <a:ext cx="4114900" cy="234581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442" y="1915287"/>
            <a:ext cx="4636112" cy="234581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29277" y="839438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52469" y="820094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3342657"/>
              </p:ext>
            </p:extLst>
          </p:nvPr>
        </p:nvGraphicFramePr>
        <p:xfrm>
          <a:off x="139092" y="5185718"/>
          <a:ext cx="9260940" cy="648154"/>
        </p:xfrm>
        <a:graphic>
          <a:graphicData uri="http://schemas.openxmlformats.org/drawingml/2006/table">
            <a:tbl>
              <a:tblPr/>
              <a:tblGrid>
                <a:gridCol w="296268"/>
                <a:gridCol w="694698"/>
                <a:gridCol w="694698"/>
                <a:gridCol w="929671"/>
                <a:gridCol w="1031831"/>
                <a:gridCol w="1358747"/>
                <a:gridCol w="357565"/>
                <a:gridCol w="727901"/>
                <a:gridCol w="531240"/>
                <a:gridCol w="452065"/>
                <a:gridCol w="510808"/>
                <a:gridCol w="612969"/>
                <a:gridCol w="1062479"/>
              </a:tblGrid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TOLUKODU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16.82193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80.66273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909986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462824" y="34408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97237" y="292373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26351" y="1821942"/>
            <a:ext cx="4461099" cy="243916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9742" y="1821942"/>
            <a:ext cx="4736923" cy="2439162"/>
          </a:xfrm>
          <a:prstGeom prst="rect">
            <a:avLst/>
          </a:prstGeom>
        </p:spPr>
      </p:pic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9738960"/>
              </p:ext>
            </p:extLst>
          </p:nvPr>
        </p:nvGraphicFramePr>
        <p:xfrm>
          <a:off x="333566" y="5097122"/>
          <a:ext cx="8965881" cy="878775"/>
        </p:xfrm>
        <a:graphic>
          <a:graphicData uri="http://schemas.openxmlformats.org/drawingml/2006/table">
            <a:tbl>
              <a:tblPr/>
              <a:tblGrid>
                <a:gridCol w="360375"/>
                <a:gridCol w="596483"/>
                <a:gridCol w="845018"/>
                <a:gridCol w="869870"/>
                <a:gridCol w="608910"/>
                <a:gridCol w="1407326"/>
                <a:gridCol w="434935"/>
                <a:gridCol w="571629"/>
                <a:gridCol w="646189"/>
                <a:gridCol w="549883"/>
                <a:gridCol w="621337"/>
                <a:gridCol w="745603"/>
                <a:gridCol w="708323"/>
              </a:tblGrid>
              <a:tr h="2929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29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16.87654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80.15242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29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16.87644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80.15344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00742100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9184" y="1632013"/>
            <a:ext cx="3822192" cy="320738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09482" y="1630409"/>
            <a:ext cx="3935686" cy="320898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69599" y="912590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92791" y="893246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2101288"/>
              </p:ext>
            </p:extLst>
          </p:nvPr>
        </p:nvGraphicFramePr>
        <p:xfrm>
          <a:off x="329184" y="5661206"/>
          <a:ext cx="9290305" cy="748738"/>
        </p:xfrm>
        <a:graphic>
          <a:graphicData uri="http://schemas.openxmlformats.org/drawingml/2006/table">
            <a:tbl>
              <a:tblPr/>
              <a:tblGrid>
                <a:gridCol w="297208"/>
                <a:gridCol w="696901"/>
                <a:gridCol w="696901"/>
                <a:gridCol w="932618"/>
                <a:gridCol w="1035103"/>
                <a:gridCol w="1363056"/>
                <a:gridCol w="358699"/>
                <a:gridCol w="730209"/>
                <a:gridCol w="532924"/>
                <a:gridCol w="453498"/>
                <a:gridCol w="512427"/>
                <a:gridCol w="614913"/>
                <a:gridCol w="1065848"/>
              </a:tblGrid>
              <a:tr h="3743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43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TOLUKODU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16.81856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80.65978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9333401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r="1933"/>
          <a:stretch/>
        </p:blipFill>
        <p:spPr>
          <a:xfrm>
            <a:off x="353568" y="1355407"/>
            <a:ext cx="4483608" cy="28670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06863" y="1355407"/>
            <a:ext cx="4406553" cy="286702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0495" y="89430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803687" y="87495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8391546"/>
              </p:ext>
            </p:extLst>
          </p:nvPr>
        </p:nvGraphicFramePr>
        <p:xfrm>
          <a:off x="287847" y="4957118"/>
          <a:ext cx="9395650" cy="831034"/>
        </p:xfrm>
        <a:graphic>
          <a:graphicData uri="http://schemas.openxmlformats.org/drawingml/2006/table">
            <a:tbl>
              <a:tblPr/>
              <a:tblGrid>
                <a:gridCol w="300578"/>
                <a:gridCol w="704803"/>
                <a:gridCol w="704803"/>
                <a:gridCol w="943194"/>
                <a:gridCol w="1046840"/>
                <a:gridCol w="1378512"/>
                <a:gridCol w="362766"/>
                <a:gridCol w="738489"/>
                <a:gridCol w="538967"/>
                <a:gridCol w="458640"/>
                <a:gridCol w="518238"/>
                <a:gridCol w="621886"/>
                <a:gridCol w="1077934"/>
              </a:tblGrid>
              <a:tr h="4155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155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16.80657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80.65045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8265177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70183" y="75714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93375" y="73779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2316" y="1697946"/>
            <a:ext cx="4457700" cy="315199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28580" y="1700972"/>
            <a:ext cx="4300635" cy="3148967"/>
          </a:xfrm>
          <a:prstGeom prst="rect">
            <a:avLst/>
          </a:prstGeom>
        </p:spPr>
      </p:pic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2810448"/>
              </p:ext>
            </p:extLst>
          </p:nvPr>
        </p:nvGraphicFramePr>
        <p:xfrm>
          <a:off x="242316" y="5542334"/>
          <a:ext cx="9358885" cy="794458"/>
        </p:xfrm>
        <a:graphic>
          <a:graphicData uri="http://schemas.openxmlformats.org/drawingml/2006/table">
            <a:tbl>
              <a:tblPr/>
              <a:tblGrid>
                <a:gridCol w="299402"/>
                <a:gridCol w="702045"/>
                <a:gridCol w="702045"/>
                <a:gridCol w="939503"/>
                <a:gridCol w="1042744"/>
                <a:gridCol w="1373118"/>
                <a:gridCol w="361347"/>
                <a:gridCol w="735599"/>
                <a:gridCol w="536858"/>
                <a:gridCol w="456846"/>
                <a:gridCol w="516210"/>
                <a:gridCol w="619452"/>
                <a:gridCol w="1073716"/>
              </a:tblGrid>
              <a:tr h="3972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972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16.80745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80.65500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6324221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3559" y="1280627"/>
            <a:ext cx="3405863" cy="37257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1751" y="1280626"/>
            <a:ext cx="3411809" cy="372575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1039" y="72056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84231" y="70122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5217064"/>
              </p:ext>
            </p:extLst>
          </p:nvPr>
        </p:nvGraphicFramePr>
        <p:xfrm>
          <a:off x="68391" y="5572190"/>
          <a:ext cx="9304209" cy="920049"/>
        </p:xfrm>
        <a:graphic>
          <a:graphicData uri="http://schemas.openxmlformats.org/drawingml/2006/table">
            <a:tbl>
              <a:tblPr/>
              <a:tblGrid>
                <a:gridCol w="297652"/>
                <a:gridCol w="697944"/>
                <a:gridCol w="697944"/>
                <a:gridCol w="934014"/>
                <a:gridCol w="1036652"/>
                <a:gridCol w="1365096"/>
                <a:gridCol w="359236"/>
                <a:gridCol w="731302"/>
                <a:gridCol w="533722"/>
                <a:gridCol w="454177"/>
                <a:gridCol w="513194"/>
                <a:gridCol w="615833"/>
                <a:gridCol w="1067443"/>
              </a:tblGrid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16.80056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80.65137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SABJAPADU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16.79621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80.65274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SABJAPADU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8224073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3559" y="1280627"/>
            <a:ext cx="3405863" cy="372575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1751" y="1280626"/>
            <a:ext cx="3411809" cy="372575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1039" y="72056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84231" y="70122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5593901"/>
              </p:ext>
            </p:extLst>
          </p:nvPr>
        </p:nvGraphicFramePr>
        <p:xfrm>
          <a:off x="68391" y="5572190"/>
          <a:ext cx="9304209" cy="920049"/>
        </p:xfrm>
        <a:graphic>
          <a:graphicData uri="http://schemas.openxmlformats.org/drawingml/2006/table">
            <a:tbl>
              <a:tblPr/>
              <a:tblGrid>
                <a:gridCol w="297652"/>
                <a:gridCol w="697944"/>
                <a:gridCol w="697944"/>
                <a:gridCol w="934014"/>
                <a:gridCol w="1036652"/>
                <a:gridCol w="1365096"/>
                <a:gridCol w="359236"/>
                <a:gridCol w="731302"/>
                <a:gridCol w="533722"/>
                <a:gridCol w="454177"/>
                <a:gridCol w="513194"/>
                <a:gridCol w="615833"/>
                <a:gridCol w="1067443"/>
              </a:tblGrid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16.80056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80.65137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SABJAPADU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668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16.79621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80.65274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SABJAPADU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2674291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456" y="2011108"/>
            <a:ext cx="4035361" cy="262842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90909" y="2017124"/>
            <a:ext cx="4427995" cy="262240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3040" y="885158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96232" y="865814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90604"/>
              </p:ext>
            </p:extLst>
          </p:nvPr>
        </p:nvGraphicFramePr>
        <p:xfrm>
          <a:off x="406719" y="5421505"/>
          <a:ext cx="9112184" cy="823846"/>
        </p:xfrm>
        <a:graphic>
          <a:graphicData uri="http://schemas.openxmlformats.org/drawingml/2006/table">
            <a:tbl>
              <a:tblPr/>
              <a:tblGrid>
                <a:gridCol w="291509"/>
                <a:gridCol w="683539"/>
                <a:gridCol w="683539"/>
                <a:gridCol w="914738"/>
                <a:gridCol w="1015257"/>
                <a:gridCol w="1336922"/>
                <a:gridCol w="351822"/>
                <a:gridCol w="716209"/>
                <a:gridCol w="522706"/>
                <a:gridCol w="444803"/>
                <a:gridCol w="502603"/>
                <a:gridCol w="603124"/>
                <a:gridCol w="1045413"/>
              </a:tblGrid>
              <a:tr h="4119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1192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16.81052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80.64575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JANGALAPAL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05762284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5488" y="1315413"/>
            <a:ext cx="3547872" cy="398581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9011" y="1315413"/>
            <a:ext cx="3894185" cy="398581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18760" y="75714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41952" y="73779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6640907"/>
              </p:ext>
            </p:extLst>
          </p:nvPr>
        </p:nvGraphicFramePr>
        <p:xfrm>
          <a:off x="379287" y="5834942"/>
          <a:ext cx="9013907" cy="757882"/>
        </p:xfrm>
        <a:graphic>
          <a:graphicData uri="http://schemas.openxmlformats.org/drawingml/2006/table">
            <a:tbl>
              <a:tblPr/>
              <a:tblGrid>
                <a:gridCol w="288365"/>
                <a:gridCol w="676167"/>
                <a:gridCol w="676167"/>
                <a:gridCol w="904872"/>
                <a:gridCol w="1004308"/>
                <a:gridCol w="1322503"/>
                <a:gridCol w="348027"/>
                <a:gridCol w="708484"/>
                <a:gridCol w="517069"/>
                <a:gridCol w="440006"/>
                <a:gridCol w="497182"/>
                <a:gridCol w="596619"/>
                <a:gridCol w="1034138"/>
              </a:tblGrid>
              <a:tr h="3789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89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VELVADAM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16.78606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80.65857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8048039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4355" y="1373124"/>
            <a:ext cx="3219450" cy="4038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26861" y="1392174"/>
            <a:ext cx="3028950" cy="40195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4355" y="839438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77547" y="820094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372956"/>
              </p:ext>
            </p:extLst>
          </p:nvPr>
        </p:nvGraphicFramePr>
        <p:xfrm>
          <a:off x="306135" y="5880662"/>
          <a:ext cx="9258488" cy="648154"/>
        </p:xfrm>
        <a:graphic>
          <a:graphicData uri="http://schemas.openxmlformats.org/drawingml/2006/table">
            <a:tbl>
              <a:tblPr/>
              <a:tblGrid>
                <a:gridCol w="296190"/>
                <a:gridCol w="694514"/>
                <a:gridCol w="694514"/>
                <a:gridCol w="929425"/>
                <a:gridCol w="1031558"/>
                <a:gridCol w="1358388"/>
                <a:gridCol w="357470"/>
                <a:gridCol w="727708"/>
                <a:gridCol w="531099"/>
                <a:gridCol w="451945"/>
                <a:gridCol w="510672"/>
                <a:gridCol w="612807"/>
                <a:gridCol w="1062198"/>
              </a:tblGrid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PONDUGULA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G.KONDURU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16.72476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80.58737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61201379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7356" y="1305877"/>
            <a:ext cx="3000375" cy="44291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9941" y="1305877"/>
            <a:ext cx="3062424" cy="44291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17779" y="63439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540971" y="61504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4783694"/>
              </p:ext>
            </p:extLst>
          </p:nvPr>
        </p:nvGraphicFramePr>
        <p:xfrm>
          <a:off x="173737" y="5989320"/>
          <a:ext cx="9555480" cy="649224"/>
        </p:xfrm>
        <a:graphic>
          <a:graphicData uri="http://schemas.openxmlformats.org/drawingml/2006/table">
            <a:tbl>
              <a:tblPr/>
              <a:tblGrid>
                <a:gridCol w="305691"/>
                <a:gridCol w="716792"/>
                <a:gridCol w="716792"/>
                <a:gridCol w="959239"/>
                <a:gridCol w="1064649"/>
                <a:gridCol w="1401961"/>
                <a:gridCol w="368937"/>
                <a:gridCol w="751051"/>
                <a:gridCol w="548136"/>
                <a:gridCol w="466443"/>
                <a:gridCol w="527054"/>
                <a:gridCol w="632464"/>
                <a:gridCol w="1096271"/>
              </a:tblGrid>
              <a:tr h="3246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46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16.76944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80.74497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549488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9829" y="682561"/>
            <a:ext cx="4429125" cy="45053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59324" y="702119"/>
            <a:ext cx="4140708" cy="448576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931" y="222912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14123" y="203568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9679794"/>
              </p:ext>
            </p:extLst>
          </p:nvPr>
        </p:nvGraphicFramePr>
        <p:xfrm>
          <a:off x="159829" y="5624630"/>
          <a:ext cx="9359077" cy="867610"/>
        </p:xfrm>
        <a:graphic>
          <a:graphicData uri="http://schemas.openxmlformats.org/drawingml/2006/table">
            <a:tbl>
              <a:tblPr/>
              <a:tblGrid>
                <a:gridCol w="299408"/>
                <a:gridCol w="702060"/>
                <a:gridCol w="702060"/>
                <a:gridCol w="939522"/>
                <a:gridCol w="1042765"/>
                <a:gridCol w="1373146"/>
                <a:gridCol w="361354"/>
                <a:gridCol w="735614"/>
                <a:gridCol w="536869"/>
                <a:gridCol w="456855"/>
                <a:gridCol w="516221"/>
                <a:gridCol w="619465"/>
                <a:gridCol w="1073738"/>
              </a:tblGrid>
              <a:tr h="4338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38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16.76528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80.74912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8163326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10" y="1939670"/>
            <a:ext cx="3671519" cy="267804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93282" y="1939670"/>
            <a:ext cx="3503178" cy="267804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465010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99423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0772828"/>
              </p:ext>
            </p:extLst>
          </p:nvPr>
        </p:nvGraphicFramePr>
        <p:xfrm>
          <a:off x="388430" y="5276531"/>
          <a:ext cx="8808031" cy="804228"/>
        </p:xfrm>
        <a:graphic>
          <a:graphicData uri="http://schemas.openxmlformats.org/drawingml/2006/table">
            <a:tbl>
              <a:tblPr/>
              <a:tblGrid>
                <a:gridCol w="354030"/>
                <a:gridCol w="585981"/>
                <a:gridCol w="830141"/>
                <a:gridCol w="854556"/>
                <a:gridCol w="598190"/>
                <a:gridCol w="1382549"/>
                <a:gridCol w="427278"/>
                <a:gridCol w="561565"/>
                <a:gridCol w="634813"/>
                <a:gridCol w="540202"/>
                <a:gridCol w="610398"/>
                <a:gridCol w="732476"/>
                <a:gridCol w="695852"/>
              </a:tblGrid>
              <a:tr h="2680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80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16.87516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80.15974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80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0.56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16.87500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80.16049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9200721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35582" y="1033272"/>
            <a:ext cx="2245783" cy="410565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3890" y="1034497"/>
            <a:ext cx="2245205" cy="410443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0094" y="369216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83286" y="349872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5500358"/>
              </p:ext>
            </p:extLst>
          </p:nvPr>
        </p:nvGraphicFramePr>
        <p:xfrm>
          <a:off x="660094" y="5824728"/>
          <a:ext cx="8810434" cy="868680"/>
        </p:xfrm>
        <a:graphic>
          <a:graphicData uri="http://schemas.openxmlformats.org/drawingml/2006/table">
            <a:tbl>
              <a:tblPr/>
              <a:tblGrid>
                <a:gridCol w="281856"/>
                <a:gridCol w="660904"/>
                <a:gridCol w="660904"/>
                <a:gridCol w="884446"/>
                <a:gridCol w="981637"/>
                <a:gridCol w="1292650"/>
                <a:gridCol w="340171"/>
                <a:gridCol w="692491"/>
                <a:gridCol w="505397"/>
                <a:gridCol w="430074"/>
                <a:gridCol w="485959"/>
                <a:gridCol w="583151"/>
                <a:gridCol w="1010794"/>
              </a:tblGrid>
              <a:tr h="4143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543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16.76031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80.74017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0712813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0556" y="816602"/>
            <a:ext cx="2918444" cy="484994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1478" y="806373"/>
            <a:ext cx="3385322" cy="486017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77798" y="341784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00990" y="32244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9517601"/>
              </p:ext>
            </p:extLst>
          </p:nvPr>
        </p:nvGraphicFramePr>
        <p:xfrm>
          <a:off x="269559" y="5908094"/>
          <a:ext cx="9057322" cy="730450"/>
        </p:xfrm>
        <a:graphic>
          <a:graphicData uri="http://schemas.openxmlformats.org/drawingml/2006/table">
            <a:tbl>
              <a:tblPr/>
              <a:tblGrid>
                <a:gridCol w="289754"/>
                <a:gridCol w="679424"/>
                <a:gridCol w="679424"/>
                <a:gridCol w="909230"/>
                <a:gridCol w="1009145"/>
                <a:gridCol w="1328873"/>
                <a:gridCol w="349703"/>
                <a:gridCol w="711897"/>
                <a:gridCol w="519559"/>
                <a:gridCol w="442125"/>
                <a:gridCol w="499577"/>
                <a:gridCol w="599492"/>
                <a:gridCol w="1039119"/>
              </a:tblGrid>
              <a:tr h="3652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52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16.72132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80.72247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2214888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9127" y="1280922"/>
            <a:ext cx="3324225" cy="36195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8686" y="1274655"/>
            <a:ext cx="3353562" cy="362576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2078" y="661824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483877" y="661824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4780270"/>
              </p:ext>
            </p:extLst>
          </p:nvPr>
        </p:nvGraphicFramePr>
        <p:xfrm>
          <a:off x="298325" y="5652062"/>
          <a:ext cx="9211437" cy="648154"/>
        </p:xfrm>
        <a:graphic>
          <a:graphicData uri="http://schemas.openxmlformats.org/drawingml/2006/table">
            <a:tbl>
              <a:tblPr/>
              <a:tblGrid>
                <a:gridCol w="294684"/>
                <a:gridCol w="690985"/>
                <a:gridCol w="690985"/>
                <a:gridCol w="924701"/>
                <a:gridCol w="1026316"/>
                <a:gridCol w="1351484"/>
                <a:gridCol w="355654"/>
                <a:gridCol w="724010"/>
                <a:gridCol w="528400"/>
                <a:gridCol w="449648"/>
                <a:gridCol w="508077"/>
                <a:gridCol w="609693"/>
                <a:gridCol w="1056800"/>
              </a:tblGrid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40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EDARA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16.71159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80.77935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6280240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3669" y="1429512"/>
            <a:ext cx="3486150" cy="35052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776" y="1426538"/>
            <a:ext cx="3566160" cy="350817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09085" y="789840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33452" y="86299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9629445"/>
              </p:ext>
            </p:extLst>
          </p:nvPr>
        </p:nvGraphicFramePr>
        <p:xfrm>
          <a:off x="324423" y="5496614"/>
          <a:ext cx="9194482" cy="940762"/>
        </p:xfrm>
        <a:graphic>
          <a:graphicData uri="http://schemas.openxmlformats.org/drawingml/2006/table">
            <a:tbl>
              <a:tblPr/>
              <a:tblGrid>
                <a:gridCol w="294142"/>
                <a:gridCol w="689713"/>
                <a:gridCol w="689713"/>
                <a:gridCol w="922999"/>
                <a:gridCol w="1024427"/>
                <a:gridCol w="1348997"/>
                <a:gridCol w="354999"/>
                <a:gridCol w="722677"/>
                <a:gridCol w="527427"/>
                <a:gridCol w="448820"/>
                <a:gridCol w="507142"/>
                <a:gridCol w="608571"/>
                <a:gridCol w="1054855"/>
              </a:tblGrid>
              <a:tr h="4703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703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EDARA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16.71253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80.78274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3945630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571" y="1712404"/>
            <a:ext cx="3215760" cy="235667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38812" y="1735331"/>
            <a:ext cx="3560636" cy="23337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99941" y="1036728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798044" y="103672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9052468"/>
              </p:ext>
            </p:extLst>
          </p:nvPr>
        </p:nvGraphicFramePr>
        <p:xfrm>
          <a:off x="260415" y="5057702"/>
          <a:ext cx="9258488" cy="913330"/>
        </p:xfrm>
        <a:graphic>
          <a:graphicData uri="http://schemas.openxmlformats.org/drawingml/2006/table">
            <a:tbl>
              <a:tblPr/>
              <a:tblGrid>
                <a:gridCol w="296190"/>
                <a:gridCol w="694514"/>
                <a:gridCol w="694514"/>
                <a:gridCol w="929425"/>
                <a:gridCol w="1031558"/>
                <a:gridCol w="1358388"/>
                <a:gridCol w="357470"/>
                <a:gridCol w="727708"/>
                <a:gridCol w="531099"/>
                <a:gridCol w="451945"/>
                <a:gridCol w="510672"/>
                <a:gridCol w="612807"/>
                <a:gridCol w="1062198"/>
              </a:tblGrid>
              <a:tr h="4566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566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T.GANNAVARAM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EDARA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16.71420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80.78589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6645371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0704" y="1820989"/>
            <a:ext cx="3315807" cy="312591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8724" y="1820989"/>
            <a:ext cx="2966294" cy="3125915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7561065"/>
              </p:ext>
            </p:extLst>
          </p:nvPr>
        </p:nvGraphicFramePr>
        <p:xfrm>
          <a:off x="260415" y="5377742"/>
          <a:ext cx="9121330" cy="730450"/>
        </p:xfrm>
        <a:graphic>
          <a:graphicData uri="http://schemas.openxmlformats.org/drawingml/2006/table">
            <a:tbl>
              <a:tblPr/>
              <a:tblGrid>
                <a:gridCol w="291802"/>
                <a:gridCol w="684225"/>
                <a:gridCol w="684225"/>
                <a:gridCol w="915656"/>
                <a:gridCol w="1016276"/>
                <a:gridCol w="1338264"/>
                <a:gridCol w="352175"/>
                <a:gridCol w="716928"/>
                <a:gridCol w="523231"/>
                <a:gridCol w="445250"/>
                <a:gridCol w="503107"/>
                <a:gridCol w="603729"/>
                <a:gridCol w="1046462"/>
              </a:tblGrid>
              <a:tr h="3652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52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PARVATHAPURAM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17.02738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80.85532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PARVATHAPURAM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697275" y="1205485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795378" y="120548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649477602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161" y="1474471"/>
            <a:ext cx="4748637" cy="309753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20445" y="1474470"/>
            <a:ext cx="4619820" cy="309753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78987" y="1031749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77090" y="103174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3185642"/>
              </p:ext>
            </p:extLst>
          </p:nvPr>
        </p:nvGraphicFramePr>
        <p:xfrm>
          <a:off x="278703" y="5194862"/>
          <a:ext cx="9340787" cy="959050"/>
        </p:xfrm>
        <a:graphic>
          <a:graphicData uri="http://schemas.openxmlformats.org/drawingml/2006/table">
            <a:tbl>
              <a:tblPr/>
              <a:tblGrid>
                <a:gridCol w="298823"/>
                <a:gridCol w="700688"/>
                <a:gridCol w="700688"/>
                <a:gridCol w="937686"/>
                <a:gridCol w="1040727"/>
                <a:gridCol w="1370462"/>
                <a:gridCol w="360648"/>
                <a:gridCol w="734177"/>
                <a:gridCol w="535820"/>
                <a:gridCol w="455962"/>
                <a:gridCol w="515212"/>
                <a:gridCol w="618254"/>
                <a:gridCol w="1071640"/>
              </a:tblGrid>
              <a:tr h="4795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795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PARVATHAPURAM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17.03099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80.85421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PARVATHAPURAM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73317893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04671" y="1164336"/>
            <a:ext cx="2490689" cy="389117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6605" y="1164336"/>
            <a:ext cx="2576132" cy="391478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9843" y="702565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67946" y="70256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687099"/>
              </p:ext>
            </p:extLst>
          </p:nvPr>
        </p:nvGraphicFramePr>
        <p:xfrm>
          <a:off x="415863" y="5450894"/>
          <a:ext cx="9377361" cy="776170"/>
        </p:xfrm>
        <a:graphic>
          <a:graphicData uri="http://schemas.openxmlformats.org/drawingml/2006/table">
            <a:tbl>
              <a:tblPr/>
              <a:tblGrid>
                <a:gridCol w="299993"/>
                <a:gridCol w="703431"/>
                <a:gridCol w="703431"/>
                <a:gridCol w="941358"/>
                <a:gridCol w="1044803"/>
                <a:gridCol w="1375828"/>
                <a:gridCol w="362060"/>
                <a:gridCol w="737051"/>
                <a:gridCol w="537918"/>
                <a:gridCol w="457748"/>
                <a:gridCol w="517229"/>
                <a:gridCol w="620675"/>
                <a:gridCol w="1075836"/>
              </a:tblGrid>
              <a:tr h="38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KOTAPADU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17.02601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80.94206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6957496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6775" y="1409578"/>
            <a:ext cx="1901953" cy="386110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55162" y="1409578"/>
            <a:ext cx="1877420" cy="386110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9843" y="702565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097130" y="70256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2007958"/>
              </p:ext>
            </p:extLst>
          </p:nvPr>
        </p:nvGraphicFramePr>
        <p:xfrm>
          <a:off x="223839" y="5752646"/>
          <a:ext cx="9176192" cy="803602"/>
        </p:xfrm>
        <a:graphic>
          <a:graphicData uri="http://schemas.openxmlformats.org/drawingml/2006/table">
            <a:tbl>
              <a:tblPr/>
              <a:tblGrid>
                <a:gridCol w="293557"/>
                <a:gridCol w="688341"/>
                <a:gridCol w="688341"/>
                <a:gridCol w="921163"/>
                <a:gridCol w="1022389"/>
                <a:gridCol w="1346313"/>
                <a:gridCol w="354293"/>
                <a:gridCol w="721240"/>
                <a:gridCol w="526378"/>
                <a:gridCol w="447928"/>
                <a:gridCol w="506133"/>
                <a:gridCol w="607360"/>
                <a:gridCol w="1052756"/>
              </a:tblGrid>
              <a:tr h="4018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18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KOTAPADU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17.02463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80.95468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CHEEPURUGUDEM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12156351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3504" y="1194041"/>
            <a:ext cx="3065880" cy="410397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11995"/>
          <a:stretch/>
        </p:blipFill>
        <p:spPr>
          <a:xfrm>
            <a:off x="6246794" y="1194040"/>
            <a:ext cx="2861415" cy="403175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69843" y="702565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097130" y="70256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0790947"/>
              </p:ext>
            </p:extLst>
          </p:nvPr>
        </p:nvGraphicFramePr>
        <p:xfrm>
          <a:off x="242127" y="5862374"/>
          <a:ext cx="9359073" cy="721306"/>
        </p:xfrm>
        <a:graphic>
          <a:graphicData uri="http://schemas.openxmlformats.org/drawingml/2006/table">
            <a:tbl>
              <a:tblPr/>
              <a:tblGrid>
                <a:gridCol w="299408"/>
                <a:gridCol w="702059"/>
                <a:gridCol w="702059"/>
                <a:gridCol w="939522"/>
                <a:gridCol w="1042765"/>
                <a:gridCol w="1373145"/>
                <a:gridCol w="361354"/>
                <a:gridCol w="735614"/>
                <a:gridCol w="536869"/>
                <a:gridCol w="456855"/>
                <a:gridCol w="516220"/>
                <a:gridCol w="619465"/>
                <a:gridCol w="1073738"/>
              </a:tblGrid>
              <a:tr h="3606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6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KOTAPADU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17.03206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80.96043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CHEEPURUGUDEM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877549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010" y="1939670"/>
            <a:ext cx="3671519" cy="267804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93282" y="1939670"/>
            <a:ext cx="3503178" cy="267804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648367"/>
              </p:ext>
            </p:extLst>
          </p:nvPr>
        </p:nvGraphicFramePr>
        <p:xfrm>
          <a:off x="388430" y="5276531"/>
          <a:ext cx="8808031" cy="804228"/>
        </p:xfrm>
        <a:graphic>
          <a:graphicData uri="http://schemas.openxmlformats.org/drawingml/2006/table">
            <a:tbl>
              <a:tblPr/>
              <a:tblGrid>
                <a:gridCol w="354030"/>
                <a:gridCol w="585981"/>
                <a:gridCol w="830141"/>
                <a:gridCol w="854556"/>
                <a:gridCol w="598190"/>
                <a:gridCol w="1382549"/>
                <a:gridCol w="427278"/>
                <a:gridCol w="561565"/>
                <a:gridCol w="634813"/>
                <a:gridCol w="540202"/>
                <a:gridCol w="610398"/>
                <a:gridCol w="732476"/>
                <a:gridCol w="695852"/>
              </a:tblGrid>
              <a:tr h="2680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80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16.87516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80.15974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807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0.56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16.87500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80.16049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6991654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053" y="1353312"/>
            <a:ext cx="3495656" cy="344728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7885" y="1353312"/>
            <a:ext cx="3509562" cy="344728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41053" y="729997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68340" y="72999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2008165"/>
              </p:ext>
            </p:extLst>
          </p:nvPr>
        </p:nvGraphicFramePr>
        <p:xfrm>
          <a:off x="341053" y="5334446"/>
          <a:ext cx="9013653" cy="901761"/>
        </p:xfrm>
        <a:graphic>
          <a:graphicData uri="http://schemas.openxmlformats.org/drawingml/2006/table">
            <a:tbl>
              <a:tblPr/>
              <a:tblGrid>
                <a:gridCol w="288357"/>
                <a:gridCol w="676148"/>
                <a:gridCol w="676148"/>
                <a:gridCol w="904847"/>
                <a:gridCol w="1004279"/>
                <a:gridCol w="1322466"/>
                <a:gridCol w="348017"/>
                <a:gridCol w="708464"/>
                <a:gridCol w="517054"/>
                <a:gridCol w="439994"/>
                <a:gridCol w="497168"/>
                <a:gridCol w="596602"/>
                <a:gridCol w="1034109"/>
              </a:tblGrid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17.01731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80.89179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17.01808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80.89329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POTHANAPALLI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55859748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053" y="1353312"/>
            <a:ext cx="3495656" cy="344728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7885" y="1353312"/>
            <a:ext cx="3509562" cy="344728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41053" y="729997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68340" y="72999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6458673"/>
              </p:ext>
            </p:extLst>
          </p:nvPr>
        </p:nvGraphicFramePr>
        <p:xfrm>
          <a:off x="341053" y="5334446"/>
          <a:ext cx="9013653" cy="901761"/>
        </p:xfrm>
        <a:graphic>
          <a:graphicData uri="http://schemas.openxmlformats.org/drawingml/2006/table">
            <a:tbl>
              <a:tblPr/>
              <a:tblGrid>
                <a:gridCol w="288357"/>
                <a:gridCol w="676148"/>
                <a:gridCol w="676148"/>
                <a:gridCol w="904847"/>
                <a:gridCol w="1004279"/>
                <a:gridCol w="1322466"/>
                <a:gridCol w="348017"/>
                <a:gridCol w="708464"/>
                <a:gridCol w="517054"/>
                <a:gridCol w="439994"/>
                <a:gridCol w="497168"/>
                <a:gridCol w="596602"/>
                <a:gridCol w="1034109"/>
              </a:tblGrid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17.01731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80.89179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17.01808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80.89329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POTHANAPALLI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7614985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16387" y="1481328"/>
            <a:ext cx="3845762" cy="380390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6616" y="1481328"/>
            <a:ext cx="3899666" cy="380390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41053" y="729997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68340" y="72999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3085765"/>
              </p:ext>
            </p:extLst>
          </p:nvPr>
        </p:nvGraphicFramePr>
        <p:xfrm>
          <a:off x="168973" y="5884303"/>
          <a:ext cx="9185736" cy="598792"/>
        </p:xfrm>
        <a:graphic>
          <a:graphicData uri="http://schemas.openxmlformats.org/drawingml/2006/table">
            <a:tbl>
              <a:tblPr/>
              <a:tblGrid>
                <a:gridCol w="324269"/>
                <a:gridCol w="536720"/>
                <a:gridCol w="760353"/>
                <a:gridCol w="972805"/>
                <a:gridCol w="972805"/>
                <a:gridCol w="1467593"/>
                <a:gridCol w="391357"/>
                <a:gridCol w="536720"/>
                <a:gridCol w="581447"/>
                <a:gridCol w="494789"/>
                <a:gridCol w="559083"/>
                <a:gridCol w="670900"/>
                <a:gridCol w="916895"/>
              </a:tblGrid>
              <a:tr h="29939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939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17.00106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80.90102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8152996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7578"/>
          <a:stretch/>
        </p:blipFill>
        <p:spPr>
          <a:xfrm>
            <a:off x="838180" y="1050607"/>
            <a:ext cx="2435372" cy="423663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23105" y="1241216"/>
            <a:ext cx="2234039" cy="404603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95917" y="492253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23204" y="49225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7771042"/>
              </p:ext>
            </p:extLst>
          </p:nvPr>
        </p:nvGraphicFramePr>
        <p:xfrm>
          <a:off x="395917" y="5599622"/>
          <a:ext cx="9232714" cy="874329"/>
        </p:xfrm>
        <a:graphic>
          <a:graphicData uri="http://schemas.openxmlformats.org/drawingml/2006/table">
            <a:tbl>
              <a:tblPr/>
              <a:tblGrid>
                <a:gridCol w="295365"/>
                <a:gridCol w="692581"/>
                <a:gridCol w="692581"/>
                <a:gridCol w="926837"/>
                <a:gridCol w="1028687"/>
                <a:gridCol w="1354606"/>
                <a:gridCol w="356475"/>
                <a:gridCol w="725682"/>
                <a:gridCol w="529620"/>
                <a:gridCol w="450687"/>
                <a:gridCol w="509251"/>
                <a:gridCol w="611101"/>
                <a:gridCol w="1059241"/>
              </a:tblGrid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17.00046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17.00410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0348465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7578"/>
          <a:stretch/>
        </p:blipFill>
        <p:spPr>
          <a:xfrm>
            <a:off x="838180" y="1050607"/>
            <a:ext cx="2435372" cy="423663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23105" y="1241216"/>
            <a:ext cx="2234039" cy="404603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95917" y="492253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23204" y="49225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9135969"/>
              </p:ext>
            </p:extLst>
          </p:nvPr>
        </p:nvGraphicFramePr>
        <p:xfrm>
          <a:off x="395917" y="5599622"/>
          <a:ext cx="9232714" cy="874329"/>
        </p:xfrm>
        <a:graphic>
          <a:graphicData uri="http://schemas.openxmlformats.org/drawingml/2006/table">
            <a:tbl>
              <a:tblPr/>
              <a:tblGrid>
                <a:gridCol w="295365"/>
                <a:gridCol w="692581"/>
                <a:gridCol w="692581"/>
                <a:gridCol w="926837"/>
                <a:gridCol w="1028687"/>
                <a:gridCol w="1354606"/>
                <a:gridCol w="356475"/>
                <a:gridCol w="725682"/>
                <a:gridCol w="529620"/>
                <a:gridCol w="450687"/>
                <a:gridCol w="509251"/>
                <a:gridCol w="611101"/>
                <a:gridCol w="1059241"/>
              </a:tblGrid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17.00046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80.90553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4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POLAVARAM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17.00410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80.90678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4931026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6554" y="1300164"/>
            <a:ext cx="3152271" cy="329926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26217" y="1300164"/>
            <a:ext cx="3031308" cy="329926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42805" y="601981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6070092" y="601981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4689538"/>
              </p:ext>
            </p:extLst>
          </p:nvPr>
        </p:nvGraphicFramePr>
        <p:xfrm>
          <a:off x="333567" y="5322878"/>
          <a:ext cx="9322892" cy="803602"/>
        </p:xfrm>
        <a:graphic>
          <a:graphicData uri="http://schemas.openxmlformats.org/drawingml/2006/table">
            <a:tbl>
              <a:tblPr/>
              <a:tblGrid>
                <a:gridCol w="298250"/>
                <a:gridCol w="699345"/>
                <a:gridCol w="699345"/>
                <a:gridCol w="935890"/>
                <a:gridCol w="1038734"/>
                <a:gridCol w="1367837"/>
                <a:gridCol w="359957"/>
                <a:gridCol w="732770"/>
                <a:gridCol w="534793"/>
                <a:gridCol w="455089"/>
                <a:gridCol w="514225"/>
                <a:gridCol w="617070"/>
                <a:gridCol w="1069587"/>
              </a:tblGrid>
              <a:tr h="4018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18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CHATRAI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17.00115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80.84567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CHATRAI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67069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750" y="1889378"/>
            <a:ext cx="3605976" cy="32866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5226" y="1971103"/>
            <a:ext cx="3599787" cy="320497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42805" y="922021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32348" y="98602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2147262"/>
              </p:ext>
            </p:extLst>
          </p:nvPr>
        </p:nvGraphicFramePr>
        <p:xfrm>
          <a:off x="331090" y="5645342"/>
          <a:ext cx="9087624" cy="828609"/>
        </p:xfrm>
        <a:graphic>
          <a:graphicData uri="http://schemas.openxmlformats.org/drawingml/2006/table">
            <a:tbl>
              <a:tblPr/>
              <a:tblGrid>
                <a:gridCol w="292157"/>
                <a:gridCol w="685057"/>
                <a:gridCol w="685057"/>
                <a:gridCol w="916769"/>
                <a:gridCol w="1017512"/>
                <a:gridCol w="1339891"/>
                <a:gridCol w="352603"/>
                <a:gridCol w="717799"/>
                <a:gridCol w="523867"/>
                <a:gridCol w="445791"/>
                <a:gridCol w="503719"/>
                <a:gridCol w="604463"/>
                <a:gridCol w="1002939"/>
              </a:tblGrid>
              <a:tr h="2762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62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CHITTAPUR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ARUGOLANUPETA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16.94154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80.83457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62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CHITTAPUR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ARUGOLANUPETA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16.94308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80.83402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34865228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750" y="1889378"/>
            <a:ext cx="3605976" cy="32866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5226" y="1971103"/>
            <a:ext cx="3599787" cy="320497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42805" y="922021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32348" y="98602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0931088"/>
              </p:ext>
            </p:extLst>
          </p:nvPr>
        </p:nvGraphicFramePr>
        <p:xfrm>
          <a:off x="331090" y="5645342"/>
          <a:ext cx="9087624" cy="828609"/>
        </p:xfrm>
        <a:graphic>
          <a:graphicData uri="http://schemas.openxmlformats.org/drawingml/2006/table">
            <a:tbl>
              <a:tblPr/>
              <a:tblGrid>
                <a:gridCol w="292157"/>
                <a:gridCol w="685057"/>
                <a:gridCol w="685057"/>
                <a:gridCol w="916769"/>
                <a:gridCol w="1017512"/>
                <a:gridCol w="1339891"/>
                <a:gridCol w="352603"/>
                <a:gridCol w="717799"/>
                <a:gridCol w="523867"/>
                <a:gridCol w="445791"/>
                <a:gridCol w="503719"/>
                <a:gridCol w="604463"/>
                <a:gridCol w="1002939"/>
              </a:tblGrid>
              <a:tr h="2762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62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CHITTAPUR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ARUGOLANUPETA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16.94154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80.83457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62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CHITTAPUR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ARUGOLANUPETA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16.94308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80.83402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2523358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526" y="1170695"/>
            <a:ext cx="3343275" cy="38576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88321" y="1170695"/>
            <a:ext cx="3997177" cy="38576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82740" y="547117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72283" y="611125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6958769"/>
              </p:ext>
            </p:extLst>
          </p:nvPr>
        </p:nvGraphicFramePr>
        <p:xfrm>
          <a:off x="315279" y="5450894"/>
          <a:ext cx="9103043" cy="812746"/>
        </p:xfrm>
        <a:graphic>
          <a:graphicData uri="http://schemas.openxmlformats.org/drawingml/2006/table">
            <a:tbl>
              <a:tblPr/>
              <a:tblGrid>
                <a:gridCol w="291217"/>
                <a:gridCol w="682854"/>
                <a:gridCol w="682854"/>
                <a:gridCol w="913820"/>
                <a:gridCol w="1014239"/>
                <a:gridCol w="1335581"/>
                <a:gridCol w="351469"/>
                <a:gridCol w="715490"/>
                <a:gridCol w="522182"/>
                <a:gridCol w="444357"/>
                <a:gridCol w="502098"/>
                <a:gridCol w="602518"/>
                <a:gridCol w="1044364"/>
              </a:tblGrid>
              <a:tr h="40637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637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CHITTAPUR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ARUGOLANUPETA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16.94016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80.82188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9206988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16617" y="1965465"/>
            <a:ext cx="3683415" cy="289173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127" y="2040350"/>
            <a:ext cx="4108152" cy="282599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24122" y="894589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13665" y="958597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7372566"/>
              </p:ext>
            </p:extLst>
          </p:nvPr>
        </p:nvGraphicFramePr>
        <p:xfrm>
          <a:off x="250127" y="5359855"/>
          <a:ext cx="9149904" cy="912928"/>
        </p:xfrm>
        <a:graphic>
          <a:graphicData uri="http://schemas.openxmlformats.org/drawingml/2006/table">
            <a:tbl>
              <a:tblPr/>
              <a:tblGrid>
                <a:gridCol w="292716"/>
                <a:gridCol w="686369"/>
                <a:gridCol w="686369"/>
                <a:gridCol w="918524"/>
                <a:gridCol w="1019460"/>
                <a:gridCol w="1342457"/>
                <a:gridCol w="353278"/>
                <a:gridCol w="719174"/>
                <a:gridCol w="524870"/>
                <a:gridCol w="446644"/>
                <a:gridCol w="504683"/>
                <a:gridCol w="605620"/>
                <a:gridCol w="1049740"/>
              </a:tblGrid>
              <a:tr h="4564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564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CHITTAPUR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ARUGOLANUPETA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16.93621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80.83275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161353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289" y="1800225"/>
            <a:ext cx="3411431" cy="30556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6401" y="1800225"/>
            <a:ext cx="3548706" cy="305563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488461" y="429543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722874" y="377831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955363"/>
              </p:ext>
            </p:extLst>
          </p:nvPr>
        </p:nvGraphicFramePr>
        <p:xfrm>
          <a:off x="196406" y="5294274"/>
          <a:ext cx="9143638" cy="1252830"/>
        </p:xfrm>
        <a:graphic>
          <a:graphicData uri="http://schemas.openxmlformats.org/drawingml/2006/table">
            <a:tbl>
              <a:tblPr/>
              <a:tblGrid>
                <a:gridCol w="367520"/>
                <a:gridCol w="608309"/>
                <a:gridCol w="861771"/>
                <a:gridCol w="887116"/>
                <a:gridCol w="620982"/>
                <a:gridCol w="1435228"/>
                <a:gridCol w="443558"/>
                <a:gridCol w="582962"/>
                <a:gridCol w="659001"/>
                <a:gridCol w="560785"/>
                <a:gridCol w="633655"/>
                <a:gridCol w="760385"/>
                <a:gridCol w="722366"/>
              </a:tblGrid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16.87350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80.15829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16.87332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16.87085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80.16083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16.87290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80.15918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5341328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617" y="1669351"/>
            <a:ext cx="3156485" cy="30289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20384" y="1669351"/>
            <a:ext cx="2895600" cy="302895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49617" y="702565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939160" y="766573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5408086"/>
              </p:ext>
            </p:extLst>
          </p:nvPr>
        </p:nvGraphicFramePr>
        <p:xfrm>
          <a:off x="472061" y="5231745"/>
          <a:ext cx="8909682" cy="538118"/>
        </p:xfrm>
        <a:graphic>
          <a:graphicData uri="http://schemas.openxmlformats.org/drawingml/2006/table">
            <a:tbl>
              <a:tblPr/>
              <a:tblGrid>
                <a:gridCol w="285031"/>
                <a:gridCol w="668349"/>
                <a:gridCol w="668349"/>
                <a:gridCol w="894409"/>
                <a:gridCol w="992695"/>
                <a:gridCol w="1307212"/>
                <a:gridCol w="344003"/>
                <a:gridCol w="700292"/>
                <a:gridCol w="511090"/>
                <a:gridCol w="434918"/>
                <a:gridCol w="491433"/>
                <a:gridCol w="589720"/>
                <a:gridCol w="1022181"/>
              </a:tblGrid>
              <a:tr h="269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9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CHITTAPUR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ARUGOLANUPETA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16.93575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80.82569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671994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7608" y="1645729"/>
            <a:ext cx="2572080" cy="286226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0814" y="1645729"/>
            <a:ext cx="2516021" cy="286226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77608" y="922021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67151" y="98602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310998"/>
              </p:ext>
            </p:extLst>
          </p:nvPr>
        </p:nvGraphicFramePr>
        <p:xfrm>
          <a:off x="315278" y="5204006"/>
          <a:ext cx="9138240" cy="867610"/>
        </p:xfrm>
        <a:graphic>
          <a:graphicData uri="http://schemas.openxmlformats.org/drawingml/2006/table">
            <a:tbl>
              <a:tblPr/>
              <a:tblGrid>
                <a:gridCol w="292343"/>
                <a:gridCol w="685494"/>
                <a:gridCol w="685494"/>
                <a:gridCol w="917353"/>
                <a:gridCol w="1018160"/>
                <a:gridCol w="1340745"/>
                <a:gridCol w="352828"/>
                <a:gridCol w="718257"/>
                <a:gridCol w="524201"/>
                <a:gridCol w="446075"/>
                <a:gridCol w="504040"/>
                <a:gridCol w="604848"/>
                <a:gridCol w="1048402"/>
              </a:tblGrid>
              <a:tr h="4338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38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CHITTAPUR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ARUGOLANUPETA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16.93412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80.82980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234888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6343" y="1325881"/>
            <a:ext cx="3803903" cy="332841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2361" y="1325880"/>
            <a:ext cx="3161995" cy="332841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32472" y="693421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922015" y="757429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7865707"/>
              </p:ext>
            </p:extLst>
          </p:nvPr>
        </p:nvGraphicFramePr>
        <p:xfrm>
          <a:off x="306135" y="5139998"/>
          <a:ext cx="9202248" cy="876754"/>
        </p:xfrm>
        <a:graphic>
          <a:graphicData uri="http://schemas.openxmlformats.org/drawingml/2006/table">
            <a:tbl>
              <a:tblPr/>
              <a:tblGrid>
                <a:gridCol w="294391"/>
                <a:gridCol w="690295"/>
                <a:gridCol w="690295"/>
                <a:gridCol w="923779"/>
                <a:gridCol w="1025292"/>
                <a:gridCol w="1350136"/>
                <a:gridCol w="355299"/>
                <a:gridCol w="723288"/>
                <a:gridCol w="527873"/>
                <a:gridCol w="449200"/>
                <a:gridCol w="507570"/>
                <a:gridCol w="609085"/>
                <a:gridCol w="1055745"/>
              </a:tblGrid>
              <a:tr h="4383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837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SOMAVARAM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16.90918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80.91878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4878086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5488" y="973645"/>
            <a:ext cx="3592448" cy="3909429"/>
          </a:xfrm>
          <a:prstGeom prst="rect">
            <a:avLst/>
          </a:prstGeom>
        </p:spPr>
      </p:pic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376240"/>
              </p:ext>
            </p:extLst>
          </p:nvPr>
        </p:nvGraphicFramePr>
        <p:xfrm>
          <a:off x="178119" y="5258870"/>
          <a:ext cx="9386503" cy="840178"/>
        </p:xfrm>
        <a:graphic>
          <a:graphicData uri="http://schemas.openxmlformats.org/drawingml/2006/table">
            <a:tbl>
              <a:tblPr/>
              <a:tblGrid>
                <a:gridCol w="300285"/>
                <a:gridCol w="704117"/>
                <a:gridCol w="704117"/>
                <a:gridCol w="942276"/>
                <a:gridCol w="1045821"/>
                <a:gridCol w="1377170"/>
                <a:gridCol w="362413"/>
                <a:gridCol w="737770"/>
                <a:gridCol w="538442"/>
                <a:gridCol w="458194"/>
                <a:gridCol w="517733"/>
                <a:gridCol w="621280"/>
                <a:gridCol w="1076885"/>
              </a:tblGrid>
              <a:tr h="4200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200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CHINNAMPETA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SOMAVARAM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80.92764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72711" y="973644"/>
            <a:ext cx="5091911" cy="390942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8712" y="384410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978255" y="44841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351761541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600" y="1329118"/>
            <a:ext cx="4299966" cy="339511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22392" y="1327042"/>
            <a:ext cx="4242816" cy="339719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06418" y="686162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95961" y="75017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6364929"/>
              </p:ext>
            </p:extLst>
          </p:nvPr>
        </p:nvGraphicFramePr>
        <p:xfrm>
          <a:off x="256604" y="5261294"/>
          <a:ext cx="9545765" cy="1084641"/>
        </p:xfrm>
        <a:graphic>
          <a:graphicData uri="http://schemas.openxmlformats.org/drawingml/2006/table">
            <a:tbl>
              <a:tblPr/>
              <a:tblGrid>
                <a:gridCol w="305380"/>
                <a:gridCol w="716064"/>
                <a:gridCol w="716064"/>
                <a:gridCol w="958263"/>
                <a:gridCol w="1063566"/>
                <a:gridCol w="1400536"/>
                <a:gridCol w="368562"/>
                <a:gridCol w="750288"/>
                <a:gridCol w="547578"/>
                <a:gridCol w="465968"/>
                <a:gridCol w="526518"/>
                <a:gridCol w="631822"/>
                <a:gridCol w="1095156"/>
              </a:tblGrid>
              <a:tr h="3615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15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16.89911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80.78595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15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16.89844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80.78824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22533910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600" y="1329118"/>
            <a:ext cx="4299966" cy="339511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22392" y="1327042"/>
            <a:ext cx="4242816" cy="339719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06418" y="686162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95961" y="75017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2529441"/>
              </p:ext>
            </p:extLst>
          </p:nvPr>
        </p:nvGraphicFramePr>
        <p:xfrm>
          <a:off x="256604" y="5261294"/>
          <a:ext cx="9545765" cy="1084641"/>
        </p:xfrm>
        <a:graphic>
          <a:graphicData uri="http://schemas.openxmlformats.org/drawingml/2006/table">
            <a:tbl>
              <a:tblPr/>
              <a:tblGrid>
                <a:gridCol w="305380"/>
                <a:gridCol w="716064"/>
                <a:gridCol w="716064"/>
                <a:gridCol w="958263"/>
                <a:gridCol w="1063566"/>
                <a:gridCol w="1400536"/>
                <a:gridCol w="368562"/>
                <a:gridCol w="750288"/>
                <a:gridCol w="547578"/>
                <a:gridCol w="465968"/>
                <a:gridCol w="526518"/>
                <a:gridCol w="631822"/>
                <a:gridCol w="1095156"/>
              </a:tblGrid>
              <a:tr h="3615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15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16.89911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80.78595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15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16.89844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80.78824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8187405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5417" y="1412557"/>
            <a:ext cx="4352925" cy="36671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7011" y="1412556"/>
            <a:ext cx="4027140" cy="36671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6690" y="814178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86233" y="87818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2501024"/>
              </p:ext>
            </p:extLst>
          </p:nvPr>
        </p:nvGraphicFramePr>
        <p:xfrm>
          <a:off x="232983" y="5581334"/>
          <a:ext cx="9487089" cy="901761"/>
        </p:xfrm>
        <a:graphic>
          <a:graphicData uri="http://schemas.openxmlformats.org/drawingml/2006/table">
            <a:tbl>
              <a:tblPr/>
              <a:tblGrid>
                <a:gridCol w="303503"/>
                <a:gridCol w="711662"/>
                <a:gridCol w="711662"/>
                <a:gridCol w="952373"/>
                <a:gridCol w="1057028"/>
                <a:gridCol w="1391928"/>
                <a:gridCol w="366297"/>
                <a:gridCol w="745676"/>
                <a:gridCol w="544212"/>
                <a:gridCol w="463104"/>
                <a:gridCol w="523281"/>
                <a:gridCol w="627938"/>
                <a:gridCol w="1088425"/>
              </a:tblGrid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16.89456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80.79540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16.89280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80.79668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2896647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5417" y="1412557"/>
            <a:ext cx="4352925" cy="36671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7011" y="1412556"/>
            <a:ext cx="4027140" cy="36671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6690" y="814178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86233" y="87818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80928"/>
              </p:ext>
            </p:extLst>
          </p:nvPr>
        </p:nvGraphicFramePr>
        <p:xfrm>
          <a:off x="232983" y="5581334"/>
          <a:ext cx="9487089" cy="901761"/>
        </p:xfrm>
        <a:graphic>
          <a:graphicData uri="http://schemas.openxmlformats.org/drawingml/2006/table">
            <a:tbl>
              <a:tblPr/>
              <a:tblGrid>
                <a:gridCol w="303503"/>
                <a:gridCol w="711662"/>
                <a:gridCol w="711662"/>
                <a:gridCol w="952373"/>
                <a:gridCol w="1057028"/>
                <a:gridCol w="1391928"/>
                <a:gridCol w="366297"/>
                <a:gridCol w="745676"/>
                <a:gridCol w="544212"/>
                <a:gridCol w="463104"/>
                <a:gridCol w="523281"/>
                <a:gridCol w="627938"/>
                <a:gridCol w="1088425"/>
              </a:tblGrid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16.89456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80.79540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05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16.89280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80.79668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0557660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964" y="1694878"/>
            <a:ext cx="4067175" cy="32670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4444" y="1694878"/>
            <a:ext cx="4161751" cy="326707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33266" y="997058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22809" y="1061066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5037346"/>
              </p:ext>
            </p:extLst>
          </p:nvPr>
        </p:nvGraphicFramePr>
        <p:xfrm>
          <a:off x="273177" y="5789222"/>
          <a:ext cx="9218296" cy="602434"/>
        </p:xfrm>
        <a:graphic>
          <a:graphicData uri="http://schemas.openxmlformats.org/drawingml/2006/table">
            <a:tbl>
              <a:tblPr/>
              <a:tblGrid>
                <a:gridCol w="294904"/>
                <a:gridCol w="691499"/>
                <a:gridCol w="691499"/>
                <a:gridCol w="925390"/>
                <a:gridCol w="1027080"/>
                <a:gridCol w="1352491"/>
                <a:gridCol w="355919"/>
                <a:gridCol w="724549"/>
                <a:gridCol w="528793"/>
                <a:gridCol w="449983"/>
                <a:gridCol w="508455"/>
                <a:gridCol w="610147"/>
                <a:gridCol w="1057587"/>
              </a:tblGrid>
              <a:tr h="3012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12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16.88791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80.79540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1362323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93639" y="1422844"/>
            <a:ext cx="4057650" cy="34766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7108" y="1422844"/>
            <a:ext cx="4067175" cy="35433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29075" y="850754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18618" y="914762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0593665"/>
              </p:ext>
            </p:extLst>
          </p:nvPr>
        </p:nvGraphicFramePr>
        <p:xfrm>
          <a:off x="159831" y="5341166"/>
          <a:ext cx="9391459" cy="748738"/>
        </p:xfrm>
        <a:graphic>
          <a:graphicData uri="http://schemas.openxmlformats.org/drawingml/2006/table">
            <a:tbl>
              <a:tblPr/>
              <a:tblGrid>
                <a:gridCol w="300444"/>
                <a:gridCol w="704489"/>
                <a:gridCol w="704489"/>
                <a:gridCol w="942773"/>
                <a:gridCol w="1046373"/>
                <a:gridCol w="1377897"/>
                <a:gridCol w="362604"/>
                <a:gridCol w="738159"/>
                <a:gridCol w="538727"/>
                <a:gridCol w="458436"/>
                <a:gridCol w="518007"/>
                <a:gridCol w="621608"/>
                <a:gridCol w="1077453"/>
              </a:tblGrid>
              <a:tr h="3743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43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16.88443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80.79784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402145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9755" y="1505140"/>
            <a:ext cx="4619625" cy="31527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4959" y="1505140"/>
            <a:ext cx="4375279" cy="3152775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33945"/>
              </p:ext>
            </p:extLst>
          </p:nvPr>
        </p:nvGraphicFramePr>
        <p:xfrm>
          <a:off x="452438" y="5805939"/>
          <a:ext cx="9148762" cy="377494"/>
        </p:xfrm>
        <a:graphic>
          <a:graphicData uri="http://schemas.openxmlformats.org/drawingml/2006/table">
            <a:tbl>
              <a:tblPr/>
              <a:tblGrid>
                <a:gridCol w="390454"/>
                <a:gridCol w="915550"/>
                <a:gridCol w="888621"/>
                <a:gridCol w="838131"/>
                <a:gridCol w="646270"/>
                <a:gridCol w="834767"/>
                <a:gridCol w="471239"/>
                <a:gridCol w="619343"/>
                <a:gridCol w="700126"/>
                <a:gridCol w="595780"/>
                <a:gridCol w="673198"/>
                <a:gridCol w="807837"/>
                <a:gridCol w="767446"/>
              </a:tblGrid>
              <a:tr h="1887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1.21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17.06474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80.62641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9437" marR="9437" marT="943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968987" y="1004264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 smtClean="0"/>
              <a:t>102-61-a-10-jan-2018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5353814" y="977620"/>
            <a:ext cx="36921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_102-61-a-10-feb-2019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249368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1927" y="1560957"/>
            <a:ext cx="2543649" cy="348541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2748" y="1560957"/>
            <a:ext cx="2320690" cy="348541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1116201"/>
              </p:ext>
            </p:extLst>
          </p:nvPr>
        </p:nvGraphicFramePr>
        <p:xfrm>
          <a:off x="377366" y="5467060"/>
          <a:ext cx="8846072" cy="1006890"/>
        </p:xfrm>
        <a:graphic>
          <a:graphicData uri="http://schemas.openxmlformats.org/drawingml/2006/table">
            <a:tbl>
              <a:tblPr/>
              <a:tblGrid>
                <a:gridCol w="355560"/>
                <a:gridCol w="588512"/>
                <a:gridCol w="833726"/>
                <a:gridCol w="858246"/>
                <a:gridCol w="600773"/>
                <a:gridCol w="1388521"/>
                <a:gridCol w="429123"/>
                <a:gridCol w="563991"/>
                <a:gridCol w="637554"/>
                <a:gridCol w="542535"/>
                <a:gridCol w="613034"/>
                <a:gridCol w="735640"/>
                <a:gridCol w="698857"/>
              </a:tblGrid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16.86489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80.16231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16.86361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16.86271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80.16278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16.86185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80.16311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9066964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058" y="994981"/>
            <a:ext cx="3764085" cy="354958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20272" y="994981"/>
            <a:ext cx="3205440" cy="354783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816" y="341351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05873"/>
              </p:ext>
            </p:extLst>
          </p:nvPr>
        </p:nvGraphicFramePr>
        <p:xfrm>
          <a:off x="309181" y="5553902"/>
          <a:ext cx="9228011" cy="673161"/>
        </p:xfrm>
        <a:graphic>
          <a:graphicData uri="http://schemas.openxmlformats.org/drawingml/2006/table">
            <a:tbl>
              <a:tblPr/>
              <a:tblGrid>
                <a:gridCol w="295215"/>
                <a:gridCol w="692228"/>
                <a:gridCol w="692228"/>
                <a:gridCol w="926365"/>
                <a:gridCol w="1028162"/>
                <a:gridCol w="1353916"/>
                <a:gridCol w="356294"/>
                <a:gridCol w="725313"/>
                <a:gridCol w="529351"/>
                <a:gridCol w="450457"/>
                <a:gridCol w="508991"/>
                <a:gridCol w="610790"/>
                <a:gridCol w="1058701"/>
              </a:tblGrid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16.88887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80.78447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16.88841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80.78483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64982892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058" y="994981"/>
            <a:ext cx="3764085" cy="354958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20272" y="994981"/>
            <a:ext cx="3205440" cy="354783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816" y="341351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854428"/>
              </p:ext>
            </p:extLst>
          </p:nvPr>
        </p:nvGraphicFramePr>
        <p:xfrm>
          <a:off x="309181" y="5553902"/>
          <a:ext cx="9228011" cy="673161"/>
        </p:xfrm>
        <a:graphic>
          <a:graphicData uri="http://schemas.openxmlformats.org/drawingml/2006/table">
            <a:tbl>
              <a:tblPr/>
              <a:tblGrid>
                <a:gridCol w="295215"/>
                <a:gridCol w="692228"/>
                <a:gridCol w="692228"/>
                <a:gridCol w="926365"/>
                <a:gridCol w="1028162"/>
                <a:gridCol w="1353916"/>
                <a:gridCol w="356294"/>
                <a:gridCol w="725313"/>
                <a:gridCol w="529351"/>
                <a:gridCol w="450457"/>
                <a:gridCol w="508991"/>
                <a:gridCol w="610790"/>
                <a:gridCol w="1058701"/>
              </a:tblGrid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16.88887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80.78447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16.88841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80.78483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4706060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7756" y="908113"/>
            <a:ext cx="4219575" cy="37433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98567" y="910518"/>
            <a:ext cx="3936873" cy="374092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816" y="341351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41791"/>
              </p:ext>
            </p:extLst>
          </p:nvPr>
        </p:nvGraphicFramePr>
        <p:xfrm>
          <a:off x="337756" y="5258870"/>
          <a:ext cx="9098851" cy="657298"/>
        </p:xfrm>
        <a:graphic>
          <a:graphicData uri="http://schemas.openxmlformats.org/drawingml/2006/table">
            <a:tbl>
              <a:tblPr/>
              <a:tblGrid>
                <a:gridCol w="291083"/>
                <a:gridCol w="682539"/>
                <a:gridCol w="682539"/>
                <a:gridCol w="913399"/>
                <a:gridCol w="1013772"/>
                <a:gridCol w="1334966"/>
                <a:gridCol w="351307"/>
                <a:gridCol w="715161"/>
                <a:gridCol w="521942"/>
                <a:gridCol w="444152"/>
                <a:gridCol w="501867"/>
                <a:gridCol w="602241"/>
                <a:gridCol w="1043883"/>
              </a:tblGrid>
              <a:tr h="3286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86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16.87781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80.79030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54313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510" y="1673352"/>
            <a:ext cx="3695700" cy="32004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9909" y="1673352"/>
            <a:ext cx="3707130" cy="32004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528" y="533375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2412748"/>
              </p:ext>
            </p:extLst>
          </p:nvPr>
        </p:nvGraphicFramePr>
        <p:xfrm>
          <a:off x="270510" y="5240664"/>
          <a:ext cx="9330690" cy="904104"/>
        </p:xfrm>
        <a:graphic>
          <a:graphicData uri="http://schemas.openxmlformats.org/drawingml/2006/table">
            <a:tbl>
              <a:tblPr/>
              <a:tblGrid>
                <a:gridCol w="298500"/>
                <a:gridCol w="699930"/>
                <a:gridCol w="699930"/>
                <a:gridCol w="936673"/>
                <a:gridCol w="1039603"/>
                <a:gridCol w="1368981"/>
                <a:gridCol w="360258"/>
                <a:gridCol w="733383"/>
                <a:gridCol w="535241"/>
                <a:gridCol w="455469"/>
                <a:gridCol w="514655"/>
                <a:gridCol w="617586"/>
                <a:gridCol w="1070481"/>
              </a:tblGrid>
              <a:tr h="3013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13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16.87421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80.79554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3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80.79644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4070570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510" y="1673352"/>
            <a:ext cx="3695700" cy="32004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9909" y="1673352"/>
            <a:ext cx="3707130" cy="32004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528" y="533375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1235439"/>
              </p:ext>
            </p:extLst>
          </p:nvPr>
        </p:nvGraphicFramePr>
        <p:xfrm>
          <a:off x="270510" y="5240664"/>
          <a:ext cx="9330690" cy="904104"/>
        </p:xfrm>
        <a:graphic>
          <a:graphicData uri="http://schemas.openxmlformats.org/drawingml/2006/table">
            <a:tbl>
              <a:tblPr/>
              <a:tblGrid>
                <a:gridCol w="298500"/>
                <a:gridCol w="699930"/>
                <a:gridCol w="699930"/>
                <a:gridCol w="936673"/>
                <a:gridCol w="1039603"/>
                <a:gridCol w="1368981"/>
                <a:gridCol w="360258"/>
                <a:gridCol w="733383"/>
                <a:gridCol w="535241"/>
                <a:gridCol w="455469"/>
                <a:gridCol w="514655"/>
                <a:gridCol w="617586"/>
                <a:gridCol w="1070481"/>
              </a:tblGrid>
              <a:tr h="3013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13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16.87421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80.79554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36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16.87356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80.79644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4345631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0799" y="1216723"/>
            <a:ext cx="2709873" cy="37007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32653" y="1216723"/>
            <a:ext cx="2442526" cy="370079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528" y="533375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591842"/>
              </p:ext>
            </p:extLst>
          </p:nvPr>
        </p:nvGraphicFramePr>
        <p:xfrm>
          <a:off x="380799" y="5332022"/>
          <a:ext cx="9174683" cy="483562"/>
        </p:xfrm>
        <a:graphic>
          <a:graphicData uri="http://schemas.openxmlformats.org/drawingml/2006/table">
            <a:tbl>
              <a:tblPr/>
              <a:tblGrid>
                <a:gridCol w="293509"/>
                <a:gridCol w="688228"/>
                <a:gridCol w="688228"/>
                <a:gridCol w="921011"/>
                <a:gridCol w="1022221"/>
                <a:gridCol w="1346092"/>
                <a:gridCol w="354235"/>
                <a:gridCol w="721121"/>
                <a:gridCol w="526291"/>
                <a:gridCol w="447854"/>
                <a:gridCol w="506050"/>
                <a:gridCol w="607260"/>
                <a:gridCol w="1052583"/>
              </a:tblGrid>
              <a:tr h="2417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7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16.86815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4909506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94798" y="1448753"/>
            <a:ext cx="3532665" cy="341471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320" y="1448753"/>
            <a:ext cx="3904488" cy="329231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5952" y="615671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1873217"/>
              </p:ext>
            </p:extLst>
          </p:nvPr>
        </p:nvGraphicFramePr>
        <p:xfrm>
          <a:off x="351855" y="5542334"/>
          <a:ext cx="9002455" cy="684730"/>
        </p:xfrm>
        <a:graphic>
          <a:graphicData uri="http://schemas.openxmlformats.org/drawingml/2006/table">
            <a:tbl>
              <a:tblPr/>
              <a:tblGrid>
                <a:gridCol w="287999"/>
                <a:gridCol w="675308"/>
                <a:gridCol w="675308"/>
                <a:gridCol w="903722"/>
                <a:gridCol w="1003032"/>
                <a:gridCol w="1320823"/>
                <a:gridCol w="347585"/>
                <a:gridCol w="707584"/>
                <a:gridCol w="516412"/>
                <a:gridCol w="439447"/>
                <a:gridCol w="496550"/>
                <a:gridCol w="595861"/>
                <a:gridCol w="1032824"/>
              </a:tblGrid>
              <a:tr h="3423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236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16.86274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80.79277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37800392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064" y="1014222"/>
            <a:ext cx="4267200" cy="36957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6403" y="1014222"/>
            <a:ext cx="4985345" cy="36957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4227" y="371045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600400"/>
              </p:ext>
            </p:extLst>
          </p:nvPr>
        </p:nvGraphicFramePr>
        <p:xfrm>
          <a:off x="131064" y="5295446"/>
          <a:ext cx="9497569" cy="739594"/>
        </p:xfrm>
        <a:graphic>
          <a:graphicData uri="http://schemas.openxmlformats.org/drawingml/2006/table">
            <a:tbl>
              <a:tblPr/>
              <a:tblGrid>
                <a:gridCol w="303838"/>
                <a:gridCol w="712449"/>
                <a:gridCol w="712449"/>
                <a:gridCol w="953425"/>
                <a:gridCol w="1058196"/>
                <a:gridCol w="1393465"/>
                <a:gridCol w="366701"/>
                <a:gridCol w="746500"/>
                <a:gridCol w="544813"/>
                <a:gridCol w="463615"/>
                <a:gridCol w="523859"/>
                <a:gridCol w="628632"/>
                <a:gridCol w="1089627"/>
              </a:tblGrid>
              <a:tr h="3697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97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16.85611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80.79159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352501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6913" y="1405128"/>
            <a:ext cx="3105150" cy="2895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8152" y="1405128"/>
            <a:ext cx="2833615" cy="28956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4227" y="371045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733734"/>
              </p:ext>
            </p:extLst>
          </p:nvPr>
        </p:nvGraphicFramePr>
        <p:xfrm>
          <a:off x="324227" y="4701086"/>
          <a:ext cx="9057518" cy="776170"/>
        </p:xfrm>
        <a:graphic>
          <a:graphicData uri="http://schemas.openxmlformats.org/drawingml/2006/table">
            <a:tbl>
              <a:tblPr/>
              <a:tblGrid>
                <a:gridCol w="289760"/>
                <a:gridCol w="679439"/>
                <a:gridCol w="679439"/>
                <a:gridCol w="909250"/>
                <a:gridCol w="1009166"/>
                <a:gridCol w="1328902"/>
                <a:gridCol w="349711"/>
                <a:gridCol w="711912"/>
                <a:gridCol w="519571"/>
                <a:gridCol w="442135"/>
                <a:gridCol w="499587"/>
                <a:gridCol w="599505"/>
                <a:gridCol w="1039141"/>
              </a:tblGrid>
              <a:tr h="38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808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16.85565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80.78217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36663309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4478" y="1327023"/>
            <a:ext cx="3659105" cy="36982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32704" y="1327023"/>
            <a:ext cx="3467100" cy="369824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2515" y="499061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5239162"/>
              </p:ext>
            </p:extLst>
          </p:nvPr>
        </p:nvGraphicFramePr>
        <p:xfrm>
          <a:off x="502729" y="5292344"/>
          <a:ext cx="9016176" cy="1081023"/>
        </p:xfrm>
        <a:graphic>
          <a:graphicData uri="http://schemas.openxmlformats.org/drawingml/2006/table">
            <a:tbl>
              <a:tblPr/>
              <a:tblGrid>
                <a:gridCol w="288438"/>
                <a:gridCol w="676337"/>
                <a:gridCol w="676337"/>
                <a:gridCol w="905100"/>
                <a:gridCol w="1004560"/>
                <a:gridCol w="1322836"/>
                <a:gridCol w="348115"/>
                <a:gridCol w="708663"/>
                <a:gridCol w="517199"/>
                <a:gridCol w="440117"/>
                <a:gridCol w="497307"/>
                <a:gridCol w="596769"/>
                <a:gridCol w="1034398"/>
              </a:tblGrid>
              <a:tr h="3603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3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16.85219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80.79079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03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80.79022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8682234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1927" y="1560957"/>
            <a:ext cx="2543649" cy="348541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2748" y="1560957"/>
            <a:ext cx="2320690" cy="348541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85980"/>
              </p:ext>
            </p:extLst>
          </p:nvPr>
        </p:nvGraphicFramePr>
        <p:xfrm>
          <a:off x="377366" y="5467060"/>
          <a:ext cx="8846072" cy="1006890"/>
        </p:xfrm>
        <a:graphic>
          <a:graphicData uri="http://schemas.openxmlformats.org/drawingml/2006/table">
            <a:tbl>
              <a:tblPr/>
              <a:tblGrid>
                <a:gridCol w="355560"/>
                <a:gridCol w="588512"/>
                <a:gridCol w="833726"/>
                <a:gridCol w="858246"/>
                <a:gridCol w="600773"/>
                <a:gridCol w="1388521"/>
                <a:gridCol w="429123"/>
                <a:gridCol w="563991"/>
                <a:gridCol w="637554"/>
                <a:gridCol w="542535"/>
                <a:gridCol w="613034"/>
                <a:gridCol w="735640"/>
                <a:gridCol w="698857"/>
              </a:tblGrid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16.86489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80.16231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16.86361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16.86271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80.16278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16.86185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80.16311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3931222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4478" y="1327023"/>
            <a:ext cx="3659105" cy="369824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32704" y="1327023"/>
            <a:ext cx="3467100" cy="369824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2515" y="499061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0020582"/>
              </p:ext>
            </p:extLst>
          </p:nvPr>
        </p:nvGraphicFramePr>
        <p:xfrm>
          <a:off x="502729" y="5292344"/>
          <a:ext cx="9016176" cy="1081023"/>
        </p:xfrm>
        <a:graphic>
          <a:graphicData uri="http://schemas.openxmlformats.org/drawingml/2006/table">
            <a:tbl>
              <a:tblPr/>
              <a:tblGrid>
                <a:gridCol w="288438"/>
                <a:gridCol w="676337"/>
                <a:gridCol w="676337"/>
                <a:gridCol w="905100"/>
                <a:gridCol w="1004560"/>
                <a:gridCol w="1322836"/>
                <a:gridCol w="348115"/>
                <a:gridCol w="708663"/>
                <a:gridCol w="517199"/>
                <a:gridCol w="440117"/>
                <a:gridCol w="497307"/>
                <a:gridCol w="596769"/>
                <a:gridCol w="1034398"/>
              </a:tblGrid>
              <a:tr h="3603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3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16.85219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80.79079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03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80.79022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76151324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7002" y="1480375"/>
            <a:ext cx="3771900" cy="30194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49239" y="1480375"/>
            <a:ext cx="3864145" cy="30194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9032" y="645365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2953357"/>
              </p:ext>
            </p:extLst>
          </p:nvPr>
        </p:nvGraphicFramePr>
        <p:xfrm>
          <a:off x="349032" y="5023550"/>
          <a:ext cx="9334463" cy="1066353"/>
        </p:xfrm>
        <a:graphic>
          <a:graphicData uri="http://schemas.openxmlformats.org/drawingml/2006/table">
            <a:tbl>
              <a:tblPr/>
              <a:tblGrid>
                <a:gridCol w="300192"/>
                <a:gridCol w="698641"/>
                <a:gridCol w="700213"/>
                <a:gridCol w="937051"/>
                <a:gridCol w="1040023"/>
                <a:gridCol w="1369535"/>
                <a:gridCol w="360404"/>
                <a:gridCol w="733680"/>
                <a:gridCol w="535457"/>
                <a:gridCol w="455654"/>
                <a:gridCol w="514863"/>
                <a:gridCol w="617836"/>
                <a:gridCol w="1070914"/>
              </a:tblGrid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16.86172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80.80787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16.86091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80.80830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9829320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7002" y="1480375"/>
            <a:ext cx="3771900" cy="30194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49239" y="1480375"/>
            <a:ext cx="3864145" cy="30194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9032" y="645365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9245158"/>
              </p:ext>
            </p:extLst>
          </p:nvPr>
        </p:nvGraphicFramePr>
        <p:xfrm>
          <a:off x="349032" y="5023550"/>
          <a:ext cx="9334463" cy="1066353"/>
        </p:xfrm>
        <a:graphic>
          <a:graphicData uri="http://schemas.openxmlformats.org/drawingml/2006/table">
            <a:tbl>
              <a:tblPr/>
              <a:tblGrid>
                <a:gridCol w="298620"/>
                <a:gridCol w="700213"/>
                <a:gridCol w="700213"/>
                <a:gridCol w="937051"/>
                <a:gridCol w="1040023"/>
                <a:gridCol w="1369535"/>
                <a:gridCol w="360404"/>
                <a:gridCol w="733680"/>
                <a:gridCol w="535457"/>
                <a:gridCol w="455654"/>
                <a:gridCol w="514863"/>
                <a:gridCol w="617836"/>
                <a:gridCol w="1070914"/>
              </a:tblGrid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16.86172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80.80787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545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ANNAVARAM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16.86091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80.80830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0834795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5896" y="1378839"/>
            <a:ext cx="3228975" cy="32956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71401" y="1378839"/>
            <a:ext cx="2751392" cy="334387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9032" y="645365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837275"/>
              </p:ext>
            </p:extLst>
          </p:nvPr>
        </p:nvGraphicFramePr>
        <p:xfrm>
          <a:off x="349032" y="5002838"/>
          <a:ext cx="9389330" cy="885898"/>
        </p:xfrm>
        <a:graphic>
          <a:graphicData uri="http://schemas.openxmlformats.org/drawingml/2006/table">
            <a:tbl>
              <a:tblPr/>
              <a:tblGrid>
                <a:gridCol w="300376"/>
                <a:gridCol w="704329"/>
                <a:gridCol w="704329"/>
                <a:gridCol w="942559"/>
                <a:gridCol w="1046136"/>
                <a:gridCol w="1377584"/>
                <a:gridCol w="362522"/>
                <a:gridCol w="737992"/>
                <a:gridCol w="538604"/>
                <a:gridCol w="458332"/>
                <a:gridCol w="517890"/>
                <a:gridCol w="621468"/>
                <a:gridCol w="1077209"/>
              </a:tblGrid>
              <a:tr h="4429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4294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16.86605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80.81036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740897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3618" y="995553"/>
            <a:ext cx="2857500" cy="37147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30811" y="1014603"/>
            <a:ext cx="2943225" cy="36957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4752" y="279224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0999525"/>
              </p:ext>
            </p:extLst>
          </p:nvPr>
        </p:nvGraphicFramePr>
        <p:xfrm>
          <a:off x="196407" y="5295446"/>
          <a:ext cx="9276778" cy="940762"/>
        </p:xfrm>
        <a:graphic>
          <a:graphicData uri="http://schemas.openxmlformats.org/drawingml/2006/table">
            <a:tbl>
              <a:tblPr/>
              <a:tblGrid>
                <a:gridCol w="296775"/>
                <a:gridCol w="695886"/>
                <a:gridCol w="695886"/>
                <a:gridCol w="931260"/>
                <a:gridCol w="1033596"/>
                <a:gridCol w="1361071"/>
                <a:gridCol w="358177"/>
                <a:gridCol w="729146"/>
                <a:gridCol w="532148"/>
                <a:gridCol w="452838"/>
                <a:gridCol w="511681"/>
                <a:gridCol w="614018"/>
                <a:gridCol w="1064296"/>
              </a:tblGrid>
              <a:tr h="4703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7038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ANNERAOPETA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ANNARAOPET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16.86523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80.80578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0619523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9268" y="1304734"/>
            <a:ext cx="3429000" cy="357187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21808" y="1304735"/>
            <a:ext cx="3185271" cy="357187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4752" y="462104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2712163"/>
              </p:ext>
            </p:extLst>
          </p:nvPr>
        </p:nvGraphicFramePr>
        <p:xfrm>
          <a:off x="104967" y="5341166"/>
          <a:ext cx="9285922" cy="1096210"/>
        </p:xfrm>
        <a:graphic>
          <a:graphicData uri="http://schemas.openxmlformats.org/drawingml/2006/table">
            <a:tbl>
              <a:tblPr/>
              <a:tblGrid>
                <a:gridCol w="297067"/>
                <a:gridCol w="696572"/>
                <a:gridCol w="696572"/>
                <a:gridCol w="932178"/>
                <a:gridCol w="1034615"/>
                <a:gridCol w="1362413"/>
                <a:gridCol w="358530"/>
                <a:gridCol w="729864"/>
                <a:gridCol w="532673"/>
                <a:gridCol w="453284"/>
                <a:gridCol w="512186"/>
                <a:gridCol w="614623"/>
                <a:gridCol w="1065345"/>
              </a:tblGrid>
              <a:tr h="5481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481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RANGAPURAM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16.84530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80.75792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1691040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5973" y="1280541"/>
            <a:ext cx="3181350" cy="36385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6422"/>
          <a:stretch/>
        </p:blipFill>
        <p:spPr>
          <a:xfrm>
            <a:off x="5687567" y="1280541"/>
            <a:ext cx="3547491" cy="36576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4752" y="462104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7174449"/>
              </p:ext>
            </p:extLst>
          </p:nvPr>
        </p:nvGraphicFramePr>
        <p:xfrm>
          <a:off x="260415" y="5396030"/>
          <a:ext cx="9413937" cy="949906"/>
        </p:xfrm>
        <a:graphic>
          <a:graphicData uri="http://schemas.openxmlformats.org/drawingml/2006/table">
            <a:tbl>
              <a:tblPr/>
              <a:tblGrid>
                <a:gridCol w="301163"/>
                <a:gridCol w="706175"/>
                <a:gridCol w="706175"/>
                <a:gridCol w="945029"/>
                <a:gridCol w="1048878"/>
                <a:gridCol w="1381195"/>
                <a:gridCol w="363472"/>
                <a:gridCol w="739926"/>
                <a:gridCol w="540016"/>
                <a:gridCol w="459533"/>
                <a:gridCol w="519247"/>
                <a:gridCol w="623096"/>
                <a:gridCol w="1080032"/>
              </a:tblGrid>
              <a:tr h="4749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749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BATHULAVARIGUDEM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16.78481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80.76213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4748447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58752" y="1822132"/>
            <a:ext cx="3097949" cy="382763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7860" y="1822132"/>
            <a:ext cx="3524060" cy="382763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7860" y="782144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4349700"/>
              </p:ext>
            </p:extLst>
          </p:nvPr>
        </p:nvGraphicFramePr>
        <p:xfrm>
          <a:off x="187263" y="5987414"/>
          <a:ext cx="9084948" cy="641986"/>
        </p:xfrm>
        <a:graphic>
          <a:graphicData uri="http://schemas.openxmlformats.org/drawingml/2006/table">
            <a:tbl>
              <a:tblPr/>
              <a:tblGrid>
                <a:gridCol w="290638"/>
                <a:gridCol w="681496"/>
                <a:gridCol w="681496"/>
                <a:gridCol w="912004"/>
                <a:gridCol w="1012223"/>
                <a:gridCol w="1332926"/>
                <a:gridCol w="350770"/>
                <a:gridCol w="714068"/>
                <a:gridCol w="521144"/>
                <a:gridCol w="443474"/>
                <a:gridCol w="501100"/>
                <a:gridCol w="601321"/>
                <a:gridCol w="1042288"/>
              </a:tblGrid>
              <a:tr h="3209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09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BATHULAVARIGUDEM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16.76691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80.75470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1525700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4372" y="1824228"/>
            <a:ext cx="3511868" cy="31007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2216" y="1858091"/>
            <a:ext cx="3098864" cy="306691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7860" y="782144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305745"/>
              </p:ext>
            </p:extLst>
          </p:nvPr>
        </p:nvGraphicFramePr>
        <p:xfrm>
          <a:off x="269559" y="5440074"/>
          <a:ext cx="9002653" cy="869286"/>
        </p:xfrm>
        <a:graphic>
          <a:graphicData uri="http://schemas.openxmlformats.org/drawingml/2006/table">
            <a:tbl>
              <a:tblPr/>
              <a:tblGrid>
                <a:gridCol w="288005"/>
                <a:gridCol w="675323"/>
                <a:gridCol w="675323"/>
                <a:gridCol w="903742"/>
                <a:gridCol w="1003054"/>
                <a:gridCol w="1320852"/>
                <a:gridCol w="347593"/>
                <a:gridCol w="707600"/>
                <a:gridCol w="516423"/>
                <a:gridCol w="439456"/>
                <a:gridCol w="496561"/>
                <a:gridCol w="595874"/>
                <a:gridCol w="1032847"/>
              </a:tblGrid>
              <a:tr h="4346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464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BATHULAVARIGUDEM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16.76926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80.75649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7898442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0647" y="1598267"/>
            <a:ext cx="3468434" cy="352808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66385" y="1598267"/>
            <a:ext cx="3722132" cy="352808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7860" y="782144"/>
            <a:ext cx="8864352" cy="560881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4216812"/>
              </p:ext>
            </p:extLst>
          </p:nvPr>
        </p:nvGraphicFramePr>
        <p:xfrm>
          <a:off x="260415" y="5524046"/>
          <a:ext cx="9112184" cy="986482"/>
        </p:xfrm>
        <a:graphic>
          <a:graphicData uri="http://schemas.openxmlformats.org/drawingml/2006/table">
            <a:tbl>
              <a:tblPr/>
              <a:tblGrid>
                <a:gridCol w="291509"/>
                <a:gridCol w="683539"/>
                <a:gridCol w="683539"/>
                <a:gridCol w="914738"/>
                <a:gridCol w="1015257"/>
                <a:gridCol w="1336922"/>
                <a:gridCol w="351822"/>
                <a:gridCol w="716209"/>
                <a:gridCol w="522706"/>
                <a:gridCol w="444803"/>
                <a:gridCol w="502603"/>
                <a:gridCol w="603124"/>
                <a:gridCol w="1045413"/>
              </a:tblGrid>
              <a:tr h="4932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932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BATHULAVARIGUDEM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16.77360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80.75686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673247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1927" y="1560957"/>
            <a:ext cx="2543649" cy="348541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2748" y="1560957"/>
            <a:ext cx="2320690" cy="348541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85980"/>
              </p:ext>
            </p:extLst>
          </p:nvPr>
        </p:nvGraphicFramePr>
        <p:xfrm>
          <a:off x="377366" y="5467060"/>
          <a:ext cx="8846072" cy="1006890"/>
        </p:xfrm>
        <a:graphic>
          <a:graphicData uri="http://schemas.openxmlformats.org/drawingml/2006/table">
            <a:tbl>
              <a:tblPr/>
              <a:tblGrid>
                <a:gridCol w="355560"/>
                <a:gridCol w="588512"/>
                <a:gridCol w="833726"/>
                <a:gridCol w="858246"/>
                <a:gridCol w="600773"/>
                <a:gridCol w="1388521"/>
                <a:gridCol w="429123"/>
                <a:gridCol w="563991"/>
                <a:gridCol w="637554"/>
                <a:gridCol w="542535"/>
                <a:gridCol w="613034"/>
                <a:gridCol w="735640"/>
                <a:gridCol w="698857"/>
              </a:tblGrid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16.86489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80.16231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16.86361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16.86271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80.16278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16.86185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80.16311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5191558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7645" y="1188853"/>
            <a:ext cx="4956124" cy="351116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584" y="1188853"/>
            <a:ext cx="4160520" cy="351116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292" y="416384"/>
            <a:ext cx="8864352" cy="560881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8666009"/>
              </p:ext>
            </p:extLst>
          </p:nvPr>
        </p:nvGraphicFramePr>
        <p:xfrm>
          <a:off x="345681" y="5138742"/>
          <a:ext cx="9228088" cy="850578"/>
        </p:xfrm>
        <a:graphic>
          <a:graphicData uri="http://schemas.openxmlformats.org/drawingml/2006/table">
            <a:tbl>
              <a:tblPr/>
              <a:tblGrid>
                <a:gridCol w="325764"/>
                <a:gridCol w="539194"/>
                <a:gridCol w="763859"/>
                <a:gridCol w="977290"/>
                <a:gridCol w="977290"/>
                <a:gridCol w="1474360"/>
                <a:gridCol w="393162"/>
                <a:gridCol w="539194"/>
                <a:gridCol w="584128"/>
                <a:gridCol w="497070"/>
                <a:gridCol w="561661"/>
                <a:gridCol w="673993"/>
                <a:gridCol w="921123"/>
              </a:tblGrid>
              <a:tr h="2835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35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CHILLABOINAPALLI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KATRENIPADU RF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19.23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16.78890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80.98595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GOPAVARAM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5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CHILLABOINAPALLI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KATRENIPADU RF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3.64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16.78731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80.98179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GOPAVARAM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4460238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7645" y="1188853"/>
            <a:ext cx="4956124" cy="351116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584" y="1188853"/>
            <a:ext cx="4160520" cy="351116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292" y="416384"/>
            <a:ext cx="8864352" cy="560881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4478569"/>
              </p:ext>
            </p:extLst>
          </p:nvPr>
        </p:nvGraphicFramePr>
        <p:xfrm>
          <a:off x="345681" y="5138742"/>
          <a:ext cx="9228088" cy="850578"/>
        </p:xfrm>
        <a:graphic>
          <a:graphicData uri="http://schemas.openxmlformats.org/drawingml/2006/table">
            <a:tbl>
              <a:tblPr/>
              <a:tblGrid>
                <a:gridCol w="325764"/>
                <a:gridCol w="539194"/>
                <a:gridCol w="763859"/>
                <a:gridCol w="977290"/>
                <a:gridCol w="977290"/>
                <a:gridCol w="1474360"/>
                <a:gridCol w="393162"/>
                <a:gridCol w="539194"/>
                <a:gridCol w="584128"/>
                <a:gridCol w="497070"/>
                <a:gridCol w="561661"/>
                <a:gridCol w="673993"/>
                <a:gridCol w="921123"/>
              </a:tblGrid>
              <a:tr h="2835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35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CHILLABOINAPALLI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KATRENIPADU RF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19.23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16.78890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80.98595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GOPAVARAM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35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CHILLABOINAPALLI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KATRENIPADU RF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3.64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16.78731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80.98179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GOPAVARAM</a:t>
                      </a:r>
                    </a:p>
                  </a:txBody>
                  <a:tcPr marL="7805" marR="7805" marT="7805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6120327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0198" y="1076769"/>
            <a:ext cx="3394170" cy="374878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07093" y="1076769"/>
            <a:ext cx="3791386" cy="374878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292" y="416384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295748"/>
              </p:ext>
            </p:extLst>
          </p:nvPr>
        </p:nvGraphicFramePr>
        <p:xfrm>
          <a:off x="296478" y="5526268"/>
          <a:ext cx="9130988" cy="627644"/>
        </p:xfrm>
        <a:graphic>
          <a:graphicData uri="http://schemas.openxmlformats.org/drawingml/2006/table">
            <a:tbl>
              <a:tblPr/>
              <a:tblGrid>
                <a:gridCol w="292111"/>
                <a:gridCol w="684950"/>
                <a:gridCol w="684950"/>
                <a:gridCol w="916625"/>
                <a:gridCol w="1017352"/>
                <a:gridCol w="1339681"/>
                <a:gridCol w="352548"/>
                <a:gridCol w="717687"/>
                <a:gridCol w="523785"/>
                <a:gridCol w="445721"/>
                <a:gridCol w="503640"/>
                <a:gridCol w="604368"/>
                <a:gridCol w="1047570"/>
              </a:tblGrid>
              <a:tr h="3138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382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KATRENUPADU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KATRENIPADU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16.76970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80.93343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1742451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8614" y="1003195"/>
            <a:ext cx="2147002" cy="409070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18032" y="1003196"/>
            <a:ext cx="2146608" cy="409070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4552" y="292610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6269591"/>
              </p:ext>
            </p:extLst>
          </p:nvPr>
        </p:nvGraphicFramePr>
        <p:xfrm>
          <a:off x="351855" y="5524046"/>
          <a:ext cx="9167049" cy="849322"/>
        </p:xfrm>
        <a:graphic>
          <a:graphicData uri="http://schemas.openxmlformats.org/drawingml/2006/table">
            <a:tbl>
              <a:tblPr/>
              <a:tblGrid>
                <a:gridCol w="293265"/>
                <a:gridCol w="687655"/>
                <a:gridCol w="687655"/>
                <a:gridCol w="920245"/>
                <a:gridCol w="1021370"/>
                <a:gridCol w="1344972"/>
                <a:gridCol w="353940"/>
                <a:gridCol w="720521"/>
                <a:gridCol w="525854"/>
                <a:gridCol w="447481"/>
                <a:gridCol w="505629"/>
                <a:gridCol w="606755"/>
                <a:gridCol w="1051707"/>
              </a:tblGrid>
              <a:tr h="424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2466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KATRENUPADU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KATRENIPADU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16.76824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80.93944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6383671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5104" y="1188680"/>
            <a:ext cx="3458528" cy="41344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33872" y="1188680"/>
            <a:ext cx="3111817" cy="420957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2256" y="457202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957119"/>
              </p:ext>
            </p:extLst>
          </p:nvPr>
        </p:nvGraphicFramePr>
        <p:xfrm>
          <a:off x="287847" y="5770934"/>
          <a:ext cx="9148761" cy="639010"/>
        </p:xfrm>
        <a:graphic>
          <a:graphicData uri="http://schemas.openxmlformats.org/drawingml/2006/table">
            <a:tbl>
              <a:tblPr/>
              <a:tblGrid>
                <a:gridCol w="292679"/>
                <a:gridCol w="686283"/>
                <a:gridCol w="686283"/>
                <a:gridCol w="918409"/>
                <a:gridCol w="1019333"/>
                <a:gridCol w="1342289"/>
                <a:gridCol w="353234"/>
                <a:gridCol w="719084"/>
                <a:gridCol w="524805"/>
                <a:gridCol w="446589"/>
                <a:gridCol w="504620"/>
                <a:gridCol w="605544"/>
                <a:gridCol w="1049609"/>
              </a:tblGrid>
              <a:tr h="3195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95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16.74247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80.79735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4110243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20622" y="1094626"/>
            <a:ext cx="2850166" cy="410565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6656" y="1094626"/>
            <a:ext cx="2606040" cy="4108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2256" y="457202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3096812"/>
              </p:ext>
            </p:extLst>
          </p:nvPr>
        </p:nvGraphicFramePr>
        <p:xfrm>
          <a:off x="269559" y="5624630"/>
          <a:ext cx="9093897" cy="739594"/>
        </p:xfrm>
        <a:graphic>
          <a:graphicData uri="http://schemas.openxmlformats.org/drawingml/2006/table">
            <a:tbl>
              <a:tblPr/>
              <a:tblGrid>
                <a:gridCol w="290924"/>
                <a:gridCol w="682168"/>
                <a:gridCol w="682168"/>
                <a:gridCol w="912902"/>
                <a:gridCol w="1013220"/>
                <a:gridCol w="1334239"/>
                <a:gridCol w="351116"/>
                <a:gridCol w="714771"/>
                <a:gridCol w="521657"/>
                <a:gridCol w="443910"/>
                <a:gridCol w="501594"/>
                <a:gridCol w="601913"/>
                <a:gridCol w="1043315"/>
              </a:tblGrid>
              <a:tr h="3697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97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80.81050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9799183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7682" y="1472684"/>
            <a:ext cx="3880309" cy="287986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58384" y="1480259"/>
            <a:ext cx="4131564" cy="287228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7392" y="640082"/>
            <a:ext cx="8864352" cy="560881"/>
          </a:xfrm>
          <a:prstGeom prst="rect">
            <a:avLst/>
          </a:prstGeom>
        </p:spPr>
      </p:pic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874084"/>
              </p:ext>
            </p:extLst>
          </p:nvPr>
        </p:nvGraphicFramePr>
        <p:xfrm>
          <a:off x="360999" y="4911205"/>
          <a:ext cx="9313353" cy="1526173"/>
        </p:xfrm>
        <a:graphic>
          <a:graphicData uri="http://schemas.openxmlformats.org/drawingml/2006/table">
            <a:tbl>
              <a:tblPr/>
              <a:tblGrid>
                <a:gridCol w="297945"/>
                <a:gridCol w="698630"/>
                <a:gridCol w="698630"/>
                <a:gridCol w="934932"/>
                <a:gridCol w="1037671"/>
                <a:gridCol w="1366437"/>
                <a:gridCol w="359589"/>
                <a:gridCol w="732020"/>
                <a:gridCol w="534246"/>
                <a:gridCol w="454623"/>
                <a:gridCol w="513699"/>
                <a:gridCol w="616439"/>
                <a:gridCol w="1068492"/>
              </a:tblGrid>
              <a:tr h="2354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16.75529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80.79971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80.80231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6233823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7682" y="1472684"/>
            <a:ext cx="3880309" cy="287986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58384" y="1480259"/>
            <a:ext cx="4131564" cy="287228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7392" y="640082"/>
            <a:ext cx="8864352" cy="560881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5085067"/>
              </p:ext>
            </p:extLst>
          </p:nvPr>
        </p:nvGraphicFramePr>
        <p:xfrm>
          <a:off x="360999" y="4911205"/>
          <a:ext cx="9313353" cy="1526173"/>
        </p:xfrm>
        <a:graphic>
          <a:graphicData uri="http://schemas.openxmlformats.org/drawingml/2006/table">
            <a:tbl>
              <a:tblPr/>
              <a:tblGrid>
                <a:gridCol w="297945"/>
                <a:gridCol w="698630"/>
                <a:gridCol w="698630"/>
                <a:gridCol w="934932"/>
                <a:gridCol w="1037671"/>
                <a:gridCol w="1366437"/>
                <a:gridCol w="359589"/>
                <a:gridCol w="732020"/>
                <a:gridCol w="534246"/>
                <a:gridCol w="454623"/>
                <a:gridCol w="513699"/>
                <a:gridCol w="616439"/>
                <a:gridCol w="1068492"/>
              </a:tblGrid>
              <a:tr h="2354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16.75529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80.79971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80.80231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5671989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7682" y="1472684"/>
            <a:ext cx="3880309" cy="287986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58384" y="1480259"/>
            <a:ext cx="4131564" cy="287228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7392" y="640082"/>
            <a:ext cx="8864352" cy="560881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5085067"/>
              </p:ext>
            </p:extLst>
          </p:nvPr>
        </p:nvGraphicFramePr>
        <p:xfrm>
          <a:off x="360999" y="4911205"/>
          <a:ext cx="9313353" cy="1526173"/>
        </p:xfrm>
        <a:graphic>
          <a:graphicData uri="http://schemas.openxmlformats.org/drawingml/2006/table">
            <a:tbl>
              <a:tblPr/>
              <a:tblGrid>
                <a:gridCol w="297945"/>
                <a:gridCol w="698630"/>
                <a:gridCol w="698630"/>
                <a:gridCol w="934932"/>
                <a:gridCol w="1037671"/>
                <a:gridCol w="1366437"/>
                <a:gridCol w="359589"/>
                <a:gridCol w="732020"/>
                <a:gridCol w="534246"/>
                <a:gridCol w="454623"/>
                <a:gridCol w="513699"/>
                <a:gridCol w="616439"/>
                <a:gridCol w="1068492"/>
              </a:tblGrid>
              <a:tr h="2354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16.75529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80.79971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80.80231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6386521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7682" y="1472684"/>
            <a:ext cx="3880309" cy="287986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58384" y="1480259"/>
            <a:ext cx="4131564" cy="287228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7392" y="640082"/>
            <a:ext cx="8864352" cy="560881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5085067"/>
              </p:ext>
            </p:extLst>
          </p:nvPr>
        </p:nvGraphicFramePr>
        <p:xfrm>
          <a:off x="360999" y="4911205"/>
          <a:ext cx="9313353" cy="1526173"/>
        </p:xfrm>
        <a:graphic>
          <a:graphicData uri="http://schemas.openxmlformats.org/drawingml/2006/table">
            <a:tbl>
              <a:tblPr/>
              <a:tblGrid>
                <a:gridCol w="297945"/>
                <a:gridCol w="698630"/>
                <a:gridCol w="698630"/>
                <a:gridCol w="934932"/>
                <a:gridCol w="1037671"/>
                <a:gridCol w="1366437"/>
                <a:gridCol w="359589"/>
                <a:gridCol w="732020"/>
                <a:gridCol w="534246"/>
                <a:gridCol w="454623"/>
                <a:gridCol w="513699"/>
                <a:gridCol w="616439"/>
                <a:gridCol w="1068492"/>
              </a:tblGrid>
              <a:tr h="2354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16.75529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80.79971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80.80231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929231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1927" y="1560957"/>
            <a:ext cx="2543649" cy="348541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2748" y="1560957"/>
            <a:ext cx="2320690" cy="348541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85980"/>
              </p:ext>
            </p:extLst>
          </p:nvPr>
        </p:nvGraphicFramePr>
        <p:xfrm>
          <a:off x="377366" y="5467060"/>
          <a:ext cx="8846072" cy="1006890"/>
        </p:xfrm>
        <a:graphic>
          <a:graphicData uri="http://schemas.openxmlformats.org/drawingml/2006/table">
            <a:tbl>
              <a:tblPr/>
              <a:tblGrid>
                <a:gridCol w="355560"/>
                <a:gridCol w="588512"/>
                <a:gridCol w="833726"/>
                <a:gridCol w="858246"/>
                <a:gridCol w="600773"/>
                <a:gridCol w="1388521"/>
                <a:gridCol w="429123"/>
                <a:gridCol w="563991"/>
                <a:gridCol w="637554"/>
                <a:gridCol w="542535"/>
                <a:gridCol w="613034"/>
                <a:gridCol w="735640"/>
                <a:gridCol w="698857"/>
              </a:tblGrid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16.86489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80.16231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16.86361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16.86271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80.16278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378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16.86185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80.16311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9229163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7682" y="1472684"/>
            <a:ext cx="3880309" cy="287986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58384" y="1480259"/>
            <a:ext cx="4131564" cy="287228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7392" y="640082"/>
            <a:ext cx="8864352" cy="560881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5085067"/>
              </p:ext>
            </p:extLst>
          </p:nvPr>
        </p:nvGraphicFramePr>
        <p:xfrm>
          <a:off x="360999" y="4911205"/>
          <a:ext cx="9313353" cy="1526173"/>
        </p:xfrm>
        <a:graphic>
          <a:graphicData uri="http://schemas.openxmlformats.org/drawingml/2006/table">
            <a:tbl>
              <a:tblPr/>
              <a:tblGrid>
                <a:gridCol w="297945"/>
                <a:gridCol w="698630"/>
                <a:gridCol w="698630"/>
                <a:gridCol w="934932"/>
                <a:gridCol w="1037671"/>
                <a:gridCol w="1366437"/>
                <a:gridCol w="359589"/>
                <a:gridCol w="732020"/>
                <a:gridCol w="534246"/>
                <a:gridCol w="454623"/>
                <a:gridCol w="513699"/>
                <a:gridCol w="616439"/>
                <a:gridCol w="1068492"/>
              </a:tblGrid>
              <a:tr h="23540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16.75529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80.79971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16.75609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80.79822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16.75705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81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SUNKOLLU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YENAMADALA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REGUNTA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16.75762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80.80231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7076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126" y="1578881"/>
            <a:ext cx="3799141" cy="343966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93919" y="1578881"/>
            <a:ext cx="3778097" cy="343966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68469" y="922756"/>
            <a:ext cx="44561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Imagery_102-61-a-10-jan-2018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781799" y="922756"/>
            <a:ext cx="3639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2801826"/>
              </p:ext>
            </p:extLst>
          </p:nvPr>
        </p:nvGraphicFramePr>
        <p:xfrm>
          <a:off x="352663" y="5642918"/>
          <a:ext cx="9068403" cy="757882"/>
        </p:xfrm>
        <a:graphic>
          <a:graphicData uri="http://schemas.openxmlformats.org/drawingml/2006/table">
            <a:tbl>
              <a:tblPr/>
              <a:tblGrid>
                <a:gridCol w="290108"/>
                <a:gridCol w="680255"/>
                <a:gridCol w="680255"/>
                <a:gridCol w="910343"/>
                <a:gridCol w="1010379"/>
                <a:gridCol w="1330499"/>
                <a:gridCol w="350131"/>
                <a:gridCol w="712768"/>
                <a:gridCol w="520195"/>
                <a:gridCol w="442666"/>
                <a:gridCol w="500188"/>
                <a:gridCol w="600226"/>
                <a:gridCol w="1040390"/>
              </a:tblGrid>
              <a:tr h="3789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894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VINAGADAPA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 RL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16.99281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80.58894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578481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1381925"/>
            <a:ext cx="3818093" cy="358326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37017" y="1381925"/>
            <a:ext cx="3244143" cy="365641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86757" y="758164"/>
            <a:ext cx="44561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Imagery_102-61-a-10-jan-2018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800087" y="758164"/>
            <a:ext cx="3639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102-61-a-10-feb-2019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4803719"/>
              </p:ext>
            </p:extLst>
          </p:nvPr>
        </p:nvGraphicFramePr>
        <p:xfrm>
          <a:off x="306135" y="5551478"/>
          <a:ext cx="9048178" cy="867610"/>
        </p:xfrm>
        <a:graphic>
          <a:graphicData uri="http://schemas.openxmlformats.org/drawingml/2006/table">
            <a:tbl>
              <a:tblPr/>
              <a:tblGrid>
                <a:gridCol w="289462"/>
                <a:gridCol w="678738"/>
                <a:gridCol w="678738"/>
                <a:gridCol w="908312"/>
                <a:gridCol w="1008126"/>
                <a:gridCol w="1327531"/>
                <a:gridCol w="349350"/>
                <a:gridCol w="711178"/>
                <a:gridCol w="519035"/>
                <a:gridCol w="441679"/>
                <a:gridCol w="499072"/>
                <a:gridCol w="598887"/>
                <a:gridCol w="1038070"/>
              </a:tblGrid>
              <a:tr h="4338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38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VINAGADAPA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 RL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16.96927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80.58364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9883343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8055" y="1403223"/>
            <a:ext cx="3393346" cy="374484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5851" y="1403223"/>
            <a:ext cx="3153558" cy="374484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69053" y="803884"/>
            <a:ext cx="44561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Imagery_102-61-a-10-jan-2018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82383" y="803884"/>
            <a:ext cx="3639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1069568"/>
              </p:ext>
            </p:extLst>
          </p:nvPr>
        </p:nvGraphicFramePr>
        <p:xfrm>
          <a:off x="269053" y="5551478"/>
          <a:ext cx="9030395" cy="675586"/>
        </p:xfrm>
        <a:graphic>
          <a:graphicData uri="http://schemas.openxmlformats.org/drawingml/2006/table">
            <a:tbl>
              <a:tblPr/>
              <a:tblGrid>
                <a:gridCol w="288893"/>
                <a:gridCol w="677404"/>
                <a:gridCol w="677404"/>
                <a:gridCol w="906527"/>
                <a:gridCol w="1006145"/>
                <a:gridCol w="1324922"/>
                <a:gridCol w="348664"/>
                <a:gridCol w="709780"/>
                <a:gridCol w="518015"/>
                <a:gridCol w="440811"/>
                <a:gridCol w="498091"/>
                <a:gridCol w="597710"/>
                <a:gridCol w="1036029"/>
              </a:tblGrid>
              <a:tr h="337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7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A,KONDURU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 RL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16.95334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80.62054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9546611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8056" y="1412176"/>
            <a:ext cx="4040695" cy="334849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79181" y="1412176"/>
            <a:ext cx="4360408" cy="334849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69053" y="803884"/>
            <a:ext cx="44561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Imagery_102-61-a-10-jan-2018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82383" y="803884"/>
            <a:ext cx="3639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885904"/>
              </p:ext>
            </p:extLst>
          </p:nvPr>
        </p:nvGraphicFramePr>
        <p:xfrm>
          <a:off x="216789" y="5469182"/>
          <a:ext cx="9304860" cy="821890"/>
        </p:xfrm>
        <a:graphic>
          <a:graphicData uri="http://schemas.openxmlformats.org/drawingml/2006/table">
            <a:tbl>
              <a:tblPr/>
              <a:tblGrid>
                <a:gridCol w="297673"/>
                <a:gridCol w="697993"/>
                <a:gridCol w="697993"/>
                <a:gridCol w="934080"/>
                <a:gridCol w="1036725"/>
                <a:gridCol w="1365191"/>
                <a:gridCol w="359261"/>
                <a:gridCol w="731353"/>
                <a:gridCol w="533759"/>
                <a:gridCol w="454208"/>
                <a:gridCol w="513230"/>
                <a:gridCol w="615876"/>
                <a:gridCol w="1067518"/>
              </a:tblGrid>
              <a:tr h="41094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1094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A,KONDURU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 RL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16.96174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80.62017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18412535"/>
      </p:ext>
    </p:extLst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048" y="1443609"/>
            <a:ext cx="3516189" cy="335146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10124" y="1443609"/>
            <a:ext cx="4284980" cy="335146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84048" y="912824"/>
            <a:ext cx="44561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Imagery_102-61-a-10-jan-2018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87066" y="911248"/>
            <a:ext cx="3639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3473474"/>
              </p:ext>
            </p:extLst>
          </p:nvPr>
        </p:nvGraphicFramePr>
        <p:xfrm>
          <a:off x="306135" y="5368598"/>
          <a:ext cx="9288970" cy="812746"/>
        </p:xfrm>
        <a:graphic>
          <a:graphicData uri="http://schemas.openxmlformats.org/drawingml/2006/table">
            <a:tbl>
              <a:tblPr/>
              <a:tblGrid>
                <a:gridCol w="297165"/>
                <a:gridCol w="696801"/>
                <a:gridCol w="696801"/>
                <a:gridCol w="932484"/>
                <a:gridCol w="1034954"/>
                <a:gridCol w="1362860"/>
                <a:gridCol w="358647"/>
                <a:gridCol w="730104"/>
                <a:gridCol w="532847"/>
                <a:gridCol w="453433"/>
                <a:gridCol w="512354"/>
                <a:gridCol w="614825"/>
                <a:gridCol w="1065695"/>
              </a:tblGrid>
              <a:tr h="40637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0637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VINAGADAPA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 RL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16.96285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80.58694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62856376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448" y="1483804"/>
            <a:ext cx="3933599" cy="32345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2177" y="1468977"/>
            <a:ext cx="2983223" cy="326415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84198" y="292970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73741" y="35697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0222985"/>
              </p:ext>
            </p:extLst>
          </p:nvPr>
        </p:nvGraphicFramePr>
        <p:xfrm>
          <a:off x="163448" y="5182714"/>
          <a:ext cx="9245726" cy="1144933"/>
        </p:xfrm>
        <a:graphic>
          <a:graphicData uri="http://schemas.openxmlformats.org/drawingml/2006/table">
            <a:tbl>
              <a:tblPr/>
              <a:tblGrid>
                <a:gridCol w="312040"/>
                <a:gridCol w="813576"/>
                <a:gridCol w="789092"/>
                <a:gridCol w="812301"/>
                <a:gridCol w="1009574"/>
                <a:gridCol w="1523065"/>
                <a:gridCol w="406151"/>
                <a:gridCol w="533798"/>
                <a:gridCol w="603423"/>
                <a:gridCol w="513491"/>
                <a:gridCol w="580214"/>
                <a:gridCol w="696258"/>
                <a:gridCol w="652743"/>
              </a:tblGrid>
              <a:tr h="24782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485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 RL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16.90360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80.80347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855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 RL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16.90346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80.80207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2570947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680640" y="319252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020626" y="319252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2156" y="1171634"/>
            <a:ext cx="2419350" cy="34385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25238" y="1171633"/>
            <a:ext cx="2295663" cy="3438525"/>
          </a:xfrm>
          <a:prstGeom prst="rect">
            <a:avLst/>
          </a:prstGeom>
        </p:spPr>
      </p:pic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6732912"/>
              </p:ext>
            </p:extLst>
          </p:nvPr>
        </p:nvGraphicFramePr>
        <p:xfrm>
          <a:off x="294176" y="5483080"/>
          <a:ext cx="9012194" cy="763896"/>
        </p:xfrm>
        <a:graphic>
          <a:graphicData uri="http://schemas.openxmlformats.org/drawingml/2006/table">
            <a:tbl>
              <a:tblPr/>
              <a:tblGrid>
                <a:gridCol w="328024"/>
                <a:gridCol w="769161"/>
                <a:gridCol w="769161"/>
                <a:gridCol w="791784"/>
                <a:gridCol w="984074"/>
                <a:gridCol w="1484595"/>
                <a:gridCol w="395892"/>
                <a:gridCol w="520315"/>
                <a:gridCol w="588182"/>
                <a:gridCol w="500521"/>
                <a:gridCol w="565559"/>
                <a:gridCol w="678671"/>
                <a:gridCol w="636255"/>
              </a:tblGrid>
              <a:tr h="2546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46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16.81496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80.15640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46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16.81410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80.15587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35532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4231" y="1281875"/>
            <a:ext cx="3651385" cy="359729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61888" y="1281875"/>
            <a:ext cx="2980182" cy="359729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63839" y="772665"/>
            <a:ext cx="3681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 smtClean="0"/>
              <a:t>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76719" y="78102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102-61-a-10-feb-2019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6226579"/>
              </p:ext>
            </p:extLst>
          </p:nvPr>
        </p:nvGraphicFramePr>
        <p:xfrm>
          <a:off x="196406" y="5325339"/>
          <a:ext cx="9203626" cy="1057171"/>
        </p:xfrm>
        <a:graphic>
          <a:graphicData uri="http://schemas.openxmlformats.org/drawingml/2006/table">
            <a:tbl>
              <a:tblPr/>
              <a:tblGrid>
                <a:gridCol w="334992"/>
                <a:gridCol w="785499"/>
                <a:gridCol w="785499"/>
                <a:gridCol w="808602"/>
                <a:gridCol w="1004977"/>
                <a:gridCol w="1516130"/>
                <a:gridCol w="404302"/>
                <a:gridCol w="531368"/>
                <a:gridCol w="600675"/>
                <a:gridCol w="511153"/>
                <a:gridCol w="577572"/>
                <a:gridCol w="693087"/>
                <a:gridCol w="649770"/>
              </a:tblGrid>
              <a:tr h="166926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16.90908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80.61109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999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OF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16.90903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80.61212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1.04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16.90795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80.61190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50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338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CHEEMALAPADU NORTH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16.90821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80.61223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4321232"/>
      </p:ext>
    </p:extLst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33266" y="640442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3" name="TextBox 2"/>
          <p:cNvSpPr txBox="1"/>
          <p:nvPr/>
        </p:nvSpPr>
        <p:spPr>
          <a:xfrm>
            <a:off x="5822809" y="704450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101-61-b-31-dec-2018</a:t>
            </a:r>
            <a:endParaRPr lang="en-US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3266" y="1784604"/>
            <a:ext cx="3391530" cy="32080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2809" y="1784604"/>
            <a:ext cx="3028583" cy="3156470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6620555"/>
              </p:ext>
            </p:extLst>
          </p:nvPr>
        </p:nvGraphicFramePr>
        <p:xfrm>
          <a:off x="159831" y="5420534"/>
          <a:ext cx="9176192" cy="623650"/>
        </p:xfrm>
        <a:graphic>
          <a:graphicData uri="http://schemas.openxmlformats.org/drawingml/2006/table">
            <a:tbl>
              <a:tblPr/>
              <a:tblGrid>
                <a:gridCol w="293557"/>
                <a:gridCol w="688341"/>
                <a:gridCol w="688341"/>
                <a:gridCol w="921163"/>
                <a:gridCol w="1022389"/>
                <a:gridCol w="1346313"/>
                <a:gridCol w="354293"/>
                <a:gridCol w="721240"/>
                <a:gridCol w="526378"/>
                <a:gridCol w="447928"/>
                <a:gridCol w="506133"/>
                <a:gridCol w="607360"/>
                <a:gridCol w="1052756"/>
              </a:tblGrid>
              <a:tr h="3118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182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WBODY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80.13740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8784792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5485" y="1111186"/>
            <a:ext cx="1376341" cy="41985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1464" y="1111186"/>
            <a:ext cx="1364170" cy="4198534"/>
          </a:xfrm>
          <a:prstGeom prst="rect">
            <a:avLst/>
          </a:prstGeom>
        </p:spPr>
      </p:pic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9218353"/>
              </p:ext>
            </p:extLst>
          </p:nvPr>
        </p:nvGraphicFramePr>
        <p:xfrm>
          <a:off x="278702" y="5503722"/>
          <a:ext cx="8883586" cy="970230"/>
        </p:xfrm>
        <a:graphic>
          <a:graphicData uri="http://schemas.openxmlformats.org/drawingml/2006/table">
            <a:tbl>
              <a:tblPr/>
              <a:tblGrid>
                <a:gridCol w="327975"/>
                <a:gridCol w="769043"/>
                <a:gridCol w="769043"/>
                <a:gridCol w="791663"/>
                <a:gridCol w="554164"/>
                <a:gridCol w="1280797"/>
                <a:gridCol w="395831"/>
                <a:gridCol w="520235"/>
                <a:gridCol w="588093"/>
                <a:gridCol w="500443"/>
                <a:gridCol w="565474"/>
                <a:gridCol w="678568"/>
                <a:gridCol w="1142257"/>
              </a:tblGrid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16.85026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80.16131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16.85694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80.16283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16.85172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1.69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16.85317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80.16274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16.85085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184796114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1946" y="1154048"/>
            <a:ext cx="2108454" cy="375737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07608" y="1218056"/>
            <a:ext cx="1792224" cy="3822576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633266" y="640442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dirty="0"/>
              <a:t>102-61-c-10-01-2018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690131" y="640442"/>
            <a:ext cx="3559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2029384"/>
              </p:ext>
            </p:extLst>
          </p:nvPr>
        </p:nvGraphicFramePr>
        <p:xfrm>
          <a:off x="315279" y="5423462"/>
          <a:ext cx="8933970" cy="748738"/>
        </p:xfrm>
        <a:graphic>
          <a:graphicData uri="http://schemas.openxmlformats.org/drawingml/2006/table">
            <a:tbl>
              <a:tblPr/>
              <a:tblGrid>
                <a:gridCol w="285808"/>
                <a:gridCol w="670171"/>
                <a:gridCol w="670171"/>
                <a:gridCol w="896847"/>
                <a:gridCol w="995401"/>
                <a:gridCol w="1310775"/>
                <a:gridCol w="344941"/>
                <a:gridCol w="702201"/>
                <a:gridCol w="512483"/>
                <a:gridCol w="436104"/>
                <a:gridCol w="492773"/>
                <a:gridCol w="591328"/>
                <a:gridCol w="1024967"/>
              </a:tblGrid>
              <a:tr h="3743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743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SOBHANAPURAM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ADAVINEKKALAM 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16.64319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80.69750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36874734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448" y="1483804"/>
            <a:ext cx="3933599" cy="32345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2177" y="1468977"/>
            <a:ext cx="2983223" cy="326415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84198" y="292970"/>
            <a:ext cx="36128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102-61-b-17-dec-2017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673741" y="356978"/>
            <a:ext cx="3586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102-61-b-22-feb-2019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057067"/>
              </p:ext>
            </p:extLst>
          </p:nvPr>
        </p:nvGraphicFramePr>
        <p:xfrm>
          <a:off x="163448" y="5182714"/>
          <a:ext cx="8543926" cy="743838"/>
        </p:xfrm>
        <a:graphic>
          <a:graphicData uri="http://schemas.openxmlformats.org/drawingml/2006/table">
            <a:tbl>
              <a:tblPr/>
              <a:tblGrid>
                <a:gridCol w="310980"/>
                <a:gridCol w="729196"/>
                <a:gridCol w="729196"/>
                <a:gridCol w="750643"/>
                <a:gridCol w="932942"/>
                <a:gridCol w="1407456"/>
                <a:gridCol w="375322"/>
                <a:gridCol w="493280"/>
                <a:gridCol w="557620"/>
                <a:gridCol w="474514"/>
                <a:gridCol w="536173"/>
                <a:gridCol w="643408"/>
                <a:gridCol w="603196"/>
              </a:tblGrid>
              <a:tr h="1610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14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 RL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16.90360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80.80347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4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341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NUZVID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REDDIGUDEM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VISSANNAPETA RL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16.90346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80.80207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229809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21067" y="2002536"/>
            <a:ext cx="3104150" cy="231400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0307" y="2002536"/>
            <a:ext cx="3291470" cy="2314003"/>
          </a:xfrm>
          <a:prstGeom prst="rect">
            <a:avLst/>
          </a:prstGeom>
        </p:spPr>
      </p:pic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7461525"/>
              </p:ext>
            </p:extLst>
          </p:nvPr>
        </p:nvGraphicFramePr>
        <p:xfrm>
          <a:off x="433645" y="5301303"/>
          <a:ext cx="9057827" cy="550856"/>
        </p:xfrm>
        <a:graphic>
          <a:graphicData uri="http://schemas.openxmlformats.org/drawingml/2006/table">
            <a:tbl>
              <a:tblPr/>
              <a:tblGrid>
                <a:gridCol w="289770"/>
                <a:gridCol w="679462"/>
                <a:gridCol w="679462"/>
                <a:gridCol w="909281"/>
                <a:gridCol w="1009202"/>
                <a:gridCol w="1328947"/>
                <a:gridCol w="349723"/>
                <a:gridCol w="711936"/>
                <a:gridCol w="519588"/>
                <a:gridCol w="442150"/>
                <a:gridCol w="499604"/>
                <a:gridCol w="599526"/>
                <a:gridCol w="1039176"/>
              </a:tblGrid>
              <a:tr h="2754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5428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16.84169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80.09887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02388451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8558" y="1886902"/>
            <a:ext cx="3309854" cy="259534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978" y="1886902"/>
            <a:ext cx="3356230" cy="2595346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3715214"/>
              </p:ext>
            </p:extLst>
          </p:nvPr>
        </p:nvGraphicFramePr>
        <p:xfrm>
          <a:off x="223839" y="4973534"/>
          <a:ext cx="9020743" cy="1171235"/>
        </p:xfrm>
        <a:graphic>
          <a:graphicData uri="http://schemas.openxmlformats.org/drawingml/2006/table">
            <a:tbl>
              <a:tblPr/>
              <a:tblGrid>
                <a:gridCol w="288584"/>
                <a:gridCol w="676680"/>
                <a:gridCol w="676680"/>
                <a:gridCol w="905558"/>
                <a:gridCol w="1005069"/>
                <a:gridCol w="1323506"/>
                <a:gridCol w="348291"/>
                <a:gridCol w="709022"/>
                <a:gridCol w="517461"/>
                <a:gridCol w="440340"/>
                <a:gridCol w="497559"/>
                <a:gridCol w="597071"/>
                <a:gridCol w="1034922"/>
              </a:tblGrid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80.09887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45572746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8558" y="1886902"/>
            <a:ext cx="3309854" cy="259534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978" y="1886902"/>
            <a:ext cx="3356230" cy="2595346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7615931"/>
              </p:ext>
            </p:extLst>
          </p:nvPr>
        </p:nvGraphicFramePr>
        <p:xfrm>
          <a:off x="223839" y="4973534"/>
          <a:ext cx="9020743" cy="1171235"/>
        </p:xfrm>
        <a:graphic>
          <a:graphicData uri="http://schemas.openxmlformats.org/drawingml/2006/table">
            <a:tbl>
              <a:tblPr/>
              <a:tblGrid>
                <a:gridCol w="288584"/>
                <a:gridCol w="676680"/>
                <a:gridCol w="676680"/>
                <a:gridCol w="905558"/>
                <a:gridCol w="1005069"/>
                <a:gridCol w="1323506"/>
                <a:gridCol w="348291"/>
                <a:gridCol w="709022"/>
                <a:gridCol w="517461"/>
                <a:gridCol w="440340"/>
                <a:gridCol w="497559"/>
                <a:gridCol w="597071"/>
                <a:gridCol w="1034922"/>
              </a:tblGrid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80.09887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437774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8558" y="1886902"/>
            <a:ext cx="3309854" cy="259534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978" y="1886902"/>
            <a:ext cx="3356230" cy="2595346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7615931"/>
              </p:ext>
            </p:extLst>
          </p:nvPr>
        </p:nvGraphicFramePr>
        <p:xfrm>
          <a:off x="223839" y="4973534"/>
          <a:ext cx="9020743" cy="1171235"/>
        </p:xfrm>
        <a:graphic>
          <a:graphicData uri="http://schemas.openxmlformats.org/drawingml/2006/table">
            <a:tbl>
              <a:tblPr/>
              <a:tblGrid>
                <a:gridCol w="288584"/>
                <a:gridCol w="676680"/>
                <a:gridCol w="676680"/>
                <a:gridCol w="905558"/>
                <a:gridCol w="1005069"/>
                <a:gridCol w="1323506"/>
                <a:gridCol w="348291"/>
                <a:gridCol w="709022"/>
                <a:gridCol w="517461"/>
                <a:gridCol w="440340"/>
                <a:gridCol w="497559"/>
                <a:gridCol w="597071"/>
                <a:gridCol w="1034922"/>
              </a:tblGrid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80.09887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321006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8558" y="1886902"/>
            <a:ext cx="3309854" cy="259534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978" y="1886902"/>
            <a:ext cx="3356230" cy="2595346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77366" y="37826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1779" y="32655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7615931"/>
              </p:ext>
            </p:extLst>
          </p:nvPr>
        </p:nvGraphicFramePr>
        <p:xfrm>
          <a:off x="223839" y="4973534"/>
          <a:ext cx="9020743" cy="1171235"/>
        </p:xfrm>
        <a:graphic>
          <a:graphicData uri="http://schemas.openxmlformats.org/drawingml/2006/table">
            <a:tbl>
              <a:tblPr/>
              <a:tblGrid>
                <a:gridCol w="288584"/>
                <a:gridCol w="676680"/>
                <a:gridCol w="676680"/>
                <a:gridCol w="905558"/>
                <a:gridCol w="1005069"/>
                <a:gridCol w="1323506"/>
                <a:gridCol w="348291"/>
                <a:gridCol w="709022"/>
                <a:gridCol w="517461"/>
                <a:gridCol w="440340"/>
                <a:gridCol w="497559"/>
                <a:gridCol w="597071"/>
                <a:gridCol w="1034922"/>
              </a:tblGrid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80.09887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80.10000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2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80.10030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216535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52715" y="1645919"/>
            <a:ext cx="4854006" cy="26788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9654" y="1645920"/>
            <a:ext cx="4274897" cy="26788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2969" y="1095704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 smtClean="0"/>
              <a:t>102-61-a-10-jan-2018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5333635" y="1095704"/>
            <a:ext cx="36921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026271"/>
              </p:ext>
            </p:extLst>
          </p:nvPr>
        </p:nvGraphicFramePr>
        <p:xfrm>
          <a:off x="282588" y="5300059"/>
          <a:ext cx="9324133" cy="365126"/>
        </p:xfrm>
        <a:graphic>
          <a:graphicData uri="http://schemas.openxmlformats.org/drawingml/2006/table">
            <a:tbl>
              <a:tblPr/>
              <a:tblGrid>
                <a:gridCol w="384774"/>
                <a:gridCol w="902228"/>
                <a:gridCol w="875692"/>
                <a:gridCol w="825937"/>
                <a:gridCol w="636867"/>
                <a:gridCol w="822621"/>
                <a:gridCol w="464383"/>
                <a:gridCol w="610331"/>
                <a:gridCol w="689940"/>
                <a:gridCol w="587111"/>
                <a:gridCol w="663403"/>
                <a:gridCol w="796084"/>
                <a:gridCol w="1064762"/>
              </a:tblGrid>
              <a:tr h="1825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25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 RF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28.39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17.05141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80.61583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RAMANAPALEM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151867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7717" y="1879472"/>
            <a:ext cx="2653868" cy="21597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73823" y="1879472"/>
            <a:ext cx="3370747" cy="2159700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13408"/>
              </p:ext>
            </p:extLst>
          </p:nvPr>
        </p:nvGraphicFramePr>
        <p:xfrm>
          <a:off x="269559" y="4838246"/>
          <a:ext cx="9075011" cy="602434"/>
        </p:xfrm>
        <a:graphic>
          <a:graphicData uri="http://schemas.openxmlformats.org/drawingml/2006/table">
            <a:tbl>
              <a:tblPr/>
              <a:tblGrid>
                <a:gridCol w="290320"/>
                <a:gridCol w="680751"/>
                <a:gridCol w="680751"/>
                <a:gridCol w="911006"/>
                <a:gridCol w="1011116"/>
                <a:gridCol w="1331468"/>
                <a:gridCol w="350386"/>
                <a:gridCol w="713287"/>
                <a:gridCol w="520574"/>
                <a:gridCol w="442989"/>
                <a:gridCol w="500552"/>
                <a:gridCol w="600663"/>
                <a:gridCol w="1041148"/>
              </a:tblGrid>
              <a:tr h="3012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121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80.10170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437187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6305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99594389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5485" y="1111186"/>
            <a:ext cx="1376341" cy="41985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1464" y="1111186"/>
            <a:ext cx="1364170" cy="4198534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37187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16305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4001427"/>
              </p:ext>
            </p:extLst>
          </p:nvPr>
        </p:nvGraphicFramePr>
        <p:xfrm>
          <a:off x="278702" y="5503722"/>
          <a:ext cx="8883586" cy="970230"/>
        </p:xfrm>
        <a:graphic>
          <a:graphicData uri="http://schemas.openxmlformats.org/drawingml/2006/table">
            <a:tbl>
              <a:tblPr/>
              <a:tblGrid>
                <a:gridCol w="327975"/>
                <a:gridCol w="769043"/>
                <a:gridCol w="769043"/>
                <a:gridCol w="791663"/>
                <a:gridCol w="554164"/>
                <a:gridCol w="1280797"/>
                <a:gridCol w="395831"/>
                <a:gridCol w="520235"/>
                <a:gridCol w="588093"/>
                <a:gridCol w="500443"/>
                <a:gridCol w="565474"/>
                <a:gridCol w="678568"/>
                <a:gridCol w="1142257"/>
              </a:tblGrid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16.85026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80.16131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16.85694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80.16283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16.85172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1.69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16.85317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80.16274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16.85085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874175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5485" y="1111186"/>
            <a:ext cx="1376341" cy="41985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1464" y="1111186"/>
            <a:ext cx="1364170" cy="4198534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37187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16305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4001427"/>
              </p:ext>
            </p:extLst>
          </p:nvPr>
        </p:nvGraphicFramePr>
        <p:xfrm>
          <a:off x="278702" y="5503722"/>
          <a:ext cx="8883586" cy="970230"/>
        </p:xfrm>
        <a:graphic>
          <a:graphicData uri="http://schemas.openxmlformats.org/drawingml/2006/table">
            <a:tbl>
              <a:tblPr/>
              <a:tblGrid>
                <a:gridCol w="327975"/>
                <a:gridCol w="769043"/>
                <a:gridCol w="769043"/>
                <a:gridCol w="791663"/>
                <a:gridCol w="554164"/>
                <a:gridCol w="1280797"/>
                <a:gridCol w="395831"/>
                <a:gridCol w="520235"/>
                <a:gridCol w="588093"/>
                <a:gridCol w="500443"/>
                <a:gridCol w="565474"/>
                <a:gridCol w="678568"/>
                <a:gridCol w="1142257"/>
              </a:tblGrid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16.85026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80.16131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16.85694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80.16283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16.85172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1.69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16.85317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80.16274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16.85085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639982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5485" y="1111186"/>
            <a:ext cx="1376341" cy="41985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1464" y="1111186"/>
            <a:ext cx="1364170" cy="4198534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37187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16305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4001427"/>
              </p:ext>
            </p:extLst>
          </p:nvPr>
        </p:nvGraphicFramePr>
        <p:xfrm>
          <a:off x="278702" y="5503722"/>
          <a:ext cx="8883586" cy="970230"/>
        </p:xfrm>
        <a:graphic>
          <a:graphicData uri="http://schemas.openxmlformats.org/drawingml/2006/table">
            <a:tbl>
              <a:tblPr/>
              <a:tblGrid>
                <a:gridCol w="327975"/>
                <a:gridCol w="769043"/>
                <a:gridCol w="769043"/>
                <a:gridCol w="791663"/>
                <a:gridCol w="554164"/>
                <a:gridCol w="1280797"/>
                <a:gridCol w="395831"/>
                <a:gridCol w="520235"/>
                <a:gridCol w="588093"/>
                <a:gridCol w="500443"/>
                <a:gridCol w="565474"/>
                <a:gridCol w="678568"/>
                <a:gridCol w="1142257"/>
              </a:tblGrid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16.85026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80.16131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16.85694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80.16283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16.85172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1.69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16.85317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80.16274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16.85085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7259059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5485" y="1111186"/>
            <a:ext cx="1376341" cy="41985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1464" y="1111186"/>
            <a:ext cx="1364170" cy="4198534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37187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16305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4001427"/>
              </p:ext>
            </p:extLst>
          </p:nvPr>
        </p:nvGraphicFramePr>
        <p:xfrm>
          <a:off x="278702" y="5503722"/>
          <a:ext cx="8883586" cy="970230"/>
        </p:xfrm>
        <a:graphic>
          <a:graphicData uri="http://schemas.openxmlformats.org/drawingml/2006/table">
            <a:tbl>
              <a:tblPr/>
              <a:tblGrid>
                <a:gridCol w="327975"/>
                <a:gridCol w="769043"/>
                <a:gridCol w="769043"/>
                <a:gridCol w="791663"/>
                <a:gridCol w="554164"/>
                <a:gridCol w="1280797"/>
                <a:gridCol w="395831"/>
                <a:gridCol w="520235"/>
                <a:gridCol w="588093"/>
                <a:gridCol w="500443"/>
                <a:gridCol w="565474"/>
                <a:gridCol w="678568"/>
                <a:gridCol w="1142257"/>
              </a:tblGrid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16.85026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80.16131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16.85694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80.16283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16.85172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1.69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16.85317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80.16274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1705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0.28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16.85085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80.16251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840160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6842" y="1719073"/>
            <a:ext cx="3657582" cy="31541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58028" y="1719073"/>
            <a:ext cx="4034028" cy="3060297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3138728"/>
              </p:ext>
            </p:extLst>
          </p:nvPr>
        </p:nvGraphicFramePr>
        <p:xfrm>
          <a:off x="406213" y="5675069"/>
          <a:ext cx="9030395" cy="533706"/>
        </p:xfrm>
        <a:graphic>
          <a:graphicData uri="http://schemas.openxmlformats.org/drawingml/2006/table">
            <a:tbl>
              <a:tblPr/>
              <a:tblGrid>
                <a:gridCol w="288893"/>
                <a:gridCol w="677404"/>
                <a:gridCol w="677404"/>
                <a:gridCol w="906527"/>
                <a:gridCol w="1006145"/>
                <a:gridCol w="1324922"/>
                <a:gridCol w="348664"/>
                <a:gridCol w="709780"/>
                <a:gridCol w="518015"/>
                <a:gridCol w="440811"/>
                <a:gridCol w="498091"/>
                <a:gridCol w="597710"/>
                <a:gridCol w="1036029"/>
              </a:tblGrid>
              <a:tr h="266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668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16.86798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80.16103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437187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6305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16232087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3222" y="1758696"/>
            <a:ext cx="3783330" cy="302666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9048" y="1831612"/>
            <a:ext cx="3392423" cy="2953748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0034881"/>
              </p:ext>
            </p:extLst>
          </p:nvPr>
        </p:nvGraphicFramePr>
        <p:xfrm>
          <a:off x="516447" y="5626872"/>
          <a:ext cx="8737282" cy="499608"/>
        </p:xfrm>
        <a:graphic>
          <a:graphicData uri="http://schemas.openxmlformats.org/drawingml/2006/table">
            <a:tbl>
              <a:tblPr/>
              <a:tblGrid>
                <a:gridCol w="279516"/>
                <a:gridCol w="655417"/>
                <a:gridCol w="655417"/>
                <a:gridCol w="877102"/>
                <a:gridCol w="973486"/>
                <a:gridCol w="1281917"/>
                <a:gridCol w="337347"/>
                <a:gridCol w="686742"/>
                <a:gridCol w="501201"/>
                <a:gridCol w="426503"/>
                <a:gridCol w="481924"/>
                <a:gridCol w="578309"/>
                <a:gridCol w="1002401"/>
              </a:tblGrid>
              <a:tr h="2498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980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16.87135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80.15043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437187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16305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80318474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92239" y="1572768"/>
            <a:ext cx="2954849" cy="39202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6384" y="1448037"/>
            <a:ext cx="3054096" cy="413148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37187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16305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2170818"/>
              </p:ext>
            </p:extLst>
          </p:nvPr>
        </p:nvGraphicFramePr>
        <p:xfrm>
          <a:off x="205550" y="5797296"/>
          <a:ext cx="9241539" cy="914399"/>
        </p:xfrm>
        <a:graphic>
          <a:graphicData uri="http://schemas.openxmlformats.org/drawingml/2006/table">
            <a:tbl>
              <a:tblPr/>
              <a:tblGrid>
                <a:gridCol w="371455"/>
                <a:gridCol w="614822"/>
                <a:gridCol w="870998"/>
                <a:gridCol w="896615"/>
                <a:gridCol w="627631"/>
                <a:gridCol w="1450595"/>
                <a:gridCol w="448307"/>
                <a:gridCol w="589204"/>
                <a:gridCol w="666056"/>
                <a:gridCol w="566789"/>
                <a:gridCol w="640440"/>
                <a:gridCol w="768527"/>
                <a:gridCol w="730100"/>
              </a:tblGrid>
              <a:tr h="1896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16.87451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80.15082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16.87311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80.15144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16.87388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80.15155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50940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92239" y="1572768"/>
            <a:ext cx="2954849" cy="392021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6384" y="1448037"/>
            <a:ext cx="3054096" cy="413148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37187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16305" y="47030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2170818"/>
              </p:ext>
            </p:extLst>
          </p:nvPr>
        </p:nvGraphicFramePr>
        <p:xfrm>
          <a:off x="205550" y="5797296"/>
          <a:ext cx="9241539" cy="914399"/>
        </p:xfrm>
        <a:graphic>
          <a:graphicData uri="http://schemas.openxmlformats.org/drawingml/2006/table">
            <a:tbl>
              <a:tblPr/>
              <a:tblGrid>
                <a:gridCol w="371455"/>
                <a:gridCol w="614822"/>
                <a:gridCol w="870998"/>
                <a:gridCol w="896615"/>
                <a:gridCol w="627631"/>
                <a:gridCol w="1450595"/>
                <a:gridCol w="448307"/>
                <a:gridCol w="589204"/>
                <a:gridCol w="666056"/>
                <a:gridCol w="566789"/>
                <a:gridCol w="640440"/>
                <a:gridCol w="768527"/>
                <a:gridCol w="730100"/>
              </a:tblGrid>
              <a:tr h="1896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1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16.87451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80.15082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16.87311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80.15144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157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0.26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16.87388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80.15155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6595139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6480" y="427572"/>
            <a:ext cx="2795968" cy="41363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1697" y="408991"/>
            <a:ext cx="2510918" cy="411653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72267" y="115947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51385" y="115947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5400090"/>
              </p:ext>
            </p:extLst>
          </p:nvPr>
        </p:nvGraphicFramePr>
        <p:xfrm>
          <a:off x="539495" y="4681706"/>
          <a:ext cx="8046722" cy="2096744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959002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6092" y="1772036"/>
            <a:ext cx="3443859" cy="30777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b="13845"/>
          <a:stretch/>
        </p:blipFill>
        <p:spPr>
          <a:xfrm>
            <a:off x="768096" y="1772036"/>
            <a:ext cx="3209544" cy="307758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52969" y="1095704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 smtClean="0"/>
              <a:t>102-61-a-10-jan-2018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5333635" y="1095704"/>
            <a:ext cx="36921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4537409"/>
              </p:ext>
            </p:extLst>
          </p:nvPr>
        </p:nvGraphicFramePr>
        <p:xfrm>
          <a:off x="251217" y="5382353"/>
          <a:ext cx="9039088" cy="488094"/>
        </p:xfrm>
        <a:graphic>
          <a:graphicData uri="http://schemas.openxmlformats.org/drawingml/2006/table">
            <a:tbl>
              <a:tblPr/>
              <a:tblGrid>
                <a:gridCol w="373012"/>
                <a:gridCol w="874646"/>
                <a:gridCol w="848921"/>
                <a:gridCol w="800688"/>
                <a:gridCol w="617397"/>
                <a:gridCol w="797473"/>
                <a:gridCol w="450186"/>
                <a:gridCol w="591673"/>
                <a:gridCol w="668848"/>
                <a:gridCol w="569163"/>
                <a:gridCol w="643122"/>
                <a:gridCol w="771747"/>
                <a:gridCol w="1032212"/>
              </a:tblGrid>
              <a:tr h="2440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9128" marR="9128" marT="912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4047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MYLAVARAM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A.KONDURU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KAKARLA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MALLELA II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17.04699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80.69597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9128" marR="9128" marT="9128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383545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2200" y="574168"/>
            <a:ext cx="2768536" cy="409575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2823" y="702183"/>
            <a:ext cx="2386423" cy="39124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462824" y="26837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641942" y="26837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297139"/>
              </p:ext>
            </p:extLst>
          </p:nvPr>
        </p:nvGraphicFramePr>
        <p:xfrm>
          <a:off x="601662" y="4694688"/>
          <a:ext cx="7818123" cy="2096744"/>
        </p:xfrm>
        <a:graphic>
          <a:graphicData uri="http://schemas.openxmlformats.org/drawingml/2006/table">
            <a:tbl>
              <a:tblPr/>
              <a:tblGrid>
                <a:gridCol w="314243"/>
                <a:gridCol w="520125"/>
                <a:gridCol w="736843"/>
                <a:gridCol w="758514"/>
                <a:gridCol w="530961"/>
                <a:gridCol w="1227169"/>
                <a:gridCol w="379258"/>
                <a:gridCol w="498452"/>
                <a:gridCol w="563468"/>
                <a:gridCol w="479491"/>
                <a:gridCol w="541797"/>
                <a:gridCol w="650155"/>
                <a:gridCol w="617647"/>
              </a:tblGrid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56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967780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1344" y="574167"/>
            <a:ext cx="2759391" cy="408222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3064" y="501564"/>
            <a:ext cx="2507024" cy="411015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97905" y="20483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77023" y="20483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2112925"/>
              </p:ext>
            </p:extLst>
          </p:nvPr>
        </p:nvGraphicFramePr>
        <p:xfrm>
          <a:off x="612647" y="4695064"/>
          <a:ext cx="7790689" cy="2096744"/>
        </p:xfrm>
        <a:graphic>
          <a:graphicData uri="http://schemas.openxmlformats.org/drawingml/2006/table">
            <a:tbl>
              <a:tblPr/>
              <a:tblGrid>
                <a:gridCol w="313140"/>
                <a:gridCol w="518300"/>
                <a:gridCol w="734257"/>
                <a:gridCol w="755853"/>
                <a:gridCol w="529098"/>
                <a:gridCol w="1222863"/>
                <a:gridCol w="377927"/>
                <a:gridCol w="496703"/>
                <a:gridCol w="561491"/>
                <a:gridCol w="477808"/>
                <a:gridCol w="539896"/>
                <a:gridCol w="647873"/>
                <a:gridCol w="615480"/>
              </a:tblGrid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18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88481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7892" y="444285"/>
            <a:ext cx="2810638" cy="41580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343" y="576218"/>
            <a:ext cx="2459737" cy="403263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66271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45389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658377"/>
              </p:ext>
            </p:extLst>
          </p:nvPr>
        </p:nvGraphicFramePr>
        <p:xfrm>
          <a:off x="539495" y="4681706"/>
          <a:ext cx="8046722" cy="2096744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371361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7892" y="574168"/>
            <a:ext cx="2722843" cy="402815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343" y="702184"/>
            <a:ext cx="2382903" cy="390666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66271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45389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658377"/>
              </p:ext>
            </p:extLst>
          </p:nvPr>
        </p:nvGraphicFramePr>
        <p:xfrm>
          <a:off x="539495" y="4681706"/>
          <a:ext cx="8046722" cy="2096744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98868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84414" y="574168"/>
            <a:ext cx="2656321" cy="392974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0351" y="574168"/>
            <a:ext cx="2396979" cy="3929742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66271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45389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658377"/>
              </p:ext>
            </p:extLst>
          </p:nvPr>
        </p:nvGraphicFramePr>
        <p:xfrm>
          <a:off x="539495" y="4681706"/>
          <a:ext cx="8046722" cy="2096744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1815681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00198" y="574167"/>
            <a:ext cx="2640538" cy="39063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4593" y="574167"/>
            <a:ext cx="2382737" cy="3906393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66271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45389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658377"/>
              </p:ext>
            </p:extLst>
          </p:nvPr>
        </p:nvGraphicFramePr>
        <p:xfrm>
          <a:off x="539495" y="4681706"/>
          <a:ext cx="8046722" cy="2096744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4790878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94016" y="574167"/>
            <a:ext cx="2646719" cy="391553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015" y="574167"/>
            <a:ext cx="2388315" cy="391553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66271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45389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658377"/>
              </p:ext>
            </p:extLst>
          </p:nvPr>
        </p:nvGraphicFramePr>
        <p:xfrm>
          <a:off x="539495" y="4681706"/>
          <a:ext cx="8046722" cy="2096744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304007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6216" y="574168"/>
            <a:ext cx="2754520" cy="407501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349" y="574167"/>
            <a:ext cx="2410625" cy="3952113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31191" y="20483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45389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658377"/>
              </p:ext>
            </p:extLst>
          </p:nvPr>
        </p:nvGraphicFramePr>
        <p:xfrm>
          <a:off x="539495" y="4681706"/>
          <a:ext cx="8046722" cy="2096744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3060176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10148" y="574167"/>
            <a:ext cx="2630588" cy="389167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5748" y="531245"/>
            <a:ext cx="2397763" cy="393102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66271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445389" y="140359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9201517"/>
              </p:ext>
            </p:extLst>
          </p:nvPr>
        </p:nvGraphicFramePr>
        <p:xfrm>
          <a:off x="539495" y="4681706"/>
          <a:ext cx="8046722" cy="2127502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9204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102237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63112" y="574167"/>
            <a:ext cx="2677624" cy="396125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1129" y="574167"/>
            <a:ext cx="2416202" cy="396125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38329" y="20483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517447" y="20483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658377"/>
              </p:ext>
            </p:extLst>
          </p:nvPr>
        </p:nvGraphicFramePr>
        <p:xfrm>
          <a:off x="539495" y="4681706"/>
          <a:ext cx="8046722" cy="2096744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083883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804" y="1817620"/>
            <a:ext cx="4623304" cy="295332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10923" y="1817620"/>
            <a:ext cx="4737996" cy="295332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11099" y="1164128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645512" y="1112416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1546805"/>
              </p:ext>
            </p:extLst>
          </p:nvPr>
        </p:nvGraphicFramePr>
        <p:xfrm>
          <a:off x="269558" y="5509187"/>
          <a:ext cx="9413939" cy="349206"/>
        </p:xfrm>
        <a:graphic>
          <a:graphicData uri="http://schemas.openxmlformats.org/drawingml/2006/table">
            <a:tbl>
              <a:tblPr/>
              <a:tblGrid>
                <a:gridCol w="371687"/>
                <a:gridCol w="871543"/>
                <a:gridCol w="871543"/>
                <a:gridCol w="897176"/>
                <a:gridCol w="628023"/>
                <a:gridCol w="797846"/>
                <a:gridCol w="448587"/>
                <a:gridCol w="589573"/>
                <a:gridCol w="666473"/>
                <a:gridCol w="567143"/>
                <a:gridCol w="640840"/>
                <a:gridCol w="769008"/>
                <a:gridCol w="1294497"/>
              </a:tblGrid>
              <a:tr h="1746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730" marR="8730" marT="873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460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9.78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16.96417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80.09464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RAMACHENDRENIPE</a:t>
                      </a:r>
                    </a:p>
                  </a:txBody>
                  <a:tcPr marL="8730" marR="8730" marT="8730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099152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2034" y="574167"/>
            <a:ext cx="2758702" cy="408120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9588" y="547311"/>
            <a:ext cx="2505745" cy="410805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38329" y="20483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517447" y="204835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658377"/>
              </p:ext>
            </p:extLst>
          </p:nvPr>
        </p:nvGraphicFramePr>
        <p:xfrm>
          <a:off x="539495" y="4681706"/>
          <a:ext cx="8046722" cy="2096744"/>
        </p:xfrm>
        <a:graphic>
          <a:graphicData uri="http://schemas.openxmlformats.org/drawingml/2006/table">
            <a:tbl>
              <a:tblPr/>
              <a:tblGrid>
                <a:gridCol w="323431"/>
                <a:gridCol w="535333"/>
                <a:gridCol w="758388"/>
                <a:gridCol w="780693"/>
                <a:gridCol w="546486"/>
                <a:gridCol w="1263051"/>
                <a:gridCol w="390347"/>
                <a:gridCol w="513027"/>
                <a:gridCol w="579944"/>
                <a:gridCol w="493511"/>
                <a:gridCol w="557639"/>
                <a:gridCol w="669165"/>
                <a:gridCol w="635707"/>
              </a:tblGrid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16.83921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16.84008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80.15893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16.83862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16.83773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80.15838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16.83471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80.15745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0.04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16.83596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80.15722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15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16.83615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80.15775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888" marR="8888" marT="888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0950805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3702" y="1280350"/>
            <a:ext cx="3213354" cy="395066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53328" y="1344930"/>
            <a:ext cx="2815399" cy="389037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69053" y="319252"/>
            <a:ext cx="44561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Imagery_102-61-a-10-jan-2018</a:t>
            </a:r>
            <a:endParaRPr lang="en-US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5882383" y="319252"/>
            <a:ext cx="3639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102-61-a-10-feb-2019</a:t>
            </a:r>
            <a:endParaRPr lang="en-US" b="1" dirty="0"/>
          </a:p>
        </p:txBody>
      </p:sp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6779538"/>
              </p:ext>
            </p:extLst>
          </p:nvPr>
        </p:nvGraphicFramePr>
        <p:xfrm>
          <a:off x="453247" y="5822779"/>
          <a:ext cx="8837056" cy="495724"/>
        </p:xfrm>
        <a:graphic>
          <a:graphicData uri="http://schemas.openxmlformats.org/drawingml/2006/table">
            <a:tbl>
              <a:tblPr/>
              <a:tblGrid>
                <a:gridCol w="282708"/>
                <a:gridCol w="662901"/>
                <a:gridCol w="662901"/>
                <a:gridCol w="887119"/>
                <a:gridCol w="984603"/>
                <a:gridCol w="1296556"/>
                <a:gridCol w="341199"/>
                <a:gridCol w="694584"/>
                <a:gridCol w="506924"/>
                <a:gridCol w="431373"/>
                <a:gridCol w="487427"/>
                <a:gridCol w="584913"/>
                <a:gridCol w="1013848"/>
              </a:tblGrid>
              <a:tr h="2478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786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16.82378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GUNDUBOINAPALEM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017201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5534" y="982876"/>
            <a:ext cx="2745486" cy="4067007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392355" y="613544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5768917" y="613544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3835" y="984406"/>
            <a:ext cx="2920407" cy="4010417"/>
          </a:xfrm>
          <a:prstGeom prst="rect">
            <a:avLst/>
          </a:prstGeom>
        </p:spPr>
      </p:pic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8165877"/>
              </p:ext>
            </p:extLst>
          </p:nvPr>
        </p:nvGraphicFramePr>
        <p:xfrm>
          <a:off x="305024" y="5349667"/>
          <a:ext cx="9078260" cy="1256844"/>
        </p:xfrm>
        <a:graphic>
          <a:graphicData uri="http://schemas.openxmlformats.org/drawingml/2006/table">
            <a:tbl>
              <a:tblPr/>
              <a:tblGrid>
                <a:gridCol w="355050"/>
                <a:gridCol w="832531"/>
                <a:gridCol w="832531"/>
                <a:gridCol w="857017"/>
                <a:gridCol w="599912"/>
                <a:gridCol w="1386530"/>
                <a:gridCol w="428509"/>
                <a:gridCol w="563182"/>
                <a:gridCol w="636642"/>
                <a:gridCol w="541757"/>
                <a:gridCol w="612156"/>
                <a:gridCol w="734586"/>
                <a:gridCol w="697857"/>
              </a:tblGrid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16.81466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80.15904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16.81393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80.15884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16.81631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80.15800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16.81336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16.81605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817588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0159" y="1393316"/>
            <a:ext cx="2733228" cy="255689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72693" y="1393316"/>
            <a:ext cx="2135315" cy="2549136"/>
          </a:xfrm>
          <a:prstGeom prst="rect">
            <a:avLst/>
          </a:prstGeom>
        </p:spPr>
      </p:pic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3683371"/>
              </p:ext>
            </p:extLst>
          </p:nvPr>
        </p:nvGraphicFramePr>
        <p:xfrm>
          <a:off x="425007" y="4865678"/>
          <a:ext cx="9057322" cy="492706"/>
        </p:xfrm>
        <a:graphic>
          <a:graphicData uri="http://schemas.openxmlformats.org/drawingml/2006/table">
            <a:tbl>
              <a:tblPr/>
              <a:tblGrid>
                <a:gridCol w="289754"/>
                <a:gridCol w="679424"/>
                <a:gridCol w="679424"/>
                <a:gridCol w="909230"/>
                <a:gridCol w="1009145"/>
                <a:gridCol w="1328873"/>
                <a:gridCol w="349703"/>
                <a:gridCol w="711897"/>
                <a:gridCol w="519559"/>
                <a:gridCol w="442125"/>
                <a:gridCol w="499577"/>
                <a:gridCol w="599492"/>
                <a:gridCol w="1039119"/>
              </a:tblGrid>
              <a:tr h="2463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6353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16.82071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80.15868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GUNDUBOINAPALEM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269053" y="319252"/>
            <a:ext cx="44561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Imagery_102-61-a-10-jan-2018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5882383" y="319252"/>
            <a:ext cx="3639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102-61-a-10-feb-2019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70777030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0976" y="1652206"/>
            <a:ext cx="2732710" cy="37814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1114" y="1652206"/>
            <a:ext cx="2552700" cy="378142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630099" y="786832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6006661" y="786832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3230934"/>
              </p:ext>
            </p:extLst>
          </p:nvPr>
        </p:nvGraphicFramePr>
        <p:xfrm>
          <a:off x="255727" y="5494945"/>
          <a:ext cx="9078260" cy="1256844"/>
        </p:xfrm>
        <a:graphic>
          <a:graphicData uri="http://schemas.openxmlformats.org/drawingml/2006/table">
            <a:tbl>
              <a:tblPr/>
              <a:tblGrid>
                <a:gridCol w="355050"/>
                <a:gridCol w="832531"/>
                <a:gridCol w="832531"/>
                <a:gridCol w="857017"/>
                <a:gridCol w="599912"/>
                <a:gridCol w="1386530"/>
                <a:gridCol w="428509"/>
                <a:gridCol w="563182"/>
                <a:gridCol w="636642"/>
                <a:gridCol w="541757"/>
                <a:gridCol w="612156"/>
                <a:gridCol w="734586"/>
                <a:gridCol w="697857"/>
              </a:tblGrid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16.81466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80.15904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16.81393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80.15884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16.81631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80.15800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16.81336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16.81605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5870320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1384" y="1088184"/>
            <a:ext cx="2732710" cy="37814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2568" y="1156164"/>
            <a:ext cx="2552700" cy="378142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305024" y="423460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5681586" y="423460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3626837"/>
              </p:ext>
            </p:extLst>
          </p:nvPr>
        </p:nvGraphicFramePr>
        <p:xfrm>
          <a:off x="305024" y="5349667"/>
          <a:ext cx="9078260" cy="1256844"/>
        </p:xfrm>
        <a:graphic>
          <a:graphicData uri="http://schemas.openxmlformats.org/drawingml/2006/table">
            <a:tbl>
              <a:tblPr/>
              <a:tblGrid>
                <a:gridCol w="355050"/>
                <a:gridCol w="832531"/>
                <a:gridCol w="832531"/>
                <a:gridCol w="857017"/>
                <a:gridCol w="599912"/>
                <a:gridCol w="1386530"/>
                <a:gridCol w="428509"/>
                <a:gridCol w="563182"/>
                <a:gridCol w="636642"/>
                <a:gridCol w="541757"/>
                <a:gridCol w="612156"/>
                <a:gridCol w="734586"/>
                <a:gridCol w="697857"/>
              </a:tblGrid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16.81466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80.15904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16.81393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80.15884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16.81631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80.15800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16.81336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16.81605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243720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34982" y="1748094"/>
            <a:ext cx="2248271" cy="252078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18602" y="1748093"/>
            <a:ext cx="2147557" cy="28808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19419" y="547852"/>
            <a:ext cx="44561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Imagery_102-61-a-10-jan-2018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932749" y="547852"/>
            <a:ext cx="3639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</a:t>
            </a:r>
            <a:r>
              <a:rPr lang="en-US" altLang="en-US" b="1" dirty="0" smtClean="0">
                <a:latin typeface="Calibri" panose="020F0502020204030204" pitchFamily="34" charset="0"/>
              </a:rPr>
              <a:t>IV_</a:t>
            </a:r>
            <a:r>
              <a:rPr lang="en-US" b="1" dirty="0" smtClean="0"/>
              <a:t>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065070"/>
              </p:ext>
            </p:extLst>
          </p:nvPr>
        </p:nvGraphicFramePr>
        <p:xfrm>
          <a:off x="453247" y="5670350"/>
          <a:ext cx="9118768" cy="645424"/>
        </p:xfrm>
        <a:graphic>
          <a:graphicData uri="http://schemas.openxmlformats.org/drawingml/2006/table">
            <a:tbl>
              <a:tblPr/>
              <a:tblGrid>
                <a:gridCol w="291720"/>
                <a:gridCol w="684033"/>
                <a:gridCol w="684033"/>
                <a:gridCol w="915399"/>
                <a:gridCol w="1015991"/>
                <a:gridCol w="1337888"/>
                <a:gridCol w="352076"/>
                <a:gridCol w="716726"/>
                <a:gridCol w="523084"/>
                <a:gridCol w="445125"/>
                <a:gridCol w="502966"/>
                <a:gridCol w="603559"/>
                <a:gridCol w="1046168"/>
              </a:tblGrid>
              <a:tr h="3227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27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80.15730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186440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9701" y="865992"/>
            <a:ext cx="2732710" cy="37814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023" y="865993"/>
            <a:ext cx="2552700" cy="378142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575235" y="412022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5951797" y="412022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5263402"/>
              </p:ext>
            </p:extLst>
          </p:nvPr>
        </p:nvGraphicFramePr>
        <p:xfrm>
          <a:off x="305024" y="5136023"/>
          <a:ext cx="9078260" cy="1256844"/>
        </p:xfrm>
        <a:graphic>
          <a:graphicData uri="http://schemas.openxmlformats.org/drawingml/2006/table">
            <a:tbl>
              <a:tblPr/>
              <a:tblGrid>
                <a:gridCol w="355050"/>
                <a:gridCol w="832531"/>
                <a:gridCol w="832531"/>
                <a:gridCol w="857017"/>
                <a:gridCol w="599912"/>
                <a:gridCol w="1386530"/>
                <a:gridCol w="428509"/>
                <a:gridCol w="563182"/>
                <a:gridCol w="636642"/>
                <a:gridCol w="541757"/>
                <a:gridCol w="612156"/>
                <a:gridCol w="734586"/>
                <a:gridCol w="697857"/>
              </a:tblGrid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16.81466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80.15904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16.81393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80.15884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16.81631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80.15800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16.81336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16.81605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4421310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60437" y="857447"/>
            <a:ext cx="2732710" cy="37814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0575" y="857447"/>
            <a:ext cx="2552700" cy="378142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575235" y="412022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5951797" y="412022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0622796"/>
              </p:ext>
            </p:extLst>
          </p:nvPr>
        </p:nvGraphicFramePr>
        <p:xfrm>
          <a:off x="305024" y="5136023"/>
          <a:ext cx="9078260" cy="1256844"/>
        </p:xfrm>
        <a:graphic>
          <a:graphicData uri="http://schemas.openxmlformats.org/drawingml/2006/table">
            <a:tbl>
              <a:tblPr/>
              <a:tblGrid>
                <a:gridCol w="355050"/>
                <a:gridCol w="832531"/>
                <a:gridCol w="832531"/>
                <a:gridCol w="857017"/>
                <a:gridCol w="599912"/>
                <a:gridCol w="1386530"/>
                <a:gridCol w="428509"/>
                <a:gridCol w="563182"/>
                <a:gridCol w="636642"/>
                <a:gridCol w="541757"/>
                <a:gridCol w="612156"/>
                <a:gridCol w="734586"/>
                <a:gridCol w="697857"/>
              </a:tblGrid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16.81466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80.15904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16.81393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80.15884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16.81631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80.15800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16.81336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80.15859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9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16.81605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80.15868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834294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680640" y="319252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6020626" y="319252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2156" y="1171634"/>
            <a:ext cx="2419350" cy="343852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25238" y="1171633"/>
            <a:ext cx="2295663" cy="3438525"/>
          </a:xfrm>
          <a:prstGeom prst="rect">
            <a:avLst/>
          </a:prstGeom>
        </p:spPr>
      </p:pic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4695049"/>
              </p:ext>
            </p:extLst>
          </p:nvPr>
        </p:nvGraphicFramePr>
        <p:xfrm>
          <a:off x="294176" y="5483080"/>
          <a:ext cx="9012194" cy="763896"/>
        </p:xfrm>
        <a:graphic>
          <a:graphicData uri="http://schemas.openxmlformats.org/drawingml/2006/table">
            <a:tbl>
              <a:tblPr/>
              <a:tblGrid>
                <a:gridCol w="328024"/>
                <a:gridCol w="769161"/>
                <a:gridCol w="769161"/>
                <a:gridCol w="791784"/>
                <a:gridCol w="984074"/>
                <a:gridCol w="1484595"/>
                <a:gridCol w="395892"/>
                <a:gridCol w="520315"/>
                <a:gridCol w="588182"/>
                <a:gridCol w="500521"/>
                <a:gridCol w="565559"/>
                <a:gridCol w="678671"/>
                <a:gridCol w="636255"/>
              </a:tblGrid>
              <a:tr h="2546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46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16.81496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80.15640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463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16.81410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80.15587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050" marR="8050" marT="8050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31150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03520" y="1359308"/>
            <a:ext cx="3997140" cy="32470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1208" y="1359308"/>
            <a:ext cx="4129708" cy="322183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13967" y="697784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648380" y="646072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6154443"/>
              </p:ext>
            </p:extLst>
          </p:nvPr>
        </p:nvGraphicFramePr>
        <p:xfrm>
          <a:off x="521208" y="5422390"/>
          <a:ext cx="8951976" cy="758956"/>
        </p:xfrm>
        <a:graphic>
          <a:graphicData uri="http://schemas.openxmlformats.org/drawingml/2006/table">
            <a:tbl>
              <a:tblPr/>
              <a:tblGrid>
                <a:gridCol w="286384"/>
                <a:gridCol w="671522"/>
                <a:gridCol w="671522"/>
                <a:gridCol w="898655"/>
                <a:gridCol w="997407"/>
                <a:gridCol w="1313416"/>
                <a:gridCol w="345636"/>
                <a:gridCol w="703616"/>
                <a:gridCol w="513517"/>
                <a:gridCol w="436983"/>
                <a:gridCol w="493766"/>
                <a:gridCol w="592519"/>
                <a:gridCol w="1027033"/>
              </a:tblGrid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16.97296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80.09363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16.97405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80.09584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16.97397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80.09518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864490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0221" y="1312735"/>
            <a:ext cx="2263331" cy="331604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63057" y="1311088"/>
            <a:ext cx="2752344" cy="3317690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3633617"/>
              </p:ext>
            </p:extLst>
          </p:nvPr>
        </p:nvGraphicFramePr>
        <p:xfrm>
          <a:off x="296485" y="5213150"/>
          <a:ext cx="9252595" cy="510994"/>
        </p:xfrm>
        <a:graphic>
          <a:graphicData uri="http://schemas.openxmlformats.org/drawingml/2006/table">
            <a:tbl>
              <a:tblPr/>
              <a:tblGrid>
                <a:gridCol w="296001"/>
                <a:gridCol w="694072"/>
                <a:gridCol w="694072"/>
                <a:gridCol w="928833"/>
                <a:gridCol w="1030902"/>
                <a:gridCol w="1357523"/>
                <a:gridCol w="357243"/>
                <a:gridCol w="727245"/>
                <a:gridCol w="530761"/>
                <a:gridCol w="451657"/>
                <a:gridCol w="510347"/>
                <a:gridCol w="612417"/>
                <a:gridCol w="1061522"/>
              </a:tblGrid>
              <a:tr h="2554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549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16.81928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80.15475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GUNDUBOINAPALEM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529515" y="649570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906077" y="649570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9776789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28724" y="2149220"/>
            <a:ext cx="2876430" cy="255079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506" y="2121788"/>
            <a:ext cx="2604808" cy="2578228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0958457"/>
              </p:ext>
            </p:extLst>
          </p:nvPr>
        </p:nvGraphicFramePr>
        <p:xfrm>
          <a:off x="278197" y="5676020"/>
          <a:ext cx="9002961" cy="450460"/>
        </p:xfrm>
        <a:graphic>
          <a:graphicData uri="http://schemas.openxmlformats.org/drawingml/2006/table">
            <a:tbl>
              <a:tblPr/>
              <a:tblGrid>
                <a:gridCol w="288015"/>
                <a:gridCol w="675346"/>
                <a:gridCol w="675346"/>
                <a:gridCol w="903773"/>
                <a:gridCol w="1003088"/>
                <a:gridCol w="1320897"/>
                <a:gridCol w="347605"/>
                <a:gridCol w="707624"/>
                <a:gridCol w="516441"/>
                <a:gridCol w="439472"/>
                <a:gridCol w="496578"/>
                <a:gridCol w="595894"/>
                <a:gridCol w="1032882"/>
              </a:tblGrid>
              <a:tr h="22523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523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 EXTN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16.83880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80.14646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529515" y="649570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906077" y="649570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22231448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2237" y="1584388"/>
            <a:ext cx="3032294" cy="319792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0626" y="1585033"/>
            <a:ext cx="3071622" cy="3197279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3502180"/>
              </p:ext>
            </p:extLst>
          </p:nvPr>
        </p:nvGraphicFramePr>
        <p:xfrm>
          <a:off x="205551" y="5416742"/>
          <a:ext cx="9231057" cy="709737"/>
        </p:xfrm>
        <a:graphic>
          <a:graphicData uri="http://schemas.openxmlformats.org/drawingml/2006/table">
            <a:tbl>
              <a:tblPr/>
              <a:tblGrid>
                <a:gridCol w="295312"/>
                <a:gridCol w="692457"/>
                <a:gridCol w="692457"/>
                <a:gridCol w="926671"/>
                <a:gridCol w="1028502"/>
                <a:gridCol w="1354363"/>
                <a:gridCol w="356411"/>
                <a:gridCol w="725552"/>
                <a:gridCol w="529525"/>
                <a:gridCol w="450606"/>
                <a:gridCol w="509159"/>
                <a:gridCol w="610991"/>
                <a:gridCol w="1059051"/>
              </a:tblGrid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16.77880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80.13665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16.77809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80.13753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529515" y="649570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906077" y="649570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66434521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2237" y="1584388"/>
            <a:ext cx="3032294" cy="319792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70626" y="1585033"/>
            <a:ext cx="3071622" cy="3197279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7971095"/>
              </p:ext>
            </p:extLst>
          </p:nvPr>
        </p:nvGraphicFramePr>
        <p:xfrm>
          <a:off x="205551" y="5416742"/>
          <a:ext cx="9231057" cy="709737"/>
        </p:xfrm>
        <a:graphic>
          <a:graphicData uri="http://schemas.openxmlformats.org/drawingml/2006/table">
            <a:tbl>
              <a:tblPr/>
              <a:tblGrid>
                <a:gridCol w="295312"/>
                <a:gridCol w="692457"/>
                <a:gridCol w="692457"/>
                <a:gridCol w="926671"/>
                <a:gridCol w="1028502"/>
                <a:gridCol w="1354363"/>
                <a:gridCol w="356411"/>
                <a:gridCol w="725552"/>
                <a:gridCol w="529525"/>
                <a:gridCol w="450606"/>
                <a:gridCol w="509159"/>
                <a:gridCol w="610991"/>
                <a:gridCol w="1059051"/>
              </a:tblGrid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16.77880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80.13665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57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16.77809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80.13753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529515" y="649570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906077" y="649570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15971362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3938" y="1206817"/>
            <a:ext cx="3332512" cy="316401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t="15599"/>
          <a:stretch/>
        </p:blipFill>
        <p:spPr>
          <a:xfrm>
            <a:off x="5394960" y="1201276"/>
            <a:ext cx="3154680" cy="3132465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465733"/>
              </p:ext>
            </p:extLst>
          </p:nvPr>
        </p:nvGraphicFramePr>
        <p:xfrm>
          <a:off x="273938" y="5112566"/>
          <a:ext cx="9171814" cy="703018"/>
        </p:xfrm>
        <a:graphic>
          <a:graphicData uri="http://schemas.openxmlformats.org/drawingml/2006/table">
            <a:tbl>
              <a:tblPr/>
              <a:tblGrid>
                <a:gridCol w="293417"/>
                <a:gridCol w="688012"/>
                <a:gridCol w="688012"/>
                <a:gridCol w="920724"/>
                <a:gridCol w="1021901"/>
                <a:gridCol w="1345671"/>
                <a:gridCol w="354124"/>
                <a:gridCol w="720896"/>
                <a:gridCol w="526127"/>
                <a:gridCol w="447714"/>
                <a:gridCol w="505892"/>
                <a:gridCol w="607070"/>
                <a:gridCol w="1052254"/>
              </a:tblGrid>
              <a:tr h="35150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150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JAGGIAHPETA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16.78132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80.13458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529515" y="649570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906077" y="649570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30418854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3046" y="1913382"/>
            <a:ext cx="3017851" cy="29786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5850" y="1917807"/>
            <a:ext cx="3020949" cy="2974233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7698267"/>
              </p:ext>
            </p:extLst>
          </p:nvPr>
        </p:nvGraphicFramePr>
        <p:xfrm>
          <a:off x="438530" y="5381574"/>
          <a:ext cx="9025511" cy="744906"/>
        </p:xfrm>
        <a:graphic>
          <a:graphicData uri="http://schemas.openxmlformats.org/drawingml/2006/table">
            <a:tbl>
              <a:tblPr/>
              <a:tblGrid>
                <a:gridCol w="288737"/>
                <a:gridCol w="677038"/>
                <a:gridCol w="677038"/>
                <a:gridCol w="906037"/>
                <a:gridCol w="1005600"/>
                <a:gridCol w="1324206"/>
                <a:gridCol w="348475"/>
                <a:gridCol w="709396"/>
                <a:gridCol w="517734"/>
                <a:gridCol w="440572"/>
                <a:gridCol w="497822"/>
                <a:gridCol w="597387"/>
                <a:gridCol w="1035469"/>
              </a:tblGrid>
              <a:tr h="2483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83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GUDIMETLA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3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GUDIMETLA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16.70175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529515" y="649570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906077" y="649570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00065482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3046" y="1913382"/>
            <a:ext cx="3017851" cy="29786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5850" y="1917807"/>
            <a:ext cx="3020949" cy="2974233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38530" y="5381574"/>
          <a:ext cx="9025511" cy="744906"/>
        </p:xfrm>
        <a:graphic>
          <a:graphicData uri="http://schemas.openxmlformats.org/drawingml/2006/table">
            <a:tbl>
              <a:tblPr/>
              <a:tblGrid>
                <a:gridCol w="288737"/>
                <a:gridCol w="677038"/>
                <a:gridCol w="677038"/>
                <a:gridCol w="906037"/>
                <a:gridCol w="1005600"/>
                <a:gridCol w="1324206"/>
                <a:gridCol w="348475"/>
                <a:gridCol w="709396"/>
                <a:gridCol w="517734"/>
                <a:gridCol w="440572"/>
                <a:gridCol w="497822"/>
                <a:gridCol w="597387"/>
                <a:gridCol w="1035469"/>
              </a:tblGrid>
              <a:tr h="2483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83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GUDIMETLA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16.70109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830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GUDIMETLA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16.70175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80.16027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529515" y="649570"/>
            <a:ext cx="363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101-61-b-30-nov-2017</a:t>
            </a:r>
            <a:endParaRPr lang="en-US" b="1" dirty="0"/>
          </a:p>
        </p:txBody>
      </p:sp>
      <p:sp>
        <p:nvSpPr>
          <p:cNvPr id="8" name="TextBox 7"/>
          <p:cNvSpPr txBox="1"/>
          <p:nvPr/>
        </p:nvSpPr>
        <p:spPr>
          <a:xfrm>
            <a:off x="5906077" y="649570"/>
            <a:ext cx="3362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101-61-b-31-dec-2018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70377538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39128" y="1349884"/>
            <a:ext cx="2098583" cy="35478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4572" y="1349883"/>
            <a:ext cx="2133219" cy="354788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84229" y="630148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22143" y="638504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4837431"/>
              </p:ext>
            </p:extLst>
          </p:nvPr>
        </p:nvGraphicFramePr>
        <p:xfrm>
          <a:off x="293788" y="5239811"/>
          <a:ext cx="9033092" cy="575772"/>
        </p:xfrm>
        <a:graphic>
          <a:graphicData uri="http://schemas.openxmlformats.org/drawingml/2006/table">
            <a:tbl>
              <a:tblPr/>
              <a:tblGrid>
                <a:gridCol w="288979"/>
                <a:gridCol w="677607"/>
                <a:gridCol w="677607"/>
                <a:gridCol w="906797"/>
                <a:gridCol w="1006445"/>
                <a:gridCol w="1325318"/>
                <a:gridCol w="348768"/>
                <a:gridCol w="709992"/>
                <a:gridCol w="518169"/>
                <a:gridCol w="440943"/>
                <a:gridCol w="498240"/>
                <a:gridCol w="597888"/>
                <a:gridCol w="1036339"/>
              </a:tblGrid>
              <a:tr h="19192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192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16.76345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80.49126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92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16.76217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160427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39128" y="1349884"/>
            <a:ext cx="2098583" cy="35478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4572" y="1349883"/>
            <a:ext cx="2133219" cy="354788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84229" y="630148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822143" y="638504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9843129"/>
              </p:ext>
            </p:extLst>
          </p:nvPr>
        </p:nvGraphicFramePr>
        <p:xfrm>
          <a:off x="202348" y="5568995"/>
          <a:ext cx="9033092" cy="575772"/>
        </p:xfrm>
        <a:graphic>
          <a:graphicData uri="http://schemas.openxmlformats.org/drawingml/2006/table">
            <a:tbl>
              <a:tblPr/>
              <a:tblGrid>
                <a:gridCol w="288979"/>
                <a:gridCol w="677607"/>
                <a:gridCol w="677607"/>
                <a:gridCol w="906797"/>
                <a:gridCol w="1006445"/>
                <a:gridCol w="1325318"/>
                <a:gridCol w="348768"/>
                <a:gridCol w="709992"/>
                <a:gridCol w="518169"/>
                <a:gridCol w="440943"/>
                <a:gridCol w="498240"/>
                <a:gridCol w="597888"/>
                <a:gridCol w="1036339"/>
              </a:tblGrid>
              <a:tr h="19192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192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16.76345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80.49126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92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OF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16.76217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80.49140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724702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2622" y="1728216"/>
            <a:ext cx="2504313" cy="275704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9578" y="1737767"/>
            <a:ext cx="2550414" cy="274749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15398" y="803884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753312" y="812240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2636672"/>
              </p:ext>
            </p:extLst>
          </p:nvPr>
        </p:nvGraphicFramePr>
        <p:xfrm>
          <a:off x="242127" y="5231438"/>
          <a:ext cx="8947594" cy="575002"/>
        </p:xfrm>
        <a:graphic>
          <a:graphicData uri="http://schemas.openxmlformats.org/drawingml/2006/table">
            <a:tbl>
              <a:tblPr/>
              <a:tblGrid>
                <a:gridCol w="286244"/>
                <a:gridCol w="671193"/>
                <a:gridCol w="671193"/>
                <a:gridCol w="898215"/>
                <a:gridCol w="996919"/>
                <a:gridCol w="1312774"/>
                <a:gridCol w="345467"/>
                <a:gridCol w="703272"/>
                <a:gridCol w="513265"/>
                <a:gridCol w="436769"/>
                <a:gridCol w="493524"/>
                <a:gridCol w="592229"/>
                <a:gridCol w="1026530"/>
              </a:tblGrid>
              <a:tr h="2875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7501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16.75551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80.49511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11360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03520" y="1359308"/>
            <a:ext cx="3997140" cy="32470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1208" y="1359308"/>
            <a:ext cx="4129708" cy="322183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13967" y="697784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648380" y="646072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529602"/>
              </p:ext>
            </p:extLst>
          </p:nvPr>
        </p:nvGraphicFramePr>
        <p:xfrm>
          <a:off x="521208" y="5422390"/>
          <a:ext cx="8951976" cy="758956"/>
        </p:xfrm>
        <a:graphic>
          <a:graphicData uri="http://schemas.openxmlformats.org/drawingml/2006/table">
            <a:tbl>
              <a:tblPr/>
              <a:tblGrid>
                <a:gridCol w="286384"/>
                <a:gridCol w="671522"/>
                <a:gridCol w="671522"/>
                <a:gridCol w="898655"/>
                <a:gridCol w="997407"/>
                <a:gridCol w="1313416"/>
                <a:gridCol w="345636"/>
                <a:gridCol w="703616"/>
                <a:gridCol w="513517"/>
                <a:gridCol w="436983"/>
                <a:gridCol w="493766"/>
                <a:gridCol w="592519"/>
                <a:gridCol w="1027033"/>
              </a:tblGrid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16.97296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80.09363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16.97405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80.09584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16.97397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80.09518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772960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8583" y="1443799"/>
            <a:ext cx="3143250" cy="347662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2734" y="1558099"/>
            <a:ext cx="3114675" cy="336232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15398" y="803884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53312" y="812240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6635322"/>
              </p:ext>
            </p:extLst>
          </p:nvPr>
        </p:nvGraphicFramePr>
        <p:xfrm>
          <a:off x="232983" y="5305305"/>
          <a:ext cx="9176192" cy="437128"/>
        </p:xfrm>
        <a:graphic>
          <a:graphicData uri="http://schemas.openxmlformats.org/drawingml/2006/table">
            <a:tbl>
              <a:tblPr/>
              <a:tblGrid>
                <a:gridCol w="293557"/>
                <a:gridCol w="688341"/>
                <a:gridCol w="688341"/>
                <a:gridCol w="921163"/>
                <a:gridCol w="1022389"/>
                <a:gridCol w="1346313"/>
                <a:gridCol w="354293"/>
                <a:gridCol w="721240"/>
                <a:gridCol w="526378"/>
                <a:gridCol w="447927"/>
                <a:gridCol w="506133"/>
                <a:gridCol w="607360"/>
                <a:gridCol w="1052757"/>
              </a:tblGrid>
              <a:tr h="2185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856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16.75091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80.47619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551870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7066" y="1531482"/>
            <a:ext cx="2409910" cy="373883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55147" y="1531482"/>
            <a:ext cx="2662729" cy="373883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15398" y="803884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753312" y="812240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1744254"/>
              </p:ext>
            </p:extLst>
          </p:nvPr>
        </p:nvGraphicFramePr>
        <p:xfrm>
          <a:off x="178118" y="5620224"/>
          <a:ext cx="9121330" cy="844585"/>
        </p:xfrm>
        <a:graphic>
          <a:graphicData uri="http://schemas.openxmlformats.org/drawingml/2006/table">
            <a:tbl>
              <a:tblPr/>
              <a:tblGrid>
                <a:gridCol w="336752"/>
                <a:gridCol w="789624"/>
                <a:gridCol w="789624"/>
                <a:gridCol w="812850"/>
                <a:gridCol w="568995"/>
                <a:gridCol w="1315074"/>
                <a:gridCol w="406425"/>
                <a:gridCol w="534158"/>
                <a:gridCol w="603831"/>
                <a:gridCol w="513836"/>
                <a:gridCol w="580607"/>
                <a:gridCol w="696728"/>
                <a:gridCol w="1172826"/>
              </a:tblGrid>
              <a:tr h="1828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08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16.75401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80.47091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08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3.09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16.74853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80.46764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681432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767" y="1179605"/>
            <a:ext cx="3472222" cy="281501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00760" y="1179604"/>
            <a:ext cx="3460359" cy="281501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68510" y="611072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789888" y="611072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4186548"/>
              </p:ext>
            </p:extLst>
          </p:nvPr>
        </p:nvGraphicFramePr>
        <p:xfrm>
          <a:off x="278702" y="4823474"/>
          <a:ext cx="8947593" cy="608062"/>
        </p:xfrm>
        <a:graphic>
          <a:graphicData uri="http://schemas.openxmlformats.org/drawingml/2006/table">
            <a:tbl>
              <a:tblPr/>
              <a:tblGrid>
                <a:gridCol w="330338"/>
                <a:gridCol w="774584"/>
                <a:gridCol w="774584"/>
                <a:gridCol w="797367"/>
                <a:gridCol w="558157"/>
                <a:gridCol w="1290025"/>
                <a:gridCol w="398684"/>
                <a:gridCol w="523983"/>
                <a:gridCol w="592330"/>
                <a:gridCol w="504049"/>
                <a:gridCol w="569548"/>
                <a:gridCol w="683457"/>
                <a:gridCol w="1150487"/>
              </a:tblGrid>
              <a:tr h="216392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916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16.73441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80.46393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237897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7066" y="1531482"/>
            <a:ext cx="2409910" cy="373883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55147" y="1531482"/>
            <a:ext cx="2662729" cy="373883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15398" y="803884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753312" y="812240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4583073"/>
              </p:ext>
            </p:extLst>
          </p:nvPr>
        </p:nvGraphicFramePr>
        <p:xfrm>
          <a:off x="178118" y="5620224"/>
          <a:ext cx="9121330" cy="844585"/>
        </p:xfrm>
        <a:graphic>
          <a:graphicData uri="http://schemas.openxmlformats.org/drawingml/2006/table">
            <a:tbl>
              <a:tblPr/>
              <a:tblGrid>
                <a:gridCol w="336752"/>
                <a:gridCol w="789624"/>
                <a:gridCol w="789624"/>
                <a:gridCol w="812850"/>
                <a:gridCol w="568995"/>
                <a:gridCol w="1315074"/>
                <a:gridCol w="406425"/>
                <a:gridCol w="534158"/>
                <a:gridCol w="603831"/>
                <a:gridCol w="513836"/>
                <a:gridCol w="580607"/>
                <a:gridCol w="696728"/>
                <a:gridCol w="1172826"/>
              </a:tblGrid>
              <a:tr h="182811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163" marR="8163" marT="8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308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16.75401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80.47091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08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3.09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16.74853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80.46764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RANGAPURAM</a:t>
                      </a:r>
                    </a:p>
                  </a:txBody>
                  <a:tcPr marL="8163" marR="8163" marT="816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6426296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8608" y="1768793"/>
            <a:ext cx="2780973" cy="351546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5496" y="1768793"/>
            <a:ext cx="2350093" cy="350740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37716" y="991892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6" name="TextBox 5"/>
          <p:cNvSpPr txBox="1"/>
          <p:nvPr/>
        </p:nvSpPr>
        <p:spPr>
          <a:xfrm>
            <a:off x="5675630" y="1000248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3386833"/>
              </p:ext>
            </p:extLst>
          </p:nvPr>
        </p:nvGraphicFramePr>
        <p:xfrm>
          <a:off x="211020" y="5936465"/>
          <a:ext cx="9214991" cy="558338"/>
        </p:xfrm>
        <a:graphic>
          <a:graphicData uri="http://schemas.openxmlformats.org/drawingml/2006/table">
            <a:tbl>
              <a:tblPr/>
              <a:tblGrid>
                <a:gridCol w="294798"/>
                <a:gridCol w="691251"/>
                <a:gridCol w="691251"/>
                <a:gridCol w="925058"/>
                <a:gridCol w="1026712"/>
                <a:gridCol w="1352006"/>
                <a:gridCol w="355791"/>
                <a:gridCol w="724289"/>
                <a:gridCol w="528604"/>
                <a:gridCol w="449822"/>
                <a:gridCol w="508273"/>
                <a:gridCol w="609928"/>
                <a:gridCol w="1057208"/>
              </a:tblGrid>
              <a:tr h="2791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91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16.72766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80.46623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662377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8402" y="1474661"/>
            <a:ext cx="2494078" cy="36917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44612" y="1481379"/>
            <a:ext cx="2988491" cy="368498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18260" y="799868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56174" y="808224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5536137"/>
              </p:ext>
            </p:extLst>
          </p:nvPr>
        </p:nvGraphicFramePr>
        <p:xfrm>
          <a:off x="289180" y="5470184"/>
          <a:ext cx="8991979" cy="921471"/>
        </p:xfrm>
        <a:graphic>
          <a:graphicData uri="http://schemas.openxmlformats.org/drawingml/2006/table">
            <a:tbl>
              <a:tblPr/>
              <a:tblGrid>
                <a:gridCol w="287664"/>
                <a:gridCol w="674522"/>
                <a:gridCol w="674522"/>
                <a:gridCol w="902671"/>
                <a:gridCol w="1001864"/>
                <a:gridCol w="1319286"/>
                <a:gridCol w="347180"/>
                <a:gridCol w="706761"/>
                <a:gridCol w="515811"/>
                <a:gridCol w="438936"/>
                <a:gridCol w="495973"/>
                <a:gridCol w="595167"/>
                <a:gridCol w="1031622"/>
              </a:tblGrid>
              <a:tr h="3071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71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16.71003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80.45807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71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16.71182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80.45961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8592121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8402" y="1474661"/>
            <a:ext cx="2494078" cy="36917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70876" y="1481379"/>
            <a:ext cx="2988491" cy="368498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18260" y="799868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56174" y="808224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3176940"/>
              </p:ext>
            </p:extLst>
          </p:nvPr>
        </p:nvGraphicFramePr>
        <p:xfrm>
          <a:off x="289180" y="5470184"/>
          <a:ext cx="8991979" cy="921471"/>
        </p:xfrm>
        <a:graphic>
          <a:graphicData uri="http://schemas.openxmlformats.org/drawingml/2006/table">
            <a:tbl>
              <a:tblPr/>
              <a:tblGrid>
                <a:gridCol w="287664"/>
                <a:gridCol w="674522"/>
                <a:gridCol w="674522"/>
                <a:gridCol w="902671"/>
                <a:gridCol w="1001864"/>
                <a:gridCol w="1319286"/>
                <a:gridCol w="347180"/>
                <a:gridCol w="706761"/>
                <a:gridCol w="515811"/>
                <a:gridCol w="438936"/>
                <a:gridCol w="495973"/>
                <a:gridCol w="595167"/>
                <a:gridCol w="1031622"/>
              </a:tblGrid>
              <a:tr h="3071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71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16.71003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80.45807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71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16.71182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80.45961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524654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1208" y="1081087"/>
            <a:ext cx="3272980" cy="340112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65669" y="1081087"/>
            <a:ext cx="3572897" cy="34011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1208" y="562124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459122" y="570480"/>
            <a:ext cx="33266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LISS 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725762"/>
              </p:ext>
            </p:extLst>
          </p:nvPr>
        </p:nvGraphicFramePr>
        <p:xfrm>
          <a:off x="342711" y="5041838"/>
          <a:ext cx="9075609" cy="819465"/>
        </p:xfrm>
        <a:graphic>
          <a:graphicData uri="http://schemas.openxmlformats.org/drawingml/2006/table">
            <a:tbl>
              <a:tblPr/>
              <a:tblGrid>
                <a:gridCol w="290339"/>
                <a:gridCol w="680796"/>
                <a:gridCol w="680796"/>
                <a:gridCol w="911066"/>
                <a:gridCol w="1011182"/>
                <a:gridCol w="1331556"/>
                <a:gridCol w="350409"/>
                <a:gridCol w="713334"/>
                <a:gridCol w="520608"/>
                <a:gridCol w="443018"/>
                <a:gridCol w="500585"/>
                <a:gridCol w="600703"/>
                <a:gridCol w="1041217"/>
              </a:tblGrid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16.75298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80.48082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16.75303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80.48153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330816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1208" y="1081087"/>
            <a:ext cx="3272980" cy="340112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65669" y="1081087"/>
            <a:ext cx="3572897" cy="34011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1208" y="562124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102-61-a-10-jan-2018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34088" y="570480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IV </a:t>
            </a:r>
            <a:r>
              <a:rPr lang="en-US" altLang="en-US" b="1" dirty="0">
                <a:latin typeface="Calibri" panose="020F0502020204030204" pitchFamily="34" charset="0"/>
              </a:rPr>
              <a:t>102-61-a-10-feb-2019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230993"/>
              </p:ext>
            </p:extLst>
          </p:nvPr>
        </p:nvGraphicFramePr>
        <p:xfrm>
          <a:off x="342711" y="5041838"/>
          <a:ext cx="9075609" cy="826280"/>
        </p:xfrm>
        <a:graphic>
          <a:graphicData uri="http://schemas.openxmlformats.org/drawingml/2006/table">
            <a:tbl>
              <a:tblPr/>
              <a:tblGrid>
                <a:gridCol w="290339"/>
                <a:gridCol w="680796"/>
                <a:gridCol w="680796"/>
                <a:gridCol w="911066"/>
                <a:gridCol w="1011182"/>
                <a:gridCol w="1331556"/>
                <a:gridCol w="350409"/>
                <a:gridCol w="713334"/>
                <a:gridCol w="520608"/>
                <a:gridCol w="443018"/>
                <a:gridCol w="500585"/>
                <a:gridCol w="600703"/>
                <a:gridCol w="1041217"/>
              </a:tblGrid>
              <a:tr h="2799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  <a:p>
                      <a:pPr algn="l" fontAlgn="b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16.75298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80.48082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NF TO SF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POSITIVE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16.75303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80.48153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THIMMAPURAM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387337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4060" y="1152556"/>
            <a:ext cx="3127820" cy="402504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0542" y="1192176"/>
            <a:ext cx="3064002" cy="398542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22376" y="60571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535256" y="61407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2966955"/>
              </p:ext>
            </p:extLst>
          </p:nvPr>
        </p:nvGraphicFramePr>
        <p:xfrm>
          <a:off x="196407" y="5933206"/>
          <a:ext cx="8792143" cy="385298"/>
        </p:xfrm>
        <a:graphic>
          <a:graphicData uri="http://schemas.openxmlformats.org/drawingml/2006/table">
            <a:tbl>
              <a:tblPr/>
              <a:tblGrid>
                <a:gridCol w="343860"/>
                <a:gridCol w="569147"/>
                <a:gridCol w="806292"/>
                <a:gridCol w="770720"/>
                <a:gridCol w="1022687"/>
                <a:gridCol w="1197581"/>
                <a:gridCol w="415003"/>
                <a:gridCol w="545433"/>
                <a:gridCol w="616577"/>
                <a:gridCol w="524683"/>
                <a:gridCol w="592863"/>
                <a:gridCol w="711434"/>
                <a:gridCol w="675863"/>
              </a:tblGrid>
              <a:tr h="18578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951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 RF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0.31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16.72715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80.51682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8648" marR="8648" marT="8648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942615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03520" y="1359308"/>
            <a:ext cx="3997140" cy="32470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1208" y="1359308"/>
            <a:ext cx="4129708" cy="322183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13967" y="697784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altLang="en-US" b="1" dirty="0" smtClean="0">
                <a:latin typeface="Calibri" panose="020F0502020204030204" pitchFamily="34" charset="0"/>
              </a:rPr>
              <a:t>_</a:t>
            </a:r>
            <a:r>
              <a:rPr lang="en-US" dirty="0"/>
              <a:t>101-61-b-30-nov-2017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648380" y="646072"/>
            <a:ext cx="3728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>
                <a:latin typeface="Calibri" panose="020F0502020204030204" pitchFamily="34" charset="0"/>
              </a:rPr>
              <a:t>IRS R2 LISS IV _101-61-b-31-dec-2018</a:t>
            </a:r>
            <a:endParaRPr lang="en-US" b="1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7346608"/>
              </p:ext>
            </p:extLst>
          </p:nvPr>
        </p:nvGraphicFramePr>
        <p:xfrm>
          <a:off x="521208" y="5422390"/>
          <a:ext cx="8951976" cy="758956"/>
        </p:xfrm>
        <a:graphic>
          <a:graphicData uri="http://schemas.openxmlformats.org/drawingml/2006/table">
            <a:tbl>
              <a:tblPr/>
              <a:tblGrid>
                <a:gridCol w="286384"/>
                <a:gridCol w="671522"/>
                <a:gridCol w="671522"/>
                <a:gridCol w="898655"/>
                <a:gridCol w="997407"/>
                <a:gridCol w="1313416"/>
                <a:gridCol w="345636"/>
                <a:gridCol w="703616"/>
                <a:gridCol w="513517"/>
                <a:gridCol w="436983"/>
                <a:gridCol w="493766"/>
                <a:gridCol w="592519"/>
                <a:gridCol w="1027033"/>
              </a:tblGrid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16.97296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80.09363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0.74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16.97405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80.09584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973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JAGGAIAPETA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GANDRAI RF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 TO NF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16.97397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80.09518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448704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35115" y="1771078"/>
            <a:ext cx="4027516" cy="25540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" y="1771078"/>
            <a:ext cx="4474668" cy="255403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95528" y="82517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608408" y="83353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9934721"/>
              </p:ext>
            </p:extLst>
          </p:nvPr>
        </p:nvGraphicFramePr>
        <p:xfrm>
          <a:off x="228600" y="5261294"/>
          <a:ext cx="9079993" cy="673161"/>
        </p:xfrm>
        <a:graphic>
          <a:graphicData uri="http://schemas.openxmlformats.org/drawingml/2006/table">
            <a:tbl>
              <a:tblPr/>
              <a:tblGrid>
                <a:gridCol w="290479"/>
                <a:gridCol w="681125"/>
                <a:gridCol w="681125"/>
                <a:gridCol w="911506"/>
                <a:gridCol w="1011670"/>
                <a:gridCol w="1332199"/>
                <a:gridCol w="350579"/>
                <a:gridCol w="713678"/>
                <a:gridCol w="520860"/>
                <a:gridCol w="443232"/>
                <a:gridCol w="500827"/>
                <a:gridCol w="600993"/>
                <a:gridCol w="1041720"/>
              </a:tblGrid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16.68623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80.45559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16.68795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80.45323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314480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35115" y="1771078"/>
            <a:ext cx="4027516" cy="255403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" y="1771078"/>
            <a:ext cx="4474668" cy="255403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95528" y="82517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608408" y="83353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8675431"/>
              </p:ext>
            </p:extLst>
          </p:nvPr>
        </p:nvGraphicFramePr>
        <p:xfrm>
          <a:off x="228600" y="5261294"/>
          <a:ext cx="9079993" cy="673161"/>
        </p:xfrm>
        <a:graphic>
          <a:graphicData uri="http://schemas.openxmlformats.org/drawingml/2006/table">
            <a:tbl>
              <a:tblPr/>
              <a:tblGrid>
                <a:gridCol w="290479"/>
                <a:gridCol w="681125"/>
                <a:gridCol w="681125"/>
                <a:gridCol w="911506"/>
                <a:gridCol w="1011670"/>
                <a:gridCol w="1332199"/>
                <a:gridCol w="350579"/>
                <a:gridCol w="713678"/>
                <a:gridCol w="520860"/>
                <a:gridCol w="443232"/>
                <a:gridCol w="500827"/>
                <a:gridCol w="600993"/>
                <a:gridCol w="1041720"/>
              </a:tblGrid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16.68623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80.45559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438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16.68795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80.45323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046276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66099" y="1243584"/>
            <a:ext cx="1900317" cy="40690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49756" y="1260712"/>
            <a:ext cx="1934107" cy="40348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41832" y="70630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54712" y="71465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0448302"/>
              </p:ext>
            </p:extLst>
          </p:nvPr>
        </p:nvGraphicFramePr>
        <p:xfrm>
          <a:off x="122493" y="5844086"/>
          <a:ext cx="9579290" cy="611578"/>
        </p:xfrm>
        <a:graphic>
          <a:graphicData uri="http://schemas.openxmlformats.org/drawingml/2006/table">
            <a:tbl>
              <a:tblPr/>
              <a:tblGrid>
                <a:gridCol w="306452"/>
                <a:gridCol w="718579"/>
                <a:gridCol w="718579"/>
                <a:gridCol w="961628"/>
                <a:gridCol w="1067301"/>
                <a:gridCol w="1405455"/>
                <a:gridCol w="369856"/>
                <a:gridCol w="752923"/>
                <a:gridCol w="549501"/>
                <a:gridCol w="467605"/>
                <a:gridCol w="528367"/>
                <a:gridCol w="634041"/>
                <a:gridCol w="1099003"/>
              </a:tblGrid>
              <a:tr h="3057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578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JUJJURU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16.69192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80.45013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392710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368" y="1096150"/>
            <a:ext cx="2423160" cy="403044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9661" y="1096149"/>
            <a:ext cx="2532474" cy="4030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8368" y="52342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71248" y="53177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9222854"/>
              </p:ext>
            </p:extLst>
          </p:nvPr>
        </p:nvGraphicFramePr>
        <p:xfrm>
          <a:off x="308212" y="5471606"/>
          <a:ext cx="9064388" cy="819465"/>
        </p:xfrm>
        <a:graphic>
          <a:graphicData uri="http://schemas.openxmlformats.org/drawingml/2006/table">
            <a:tbl>
              <a:tblPr/>
              <a:tblGrid>
                <a:gridCol w="289980"/>
                <a:gridCol w="679954"/>
                <a:gridCol w="679954"/>
                <a:gridCol w="909940"/>
                <a:gridCol w="1009932"/>
                <a:gridCol w="1329910"/>
                <a:gridCol w="349976"/>
                <a:gridCol w="712452"/>
                <a:gridCol w="519965"/>
                <a:gridCol w="442470"/>
                <a:gridCol w="499966"/>
                <a:gridCol w="599960"/>
                <a:gridCol w="1039929"/>
              </a:tblGrid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16.67009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80.45066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16.67261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80.44973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292768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368" y="1096150"/>
            <a:ext cx="2423160" cy="4030441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9661" y="1096149"/>
            <a:ext cx="2532474" cy="40304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8368" y="52342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71248" y="53177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0131713"/>
              </p:ext>
            </p:extLst>
          </p:nvPr>
        </p:nvGraphicFramePr>
        <p:xfrm>
          <a:off x="308212" y="5471606"/>
          <a:ext cx="9064388" cy="819465"/>
        </p:xfrm>
        <a:graphic>
          <a:graphicData uri="http://schemas.openxmlformats.org/drawingml/2006/table">
            <a:tbl>
              <a:tblPr/>
              <a:tblGrid>
                <a:gridCol w="289980"/>
                <a:gridCol w="679954"/>
                <a:gridCol w="679954"/>
                <a:gridCol w="909940"/>
                <a:gridCol w="1009932"/>
                <a:gridCol w="1329910"/>
                <a:gridCol w="349976"/>
                <a:gridCol w="712452"/>
                <a:gridCol w="519965"/>
                <a:gridCol w="442470"/>
                <a:gridCol w="499966"/>
                <a:gridCol w="599960"/>
                <a:gridCol w="1039929"/>
              </a:tblGrid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16.67009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80.45066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31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16.67261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80.44973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136802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5213" y="1360170"/>
            <a:ext cx="3819525" cy="37719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8435" y="1369260"/>
            <a:ext cx="4117277" cy="37628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8368" y="70630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71248" y="71465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6103229"/>
              </p:ext>
            </p:extLst>
          </p:nvPr>
        </p:nvGraphicFramePr>
        <p:xfrm>
          <a:off x="351855" y="5416604"/>
          <a:ext cx="8947594" cy="737307"/>
        </p:xfrm>
        <a:graphic>
          <a:graphicData uri="http://schemas.openxmlformats.org/drawingml/2006/table">
            <a:tbl>
              <a:tblPr/>
              <a:tblGrid>
                <a:gridCol w="286244"/>
                <a:gridCol w="671193"/>
                <a:gridCol w="671193"/>
                <a:gridCol w="898215"/>
                <a:gridCol w="996919"/>
                <a:gridCol w="1312774"/>
                <a:gridCol w="345467"/>
                <a:gridCol w="703272"/>
                <a:gridCol w="513265"/>
                <a:gridCol w="436769"/>
                <a:gridCol w="493524"/>
                <a:gridCol w="592229"/>
                <a:gridCol w="1026530"/>
              </a:tblGrid>
              <a:tr h="2457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7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16.68367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80.52864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7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16.68541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80.53027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621246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5213" y="1360170"/>
            <a:ext cx="3819525" cy="37719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8435" y="1369260"/>
            <a:ext cx="4117277" cy="37628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8368" y="706303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71248" y="714659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7244059"/>
              </p:ext>
            </p:extLst>
          </p:nvPr>
        </p:nvGraphicFramePr>
        <p:xfrm>
          <a:off x="351855" y="5416604"/>
          <a:ext cx="8947594" cy="737307"/>
        </p:xfrm>
        <a:graphic>
          <a:graphicData uri="http://schemas.openxmlformats.org/drawingml/2006/table">
            <a:tbl>
              <a:tblPr/>
              <a:tblGrid>
                <a:gridCol w="286244"/>
                <a:gridCol w="671193"/>
                <a:gridCol w="671193"/>
                <a:gridCol w="898215"/>
                <a:gridCol w="996919"/>
                <a:gridCol w="1312774"/>
                <a:gridCol w="345467"/>
                <a:gridCol w="703272"/>
                <a:gridCol w="513265"/>
                <a:gridCol w="436769"/>
                <a:gridCol w="493524"/>
                <a:gridCol w="592229"/>
                <a:gridCol w="1026530"/>
              </a:tblGrid>
              <a:tr h="2457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57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16.68367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80.52864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5769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0.02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16.68541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80.53027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642522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71159" y="1673352"/>
            <a:ext cx="3985211" cy="320401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6615" y="1673351"/>
            <a:ext cx="4036559" cy="320401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05256" y="834319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18136" y="842675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9808265"/>
              </p:ext>
            </p:extLst>
          </p:nvPr>
        </p:nvGraphicFramePr>
        <p:xfrm>
          <a:off x="356615" y="5533190"/>
          <a:ext cx="9099755" cy="556714"/>
        </p:xfrm>
        <a:graphic>
          <a:graphicData uri="http://schemas.openxmlformats.org/drawingml/2006/table">
            <a:tbl>
              <a:tblPr/>
              <a:tblGrid>
                <a:gridCol w="291112"/>
                <a:gridCol w="682607"/>
                <a:gridCol w="682607"/>
                <a:gridCol w="913490"/>
                <a:gridCol w="1013872"/>
                <a:gridCol w="1335099"/>
                <a:gridCol w="351342"/>
                <a:gridCol w="715232"/>
                <a:gridCol w="521993"/>
                <a:gridCol w="444196"/>
                <a:gridCol w="501917"/>
                <a:gridCol w="602301"/>
                <a:gridCol w="1043987"/>
              </a:tblGrid>
              <a:tr h="2783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78357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16.68722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80.52995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DUGGIRALAPADU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586189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8501" y="1798701"/>
            <a:ext cx="2334167" cy="318150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93408" y="1798701"/>
            <a:ext cx="2080831" cy="318150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51560" y="100805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864440" y="101641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2168520"/>
              </p:ext>
            </p:extLst>
          </p:nvPr>
        </p:nvGraphicFramePr>
        <p:xfrm>
          <a:off x="230316" y="5401517"/>
          <a:ext cx="8922829" cy="651810"/>
        </p:xfrm>
        <a:graphic>
          <a:graphicData uri="http://schemas.openxmlformats.org/drawingml/2006/table">
            <a:tbl>
              <a:tblPr/>
              <a:tblGrid>
                <a:gridCol w="285452"/>
                <a:gridCol w="669335"/>
                <a:gridCol w="669335"/>
                <a:gridCol w="895729"/>
                <a:gridCol w="994160"/>
                <a:gridCol w="1309140"/>
                <a:gridCol w="344511"/>
                <a:gridCol w="701326"/>
                <a:gridCol w="511844"/>
                <a:gridCol w="435560"/>
                <a:gridCol w="492158"/>
                <a:gridCol w="590590"/>
                <a:gridCol w="1023689"/>
              </a:tblGrid>
              <a:tr h="2172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72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16.65917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80.45294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72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16.65677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80.45291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5104639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8501" y="1798701"/>
            <a:ext cx="2334167" cy="318150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93408" y="1798701"/>
            <a:ext cx="2080831" cy="318150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51560" y="1008055"/>
            <a:ext cx="3564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latin typeface="Calibri" panose="020F0502020204030204" pitchFamily="34" charset="0"/>
              </a:rPr>
              <a:t>IRS R2 LISS IV </a:t>
            </a:r>
            <a:r>
              <a:rPr lang="en-US" b="1" dirty="0"/>
              <a:t>102-61-c-10-01-2018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864440" y="1016411"/>
            <a:ext cx="3576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en-US" b="1" dirty="0" smtClean="0">
                <a:latin typeface="Calibri" panose="020F0502020204030204" pitchFamily="34" charset="0"/>
              </a:rPr>
              <a:t>IRS </a:t>
            </a:r>
            <a:r>
              <a:rPr lang="en-US" altLang="en-US" b="1" dirty="0">
                <a:latin typeface="Calibri" panose="020F0502020204030204" pitchFamily="34" charset="0"/>
              </a:rPr>
              <a:t>R2 </a:t>
            </a:r>
            <a:r>
              <a:rPr lang="en-US" altLang="en-US" b="1" dirty="0" smtClean="0">
                <a:latin typeface="Calibri" panose="020F0502020204030204" pitchFamily="34" charset="0"/>
              </a:rPr>
              <a:t>LISS </a:t>
            </a:r>
            <a:r>
              <a:rPr lang="en-US" altLang="en-US" b="1" dirty="0">
                <a:latin typeface="Calibri" panose="020F0502020204030204" pitchFamily="34" charset="0"/>
              </a:rPr>
              <a:t>IV 102-61-c-10-feb-2019</a:t>
            </a:r>
            <a:endParaRPr lang="en-US" b="1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6604044"/>
              </p:ext>
            </p:extLst>
          </p:nvPr>
        </p:nvGraphicFramePr>
        <p:xfrm>
          <a:off x="230316" y="5401517"/>
          <a:ext cx="8922829" cy="651810"/>
        </p:xfrm>
        <a:graphic>
          <a:graphicData uri="http://schemas.openxmlformats.org/drawingml/2006/table">
            <a:tbl>
              <a:tblPr/>
              <a:tblGrid>
                <a:gridCol w="285452"/>
                <a:gridCol w="669335"/>
                <a:gridCol w="669335"/>
                <a:gridCol w="895729"/>
                <a:gridCol w="994160"/>
                <a:gridCol w="1309140"/>
                <a:gridCol w="344511"/>
                <a:gridCol w="701326"/>
                <a:gridCol w="511844"/>
                <a:gridCol w="435560"/>
                <a:gridCol w="492158"/>
                <a:gridCol w="590590"/>
                <a:gridCol w="1023689"/>
              </a:tblGrid>
              <a:tr h="2172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S.NO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DIVISION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SECTION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BEAT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RF_BLOCK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COMP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CLASS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CHANGE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Area_Ha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LATITUDE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LONGITUDE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VSS_NAME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172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0.96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16.65917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80.45294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7270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KRISHNA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VIJAYAWADA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KANCHIKACHERLA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MULAPADU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KONDAPALLI RF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OF TO NF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NEGATIVE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1.22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16.65677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80.45291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7073" marR="7073" marT="7073" marB="0" anchor="ctr" anchorCtr="1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8621163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4098</TotalTime>
  <Words>23424</Words>
  <Application>Microsoft Office PowerPoint</Application>
  <PresentationFormat>A4 Paper (210x297 mm)</PresentationFormat>
  <Paragraphs>17416</Paragraphs>
  <Slides>341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341</vt:i4>
      </vt:variant>
    </vt:vector>
  </HeadingPairs>
  <TitlesOfParts>
    <vt:vector size="345" baseType="lpstr"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Harsha</dc:creator>
  <cp:lastModifiedBy>Harsha</cp:lastModifiedBy>
  <cp:revision>418</cp:revision>
  <dcterms:created xsi:type="dcterms:W3CDTF">2019-05-27T05:01:35Z</dcterms:created>
  <dcterms:modified xsi:type="dcterms:W3CDTF">2019-10-10T07:11:52Z</dcterms:modified>
</cp:coreProperties>
</file>