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84" r:id="rId10"/>
    <p:sldId id="283" r:id="rId11"/>
    <p:sldId id="282" r:id="rId12"/>
    <p:sldId id="280" r:id="rId13"/>
    <p:sldId id="279" r:id="rId14"/>
    <p:sldId id="278" r:id="rId15"/>
    <p:sldId id="277" r:id="rId16"/>
    <p:sldId id="276" r:id="rId17"/>
    <p:sldId id="275" r:id="rId18"/>
    <p:sldId id="274" r:id="rId19"/>
    <p:sldId id="273" r:id="rId20"/>
    <p:sldId id="272" r:id="rId21"/>
    <p:sldId id="271" r:id="rId22"/>
    <p:sldId id="268" r:id="rId23"/>
    <p:sldId id="270" r:id="rId24"/>
    <p:sldId id="269" r:id="rId25"/>
    <p:sldId id="267" r:id="rId26"/>
    <p:sldId id="263" r:id="rId27"/>
    <p:sldId id="266" r:id="rId28"/>
    <p:sldId id="265" r:id="rId29"/>
    <p:sldId id="264" r:id="rId30"/>
    <p:sldId id="287" r:id="rId31"/>
    <p:sldId id="285" r:id="rId32"/>
    <p:sldId id="286" r:id="rId33"/>
    <p:sldId id="289" r:id="rId34"/>
    <p:sldId id="290" r:id="rId35"/>
    <p:sldId id="288" r:id="rId36"/>
    <p:sldId id="291" r:id="rId37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76" y="-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76444-3BCE-42AE-B917-0A49FB823BFF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58775-E441-41AB-8F14-A111D0FF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58775-E441-41AB-8F14-A111D0FFD24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7CD61-B82B-45C7-AAB5-EA30A0AF6CAB}" type="datetimeFigureOut">
              <a:rPr lang="en-US" smtClean="0"/>
              <a:pPr/>
              <a:t>02-Jul-19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901" t="15625" r="22526" b="33334"/>
          <a:stretch>
            <a:fillRect/>
          </a:stretch>
        </p:blipFill>
        <p:spPr bwMode="auto">
          <a:xfrm>
            <a:off x="5334000" y="1859280"/>
            <a:ext cx="4419600" cy="30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8646" t="17318" r="19271" b="30599"/>
          <a:stretch>
            <a:fillRect/>
          </a:stretch>
        </p:blipFill>
        <p:spPr bwMode="auto">
          <a:xfrm>
            <a:off x="228600" y="1857375"/>
            <a:ext cx="49530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638800" y="14478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371600" y="14001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6200" y="5334000"/>
          <a:ext cx="9753600" cy="685800"/>
        </p:xfrm>
        <a:graphic>
          <a:graphicData uri="http://schemas.openxmlformats.org/drawingml/2006/table">
            <a:tbl>
              <a:tblPr/>
              <a:tblGrid>
                <a:gridCol w="360624"/>
                <a:gridCol w="553776"/>
                <a:gridCol w="409035"/>
                <a:gridCol w="638030"/>
                <a:gridCol w="630343"/>
                <a:gridCol w="684792"/>
                <a:gridCol w="457200"/>
                <a:gridCol w="457200"/>
                <a:gridCol w="533400"/>
                <a:gridCol w="598253"/>
                <a:gridCol w="620947"/>
                <a:gridCol w="533400"/>
                <a:gridCol w="571408"/>
                <a:gridCol w="647792"/>
                <a:gridCol w="2057400"/>
              </a:tblGrid>
              <a:tr h="3607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21.37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79.96848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14.92472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SUCHETHA NAGAR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8880" t="15625" r="40755" b="35417"/>
          <a:stretch>
            <a:fillRect/>
          </a:stretch>
        </p:blipFill>
        <p:spPr bwMode="auto">
          <a:xfrm>
            <a:off x="381000" y="835742"/>
            <a:ext cx="4627124" cy="350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2135" t="18359" r="40104" b="33724"/>
          <a:stretch>
            <a:fillRect/>
          </a:stretch>
        </p:blipFill>
        <p:spPr bwMode="auto">
          <a:xfrm>
            <a:off x="5257799" y="838200"/>
            <a:ext cx="4419599" cy="35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1" y="4648200"/>
          <a:ext cx="9661092" cy="632834"/>
        </p:xfrm>
        <a:graphic>
          <a:graphicData uri="http://schemas.openxmlformats.org/drawingml/2006/table">
            <a:tbl>
              <a:tblPr/>
              <a:tblGrid>
                <a:gridCol w="285764"/>
                <a:gridCol w="482575"/>
                <a:gridCol w="532913"/>
                <a:gridCol w="641041"/>
                <a:gridCol w="633317"/>
                <a:gridCol w="1065827"/>
                <a:gridCol w="339829"/>
                <a:gridCol w="446062"/>
                <a:gridCol w="502021"/>
                <a:gridCol w="534962"/>
                <a:gridCol w="595287"/>
                <a:gridCol w="504799"/>
                <a:gridCol w="758823"/>
                <a:gridCol w="596875"/>
                <a:gridCol w="1740997"/>
              </a:tblGrid>
              <a:tr h="316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18.87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79.91925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15.00208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Adv-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Ope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504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457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625" t="13541" r="34245" b="31250"/>
          <a:stretch>
            <a:fillRect/>
          </a:stretch>
        </p:blipFill>
        <p:spPr bwMode="auto">
          <a:xfrm>
            <a:off x="4876800" y="1143000"/>
            <a:ext cx="46496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6927" t="14193" r="42057" b="34766"/>
          <a:stretch>
            <a:fillRect/>
          </a:stretch>
        </p:blipFill>
        <p:spPr bwMode="auto">
          <a:xfrm>
            <a:off x="533400" y="1143000"/>
            <a:ext cx="4147457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495800"/>
          <a:ext cx="9720746" cy="834681"/>
        </p:xfrm>
        <a:graphic>
          <a:graphicData uri="http://schemas.openxmlformats.org/drawingml/2006/table">
            <a:tbl>
              <a:tblPr/>
              <a:tblGrid>
                <a:gridCol w="433665"/>
                <a:gridCol w="427599"/>
                <a:gridCol w="524521"/>
                <a:gridCol w="630946"/>
                <a:gridCol w="542900"/>
                <a:gridCol w="1049042"/>
                <a:gridCol w="334477"/>
                <a:gridCol w="393674"/>
                <a:gridCol w="494115"/>
                <a:gridCol w="473210"/>
                <a:gridCol w="538137"/>
                <a:gridCol w="455587"/>
                <a:gridCol w="746873"/>
                <a:gridCol w="524521"/>
                <a:gridCol w="2151479"/>
              </a:tblGrid>
              <a:tr h="278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79.91039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14.97882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4.26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79.90965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14.97683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5625" t="13541" r="34245" b="31250"/>
          <a:stretch>
            <a:fillRect/>
          </a:stretch>
        </p:blipFill>
        <p:spPr bwMode="auto">
          <a:xfrm>
            <a:off x="4876800" y="1143000"/>
            <a:ext cx="46496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16927" t="14193" r="42057" b="34766"/>
          <a:stretch>
            <a:fillRect/>
          </a:stretch>
        </p:blipFill>
        <p:spPr bwMode="auto">
          <a:xfrm>
            <a:off x="533400" y="1143000"/>
            <a:ext cx="4147457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495800"/>
          <a:ext cx="9720746" cy="834681"/>
        </p:xfrm>
        <a:graphic>
          <a:graphicData uri="http://schemas.openxmlformats.org/drawingml/2006/table">
            <a:tbl>
              <a:tblPr/>
              <a:tblGrid>
                <a:gridCol w="433665"/>
                <a:gridCol w="427599"/>
                <a:gridCol w="524521"/>
                <a:gridCol w="630946"/>
                <a:gridCol w="542900"/>
                <a:gridCol w="1049042"/>
                <a:gridCol w="334477"/>
                <a:gridCol w="393674"/>
                <a:gridCol w="494115"/>
                <a:gridCol w="473210"/>
                <a:gridCol w="538137"/>
                <a:gridCol w="455587"/>
                <a:gridCol w="746873"/>
                <a:gridCol w="524521"/>
                <a:gridCol w="2151479"/>
              </a:tblGrid>
              <a:tr h="278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79.91039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14.97882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4.26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79.90965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14.97683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1484" t="27083" r="34896" b="25000"/>
          <a:stretch>
            <a:fillRect/>
          </a:stretch>
        </p:blipFill>
        <p:spPr bwMode="auto">
          <a:xfrm>
            <a:off x="395909" y="1138451"/>
            <a:ext cx="4557091" cy="312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4740" t="27734" r="32943" b="26432"/>
          <a:stretch>
            <a:fillRect/>
          </a:stretch>
        </p:blipFill>
        <p:spPr bwMode="auto">
          <a:xfrm>
            <a:off x="5181600" y="1143000"/>
            <a:ext cx="450272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419600"/>
          <a:ext cx="9677400" cy="709034"/>
        </p:xfrm>
        <a:graphic>
          <a:graphicData uri="http://schemas.openxmlformats.org/drawingml/2006/table">
            <a:tbl>
              <a:tblPr/>
              <a:tblGrid>
                <a:gridCol w="285764"/>
                <a:gridCol w="482575"/>
                <a:gridCol w="532913"/>
                <a:gridCol w="641041"/>
                <a:gridCol w="633317"/>
                <a:gridCol w="1065827"/>
                <a:gridCol w="339829"/>
                <a:gridCol w="449237"/>
                <a:gridCol w="502021"/>
                <a:gridCol w="534962"/>
                <a:gridCol w="595287"/>
                <a:gridCol w="504799"/>
                <a:gridCol w="758823"/>
                <a:gridCol w="596875"/>
                <a:gridCol w="1754130"/>
              </a:tblGrid>
              <a:tr h="354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NARAYANAPURAM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14.56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79.93288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14.94989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7334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6858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0599" t="20833" r="25130" b="30208"/>
          <a:stretch>
            <a:fillRect/>
          </a:stretch>
        </p:blipFill>
        <p:spPr bwMode="auto">
          <a:xfrm>
            <a:off x="5029199" y="1219200"/>
            <a:ext cx="463036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30599" t="23568" r="24479" b="27474"/>
          <a:stretch>
            <a:fillRect/>
          </a:stretch>
        </p:blipFill>
        <p:spPr bwMode="auto">
          <a:xfrm>
            <a:off x="152400" y="1219200"/>
            <a:ext cx="4724400" cy="321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724400"/>
          <a:ext cx="9655146" cy="1013836"/>
        </p:xfrm>
        <a:graphic>
          <a:graphicData uri="http://schemas.openxmlformats.org/drawingml/2006/table">
            <a:tbl>
              <a:tblPr/>
              <a:tblGrid>
                <a:gridCol w="292514"/>
                <a:gridCol w="482575"/>
                <a:gridCol w="545502"/>
                <a:gridCol w="656184"/>
                <a:gridCol w="648277"/>
                <a:gridCol w="1091004"/>
                <a:gridCol w="347856"/>
                <a:gridCol w="449237"/>
                <a:gridCol w="513880"/>
                <a:gridCol w="534962"/>
                <a:gridCol w="595287"/>
                <a:gridCol w="504799"/>
                <a:gridCol w="554669"/>
                <a:gridCol w="685800"/>
                <a:gridCol w="1752600"/>
              </a:tblGrid>
              <a:tr h="5069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9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NARAYANAPURAM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79.94254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14.94513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41015" t="19792" r="20573" b="34375"/>
          <a:stretch>
            <a:fillRect/>
          </a:stretch>
        </p:blipFill>
        <p:spPr bwMode="auto">
          <a:xfrm>
            <a:off x="457200" y="1066800"/>
            <a:ext cx="4419600" cy="329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39714" t="17318" r="20573" b="36849"/>
          <a:stretch>
            <a:fillRect/>
          </a:stretch>
        </p:blipFill>
        <p:spPr bwMode="auto">
          <a:xfrm>
            <a:off x="5029200" y="1066800"/>
            <a:ext cx="464820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800600"/>
          <a:ext cx="9525000" cy="762000"/>
        </p:xfrm>
        <a:graphic>
          <a:graphicData uri="http://schemas.openxmlformats.org/drawingml/2006/table">
            <a:tbl>
              <a:tblPr/>
              <a:tblGrid>
                <a:gridCol w="304800"/>
                <a:gridCol w="482575"/>
                <a:gridCol w="537109"/>
                <a:gridCol w="646089"/>
                <a:gridCol w="638303"/>
                <a:gridCol w="1074220"/>
                <a:gridCol w="342505"/>
                <a:gridCol w="449237"/>
                <a:gridCol w="505974"/>
                <a:gridCol w="534962"/>
                <a:gridCol w="595287"/>
                <a:gridCol w="504799"/>
                <a:gridCol w="881037"/>
                <a:gridCol w="596875"/>
                <a:gridCol w="1431228"/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NARAYANAPURAM EXT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38.62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79.89218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14.94568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7334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6858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1484" t="22917" r="38802" b="32292"/>
          <a:stretch>
            <a:fillRect/>
          </a:stretch>
        </p:blipFill>
        <p:spPr bwMode="auto">
          <a:xfrm>
            <a:off x="101009" y="1143000"/>
            <a:ext cx="48643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20833" t="21484" r="39453" b="30599"/>
          <a:stretch>
            <a:fillRect/>
          </a:stretch>
        </p:blipFill>
        <p:spPr bwMode="auto">
          <a:xfrm>
            <a:off x="5105400" y="1143000"/>
            <a:ext cx="4495800" cy="339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4724399"/>
          <a:ext cx="9677399" cy="990600"/>
        </p:xfrm>
        <a:graphic>
          <a:graphicData uri="http://schemas.openxmlformats.org/drawingml/2006/table">
            <a:tbl>
              <a:tblPr/>
              <a:tblGrid>
                <a:gridCol w="283514"/>
                <a:gridCol w="431021"/>
                <a:gridCol w="528717"/>
                <a:gridCol w="706412"/>
                <a:gridCol w="503212"/>
                <a:gridCol w="1057434"/>
                <a:gridCol w="337153"/>
                <a:gridCol w="383127"/>
                <a:gridCol w="498068"/>
                <a:gridCol w="476995"/>
                <a:gridCol w="522970"/>
                <a:gridCol w="595976"/>
                <a:gridCol w="457200"/>
                <a:gridCol w="685800"/>
                <a:gridCol w="2209800"/>
              </a:tblGrid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79.24583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14.98937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79.24711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14.98662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1484" t="22917" r="38802" b="32292"/>
          <a:stretch>
            <a:fillRect/>
          </a:stretch>
        </p:blipFill>
        <p:spPr bwMode="auto">
          <a:xfrm>
            <a:off x="101009" y="1143000"/>
            <a:ext cx="48643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0833" t="21484" r="39453" b="30599"/>
          <a:stretch>
            <a:fillRect/>
          </a:stretch>
        </p:blipFill>
        <p:spPr bwMode="auto">
          <a:xfrm>
            <a:off x="5105400" y="1143000"/>
            <a:ext cx="4495800" cy="339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4724399"/>
          <a:ext cx="9677399" cy="990600"/>
        </p:xfrm>
        <a:graphic>
          <a:graphicData uri="http://schemas.openxmlformats.org/drawingml/2006/table">
            <a:tbl>
              <a:tblPr/>
              <a:tblGrid>
                <a:gridCol w="283514"/>
                <a:gridCol w="431021"/>
                <a:gridCol w="528717"/>
                <a:gridCol w="706412"/>
                <a:gridCol w="503212"/>
                <a:gridCol w="1057434"/>
                <a:gridCol w="337153"/>
                <a:gridCol w="383127"/>
                <a:gridCol w="498068"/>
                <a:gridCol w="476995"/>
                <a:gridCol w="522970"/>
                <a:gridCol w="595976"/>
                <a:gridCol w="457200"/>
                <a:gridCol w="685800"/>
                <a:gridCol w="2209800"/>
              </a:tblGrid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79.24583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14.98937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79.24711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14.98662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1484" t="22917" r="36198" b="28125"/>
          <a:stretch>
            <a:fillRect/>
          </a:stretch>
        </p:blipFill>
        <p:spPr bwMode="auto">
          <a:xfrm>
            <a:off x="199418" y="1143000"/>
            <a:ext cx="47422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26042" t="23568" r="34245" b="27474"/>
          <a:stretch>
            <a:fillRect/>
          </a:stretch>
        </p:blipFill>
        <p:spPr bwMode="auto">
          <a:xfrm>
            <a:off x="5181600" y="1143000"/>
            <a:ext cx="445040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199" y="4876800"/>
          <a:ext cx="9753601" cy="950744"/>
        </p:xfrm>
        <a:graphic>
          <a:graphicData uri="http://schemas.openxmlformats.org/drawingml/2006/table">
            <a:tbl>
              <a:tblPr/>
              <a:tblGrid>
                <a:gridCol w="288014"/>
                <a:gridCol w="482575"/>
                <a:gridCol w="555599"/>
                <a:gridCol w="793725"/>
                <a:gridCol w="566712"/>
                <a:gridCol w="830237"/>
                <a:gridCol w="342504"/>
                <a:gridCol w="446062"/>
                <a:gridCol w="505973"/>
                <a:gridCol w="534962"/>
                <a:gridCol w="595287"/>
                <a:gridCol w="504799"/>
                <a:gridCol w="764798"/>
                <a:gridCol w="596875"/>
                <a:gridCol w="1945479"/>
              </a:tblGrid>
              <a:tr h="216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79.21516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14.98859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14.99082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ANKIREDDYPALLI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79.21635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14.98859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1484" t="22917" r="36198" b="28125"/>
          <a:stretch>
            <a:fillRect/>
          </a:stretch>
        </p:blipFill>
        <p:spPr bwMode="auto">
          <a:xfrm>
            <a:off x="199418" y="1143000"/>
            <a:ext cx="47422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042" t="23568" r="34245" b="27474"/>
          <a:stretch>
            <a:fillRect/>
          </a:stretch>
        </p:blipFill>
        <p:spPr bwMode="auto">
          <a:xfrm>
            <a:off x="5181600" y="1143000"/>
            <a:ext cx="445040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199" y="4876800"/>
          <a:ext cx="9753601" cy="950744"/>
        </p:xfrm>
        <a:graphic>
          <a:graphicData uri="http://schemas.openxmlformats.org/drawingml/2006/table">
            <a:tbl>
              <a:tblPr/>
              <a:tblGrid>
                <a:gridCol w="288014"/>
                <a:gridCol w="482575"/>
                <a:gridCol w="555599"/>
                <a:gridCol w="793725"/>
                <a:gridCol w="566712"/>
                <a:gridCol w="830237"/>
                <a:gridCol w="342504"/>
                <a:gridCol w="446062"/>
                <a:gridCol w="505973"/>
                <a:gridCol w="534962"/>
                <a:gridCol w="595287"/>
                <a:gridCol w="504799"/>
                <a:gridCol w="764798"/>
                <a:gridCol w="596875"/>
                <a:gridCol w="1945479"/>
              </a:tblGrid>
              <a:tr h="216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79.21516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14.98859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14.99082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ANKIREDDYPALLI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79.21635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14.98859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 l="18229" t="26042" r="39515" b="25000"/>
          <a:stretch>
            <a:fillRect/>
          </a:stretch>
        </p:blipFill>
        <p:spPr bwMode="auto">
          <a:xfrm>
            <a:off x="304800" y="1206062"/>
            <a:ext cx="4648200" cy="33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3437" t="29818" r="38802" b="26432"/>
          <a:stretch>
            <a:fillRect/>
          </a:stretch>
        </p:blipFill>
        <p:spPr bwMode="auto">
          <a:xfrm>
            <a:off x="5047343" y="1219200"/>
            <a:ext cx="463005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" y="4876800"/>
          <a:ext cx="9601200" cy="633148"/>
        </p:xfrm>
        <a:graphic>
          <a:graphicData uri="http://schemas.openxmlformats.org/drawingml/2006/table">
            <a:tbl>
              <a:tblPr/>
              <a:tblGrid>
                <a:gridCol w="279908"/>
                <a:gridCol w="450850"/>
                <a:gridCol w="521992"/>
                <a:gridCol w="627903"/>
                <a:gridCol w="620337"/>
                <a:gridCol w="1043982"/>
                <a:gridCol w="366541"/>
                <a:gridCol w="533400"/>
                <a:gridCol w="504826"/>
                <a:gridCol w="481013"/>
                <a:gridCol w="609600"/>
                <a:gridCol w="533400"/>
                <a:gridCol w="838200"/>
                <a:gridCol w="589048"/>
                <a:gridCol w="1600200"/>
              </a:tblGrid>
              <a:tr h="3165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MADDURUPADU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21.00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79.97420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14.95367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MADDURAPADU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Adv-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Ope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7905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74295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1484" t="22917" r="36198" b="28125"/>
          <a:stretch>
            <a:fillRect/>
          </a:stretch>
        </p:blipFill>
        <p:spPr bwMode="auto">
          <a:xfrm>
            <a:off x="199418" y="1143000"/>
            <a:ext cx="47422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042" t="23568" r="34245" b="27474"/>
          <a:stretch>
            <a:fillRect/>
          </a:stretch>
        </p:blipFill>
        <p:spPr bwMode="auto">
          <a:xfrm>
            <a:off x="5181600" y="1143000"/>
            <a:ext cx="445040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199" y="4876800"/>
          <a:ext cx="9753601" cy="950744"/>
        </p:xfrm>
        <a:graphic>
          <a:graphicData uri="http://schemas.openxmlformats.org/drawingml/2006/table">
            <a:tbl>
              <a:tblPr/>
              <a:tblGrid>
                <a:gridCol w="288014"/>
                <a:gridCol w="482575"/>
                <a:gridCol w="555599"/>
                <a:gridCol w="793725"/>
                <a:gridCol w="566712"/>
                <a:gridCol w="830237"/>
                <a:gridCol w="342504"/>
                <a:gridCol w="446062"/>
                <a:gridCol w="505973"/>
                <a:gridCol w="534962"/>
                <a:gridCol w="595287"/>
                <a:gridCol w="504799"/>
                <a:gridCol w="764798"/>
                <a:gridCol w="596875"/>
                <a:gridCol w="1945479"/>
              </a:tblGrid>
              <a:tr h="216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79.21516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14.98859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14.99082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ANKIREDDYPALLI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BIRAVANIKONDA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79.21635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14.98859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4089" t="10417" r="46614" b="14584"/>
          <a:stretch>
            <a:fillRect/>
          </a:stretch>
        </p:blipFill>
        <p:spPr bwMode="auto">
          <a:xfrm>
            <a:off x="5581650" y="792480"/>
            <a:ext cx="3028950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23438" t="10026" r="45312" b="10807"/>
          <a:stretch>
            <a:fillRect/>
          </a:stretch>
        </p:blipFill>
        <p:spPr bwMode="auto">
          <a:xfrm>
            <a:off x="1600200" y="762000"/>
            <a:ext cx="3124199" cy="494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2" y="5867400"/>
          <a:ext cx="9677398" cy="814410"/>
        </p:xfrm>
        <a:graphic>
          <a:graphicData uri="http://schemas.openxmlformats.org/drawingml/2006/table">
            <a:tbl>
              <a:tblPr/>
              <a:tblGrid>
                <a:gridCol w="288014"/>
                <a:gridCol w="482575"/>
                <a:gridCol w="537109"/>
                <a:gridCol w="646089"/>
                <a:gridCol w="638303"/>
                <a:gridCol w="1074220"/>
                <a:gridCol w="342506"/>
                <a:gridCol w="389209"/>
                <a:gridCol w="505974"/>
                <a:gridCol w="534962"/>
                <a:gridCol w="595287"/>
                <a:gridCol w="504799"/>
                <a:gridCol w="764798"/>
                <a:gridCol w="596875"/>
                <a:gridCol w="1776678"/>
              </a:tblGrid>
              <a:tr h="252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CHOWDEPALLI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79.26682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15.00631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CHOWDEPALLI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79.26702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15.00649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486400" y="4286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752600" y="381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2" y="5867400"/>
          <a:ext cx="9737721" cy="814410"/>
        </p:xfrm>
        <a:graphic>
          <a:graphicData uri="http://schemas.openxmlformats.org/drawingml/2006/table">
            <a:tbl>
              <a:tblPr/>
              <a:tblGrid>
                <a:gridCol w="288014"/>
                <a:gridCol w="482575"/>
                <a:gridCol w="537109"/>
                <a:gridCol w="706412"/>
                <a:gridCol w="638303"/>
                <a:gridCol w="1074220"/>
                <a:gridCol w="342506"/>
                <a:gridCol w="389209"/>
                <a:gridCol w="505974"/>
                <a:gridCol w="534962"/>
                <a:gridCol w="595287"/>
                <a:gridCol w="504799"/>
                <a:gridCol w="764798"/>
                <a:gridCol w="596875"/>
                <a:gridCol w="1776678"/>
              </a:tblGrid>
              <a:tr h="252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CHOWDEPALLI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79.26682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15.00631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CHOWDEPALLI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79.26702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15.00649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4089" t="10417" r="46614" b="14584"/>
          <a:stretch>
            <a:fillRect/>
          </a:stretch>
        </p:blipFill>
        <p:spPr bwMode="auto">
          <a:xfrm>
            <a:off x="5257800" y="792480"/>
            <a:ext cx="3028950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23438" t="10026" r="45312" b="10807"/>
          <a:stretch>
            <a:fillRect/>
          </a:stretch>
        </p:blipFill>
        <p:spPr bwMode="auto">
          <a:xfrm>
            <a:off x="1600200" y="762000"/>
            <a:ext cx="3124199" cy="494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181600" y="4857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828800" y="457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5807" t="32292" r="31641" b="27083"/>
          <a:stretch>
            <a:fillRect/>
          </a:stretch>
        </p:blipFill>
        <p:spPr bwMode="auto">
          <a:xfrm>
            <a:off x="609600" y="1219200"/>
            <a:ext cx="420076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33203" t="31901" r="30990" b="24349"/>
          <a:stretch>
            <a:fillRect/>
          </a:stretch>
        </p:blipFill>
        <p:spPr bwMode="auto">
          <a:xfrm>
            <a:off x="5105400" y="1219200"/>
            <a:ext cx="429078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2" y="4800600"/>
          <a:ext cx="9753598" cy="713988"/>
        </p:xfrm>
        <a:graphic>
          <a:graphicData uri="http://schemas.openxmlformats.org/drawingml/2006/table">
            <a:tbl>
              <a:tblPr/>
              <a:tblGrid>
                <a:gridCol w="283514"/>
                <a:gridCol w="482575"/>
                <a:gridCol w="555599"/>
                <a:gridCol w="822299"/>
                <a:gridCol w="628330"/>
                <a:gridCol w="1057435"/>
                <a:gridCol w="371449"/>
                <a:gridCol w="446062"/>
                <a:gridCol w="504799"/>
                <a:gridCol w="534962"/>
                <a:gridCol w="595287"/>
                <a:gridCol w="504799"/>
                <a:gridCol w="752848"/>
                <a:gridCol w="596875"/>
                <a:gridCol w="1616765"/>
              </a:tblGrid>
              <a:tr h="256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PANDRANGI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79.09045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15.00355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NARAYANPETA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6042" t="31250" r="36198" b="29167"/>
          <a:stretch>
            <a:fillRect/>
          </a:stretch>
        </p:blipFill>
        <p:spPr bwMode="auto">
          <a:xfrm>
            <a:off x="5029200" y="1543050"/>
            <a:ext cx="4580021" cy="300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26042" t="32943" r="34896" b="26432"/>
          <a:stretch>
            <a:fillRect/>
          </a:stretch>
        </p:blipFill>
        <p:spPr bwMode="auto">
          <a:xfrm>
            <a:off x="228600" y="1543050"/>
            <a:ext cx="465992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876800"/>
          <a:ext cx="9601200" cy="1003446"/>
        </p:xfrm>
        <a:graphic>
          <a:graphicData uri="http://schemas.openxmlformats.org/drawingml/2006/table">
            <a:tbl>
              <a:tblPr/>
              <a:tblGrid>
                <a:gridCol w="283514"/>
                <a:gridCol w="482575"/>
                <a:gridCol w="528718"/>
                <a:gridCol w="730224"/>
                <a:gridCol w="628331"/>
                <a:gridCol w="1057434"/>
                <a:gridCol w="371449"/>
                <a:gridCol w="383127"/>
                <a:gridCol w="498068"/>
                <a:gridCol w="534962"/>
                <a:gridCol w="595287"/>
                <a:gridCol w="504799"/>
                <a:gridCol w="752848"/>
                <a:gridCol w="596875"/>
                <a:gridCol w="1652989"/>
              </a:tblGrid>
              <a:tr h="2197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PANDRANGI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79.08936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15.00250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NARAYANPETA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PANDRANGI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79.08982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15.00185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NARAYANPETA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6042" t="31250" r="36198" b="29167"/>
          <a:stretch>
            <a:fillRect/>
          </a:stretch>
        </p:blipFill>
        <p:spPr bwMode="auto">
          <a:xfrm>
            <a:off x="4953000" y="1521372"/>
            <a:ext cx="4656221" cy="305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042" t="32943" r="34896" b="26432"/>
          <a:stretch>
            <a:fillRect/>
          </a:stretch>
        </p:blipFill>
        <p:spPr bwMode="auto">
          <a:xfrm>
            <a:off x="228600" y="1521372"/>
            <a:ext cx="465992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876800"/>
          <a:ext cx="9601200" cy="1003446"/>
        </p:xfrm>
        <a:graphic>
          <a:graphicData uri="http://schemas.openxmlformats.org/drawingml/2006/table">
            <a:tbl>
              <a:tblPr/>
              <a:tblGrid>
                <a:gridCol w="283514"/>
                <a:gridCol w="482575"/>
                <a:gridCol w="528718"/>
                <a:gridCol w="730224"/>
                <a:gridCol w="628331"/>
                <a:gridCol w="1057434"/>
                <a:gridCol w="371449"/>
                <a:gridCol w="383127"/>
                <a:gridCol w="498068"/>
                <a:gridCol w="534962"/>
                <a:gridCol w="595287"/>
                <a:gridCol w="504799"/>
                <a:gridCol w="752848"/>
                <a:gridCol w="596875"/>
                <a:gridCol w="1652989"/>
              </a:tblGrid>
              <a:tr h="2197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PANDRANGI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79.08936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15.00250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NARAYANPETA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PANDRANGI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79.08982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15.00185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NARAYANPETA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486400" y="1095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10953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6927" t="34375" r="45313" b="22917"/>
          <a:stretch>
            <a:fillRect/>
          </a:stretch>
        </p:blipFill>
        <p:spPr bwMode="auto">
          <a:xfrm>
            <a:off x="609600" y="14478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18880" t="40234" r="45313" b="20182"/>
          <a:stretch>
            <a:fillRect/>
          </a:stretch>
        </p:blipFill>
        <p:spPr bwMode="auto">
          <a:xfrm>
            <a:off x="5181600" y="1447800"/>
            <a:ext cx="441157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4696213"/>
          <a:ext cx="9753599" cy="713987"/>
        </p:xfrm>
        <a:graphic>
          <a:graphicData uri="http://schemas.openxmlformats.org/drawingml/2006/table">
            <a:tbl>
              <a:tblPr/>
              <a:tblGrid>
                <a:gridCol w="288014"/>
                <a:gridCol w="482575"/>
                <a:gridCol w="537109"/>
                <a:gridCol w="646089"/>
                <a:gridCol w="638304"/>
                <a:gridCol w="1074219"/>
                <a:gridCol w="342505"/>
                <a:gridCol w="446062"/>
                <a:gridCol w="505974"/>
                <a:gridCol w="534962"/>
                <a:gridCol w="595287"/>
                <a:gridCol w="504799"/>
                <a:gridCol w="764798"/>
                <a:gridCol w="596875"/>
                <a:gridCol w="1796027"/>
              </a:tblGrid>
              <a:tr h="256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PANDRANGI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79.09276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15.00214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NARAYANPETA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8646" t="29167" r="30989" b="28125"/>
          <a:stretch>
            <a:fillRect/>
          </a:stretch>
        </p:blipFill>
        <p:spPr bwMode="auto">
          <a:xfrm>
            <a:off x="304800" y="1524000"/>
            <a:ext cx="4724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26042" t="26693" r="31640" b="27474"/>
          <a:stretch>
            <a:fillRect/>
          </a:stretch>
        </p:blipFill>
        <p:spPr bwMode="auto">
          <a:xfrm>
            <a:off x="5181600" y="1524000"/>
            <a:ext cx="461529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029200"/>
          <a:ext cx="9753599" cy="667312"/>
        </p:xfrm>
        <a:graphic>
          <a:graphicData uri="http://schemas.openxmlformats.org/drawingml/2006/table">
            <a:tbl>
              <a:tblPr/>
              <a:tblGrid>
                <a:gridCol w="285764"/>
                <a:gridCol w="482575"/>
                <a:gridCol w="532913"/>
                <a:gridCol w="822299"/>
                <a:gridCol w="815949"/>
                <a:gridCol w="1065827"/>
                <a:gridCol w="371449"/>
                <a:gridCol w="446062"/>
                <a:gridCol w="504799"/>
                <a:gridCol w="534962"/>
                <a:gridCol w="595287"/>
                <a:gridCol w="504799"/>
                <a:gridCol w="758823"/>
                <a:gridCol w="596875"/>
                <a:gridCol w="1435216"/>
              </a:tblGrid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79.08824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15.00553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1250" t="29167" r="30339" b="30208"/>
          <a:stretch>
            <a:fillRect/>
          </a:stretch>
        </p:blipFill>
        <p:spPr bwMode="auto">
          <a:xfrm>
            <a:off x="533400" y="144780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29948" t="30859" r="32292" b="28516"/>
          <a:stretch>
            <a:fillRect/>
          </a:stretch>
        </p:blipFill>
        <p:spPr bwMode="auto">
          <a:xfrm>
            <a:off x="5257800" y="1447800"/>
            <a:ext cx="430627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572000"/>
          <a:ext cx="9677399" cy="667312"/>
        </p:xfrm>
        <a:graphic>
          <a:graphicData uri="http://schemas.openxmlformats.org/drawingml/2006/table">
            <a:tbl>
              <a:tblPr/>
              <a:tblGrid>
                <a:gridCol w="292734"/>
                <a:gridCol w="498268"/>
                <a:gridCol w="545911"/>
                <a:gridCol w="656677"/>
                <a:gridCol w="648763"/>
                <a:gridCol w="1091823"/>
                <a:gridCol w="383529"/>
                <a:gridCol w="395587"/>
                <a:gridCol w="514265"/>
                <a:gridCol w="552359"/>
                <a:gridCol w="614646"/>
                <a:gridCol w="521215"/>
                <a:gridCol w="777331"/>
                <a:gridCol w="616286"/>
                <a:gridCol w="1568005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79.09112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15.00576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2135" t="25000" r="34245" b="29167"/>
          <a:stretch>
            <a:fillRect/>
          </a:stretch>
        </p:blipFill>
        <p:spPr bwMode="auto">
          <a:xfrm>
            <a:off x="609600" y="1524000"/>
            <a:ext cx="440920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22135" t="25651" r="34245" b="29557"/>
          <a:stretch>
            <a:fillRect/>
          </a:stretch>
        </p:blipFill>
        <p:spPr bwMode="auto">
          <a:xfrm>
            <a:off x="5181600" y="1524000"/>
            <a:ext cx="439301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199" y="4800600"/>
          <a:ext cx="9677401" cy="813958"/>
        </p:xfrm>
        <a:graphic>
          <a:graphicData uri="http://schemas.openxmlformats.org/drawingml/2006/table">
            <a:tbl>
              <a:tblPr/>
              <a:tblGrid>
                <a:gridCol w="300012"/>
                <a:gridCol w="482575"/>
                <a:gridCol w="541305"/>
                <a:gridCol w="822299"/>
                <a:gridCol w="815949"/>
                <a:gridCol w="1082612"/>
                <a:gridCol w="345181"/>
                <a:gridCol w="446062"/>
                <a:gridCol w="509927"/>
                <a:gridCol w="534962"/>
                <a:gridCol w="595287"/>
                <a:gridCol w="504799"/>
                <a:gridCol w="562831"/>
                <a:gridCol w="609600"/>
                <a:gridCol w="1524000"/>
              </a:tblGrid>
              <a:tr h="315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79.09599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15.00705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1095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10953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7344" t="21875" r="19922" b="17708"/>
          <a:stretch>
            <a:fillRect/>
          </a:stretch>
        </p:blipFill>
        <p:spPr bwMode="auto">
          <a:xfrm>
            <a:off x="228600" y="1219200"/>
            <a:ext cx="4590393" cy="328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 l="26042" t="17317" r="19922" b="22266"/>
          <a:stretch>
            <a:fillRect/>
          </a:stretch>
        </p:blipFill>
        <p:spPr bwMode="auto">
          <a:xfrm>
            <a:off x="4953000" y="1219200"/>
            <a:ext cx="4648200" cy="324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4800600"/>
          <a:ext cx="9601199" cy="990600"/>
        </p:xfrm>
        <a:graphic>
          <a:graphicData uri="http://schemas.openxmlformats.org/drawingml/2006/table">
            <a:tbl>
              <a:tblPr/>
              <a:tblGrid>
                <a:gridCol w="288015"/>
                <a:gridCol w="507974"/>
                <a:gridCol w="537109"/>
                <a:gridCol w="455587"/>
                <a:gridCol w="638305"/>
                <a:gridCol w="838175"/>
                <a:gridCol w="390500"/>
                <a:gridCol w="449237"/>
                <a:gridCol w="505973"/>
                <a:gridCol w="558774"/>
                <a:gridCol w="627037"/>
                <a:gridCol w="530200"/>
                <a:gridCol w="287312"/>
                <a:gridCol w="627037"/>
                <a:gridCol w="2359964"/>
              </a:tblGrid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5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KESAWARAM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CHOWDAVARAM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9.83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79.84182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14.93891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9620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9144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2786" t="26042" r="17318" b="39583"/>
          <a:stretch>
            <a:fillRect/>
          </a:stretch>
        </p:blipFill>
        <p:spPr bwMode="auto">
          <a:xfrm>
            <a:off x="1447800" y="3429000"/>
            <a:ext cx="6781800" cy="243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26042" t="28776" r="17969" b="44141"/>
          <a:stretch>
            <a:fillRect/>
          </a:stretch>
        </p:blipFill>
        <p:spPr bwMode="auto">
          <a:xfrm>
            <a:off x="1447800" y="685800"/>
            <a:ext cx="6858000" cy="207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6039244"/>
          <a:ext cx="9601199" cy="590156"/>
        </p:xfrm>
        <a:graphic>
          <a:graphicData uri="http://schemas.openxmlformats.org/drawingml/2006/table">
            <a:tbl>
              <a:tblPr/>
              <a:tblGrid>
                <a:gridCol w="288014"/>
                <a:gridCol w="437862"/>
                <a:gridCol w="537109"/>
                <a:gridCol w="730224"/>
                <a:gridCol w="723874"/>
                <a:gridCol w="1074219"/>
                <a:gridCol w="342505"/>
                <a:gridCol w="389210"/>
                <a:gridCol w="505974"/>
                <a:gridCol w="484567"/>
                <a:gridCol w="531272"/>
                <a:gridCol w="451483"/>
                <a:gridCol w="514086"/>
                <a:gridCol w="685800"/>
                <a:gridCol w="1905000"/>
              </a:tblGrid>
              <a:tr h="197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2.37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79.10334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15.00850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276600" y="3048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3124200" y="3048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 l="36458" t="32943" r="38151" b="43099"/>
          <a:stretch>
            <a:fillRect/>
          </a:stretch>
        </p:blipFill>
        <p:spPr bwMode="auto">
          <a:xfrm>
            <a:off x="609600" y="1447800"/>
            <a:ext cx="400547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 l="36458" t="31901" r="39453" b="44141"/>
          <a:stretch>
            <a:fillRect/>
          </a:stretch>
        </p:blipFill>
        <p:spPr bwMode="auto">
          <a:xfrm>
            <a:off x="5105400" y="1447800"/>
            <a:ext cx="367747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398" y="4211286"/>
          <a:ext cx="9814729" cy="1361831"/>
        </p:xfrm>
        <a:graphic>
          <a:graphicData uri="http://schemas.openxmlformats.org/drawingml/2006/table">
            <a:tbl>
              <a:tblPr/>
              <a:tblGrid>
                <a:gridCol w="283514"/>
                <a:gridCol w="450825"/>
                <a:gridCol w="555599"/>
                <a:gridCol w="822299"/>
                <a:gridCol w="859565"/>
                <a:gridCol w="1042962"/>
                <a:gridCol w="371449"/>
                <a:gridCol w="446062"/>
                <a:gridCol w="498068"/>
                <a:gridCol w="534962"/>
                <a:gridCol w="595287"/>
                <a:gridCol w="514933"/>
                <a:gridCol w="248404"/>
                <a:gridCol w="609600"/>
                <a:gridCol w="1981200"/>
              </a:tblGrid>
              <a:tr h="222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79.08946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15.00401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79.08979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15.00462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79.08910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15.00376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410200" y="1095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371600" y="10953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36458" t="32943" r="38151" b="43099"/>
          <a:stretch>
            <a:fillRect/>
          </a:stretch>
        </p:blipFill>
        <p:spPr bwMode="auto">
          <a:xfrm>
            <a:off x="609600" y="1447800"/>
            <a:ext cx="400547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36458" t="31901" r="39453" b="44141"/>
          <a:stretch>
            <a:fillRect/>
          </a:stretch>
        </p:blipFill>
        <p:spPr bwMode="auto">
          <a:xfrm>
            <a:off x="5105400" y="1447800"/>
            <a:ext cx="367747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398" y="4211286"/>
          <a:ext cx="9621006" cy="1331351"/>
        </p:xfrm>
        <a:graphic>
          <a:graphicData uri="http://schemas.openxmlformats.org/drawingml/2006/table">
            <a:tbl>
              <a:tblPr/>
              <a:tblGrid>
                <a:gridCol w="283514"/>
                <a:gridCol w="450825"/>
                <a:gridCol w="555599"/>
                <a:gridCol w="822299"/>
                <a:gridCol w="815949"/>
                <a:gridCol w="1057434"/>
                <a:gridCol w="337152"/>
                <a:gridCol w="446062"/>
                <a:gridCol w="498068"/>
                <a:gridCol w="476996"/>
                <a:gridCol w="522971"/>
                <a:gridCol w="444430"/>
                <a:gridCol w="318907"/>
                <a:gridCol w="609600"/>
                <a:gridCol w="1981200"/>
              </a:tblGrid>
              <a:tr h="222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79.08946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15.00401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79.08979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15.00462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79.08910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15.00376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36458" t="32943" r="38151" b="43099"/>
          <a:stretch>
            <a:fillRect/>
          </a:stretch>
        </p:blipFill>
        <p:spPr bwMode="auto">
          <a:xfrm>
            <a:off x="609600" y="1447800"/>
            <a:ext cx="400547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36458" t="31901" r="39453" b="44141"/>
          <a:stretch>
            <a:fillRect/>
          </a:stretch>
        </p:blipFill>
        <p:spPr bwMode="auto">
          <a:xfrm>
            <a:off x="5105400" y="1447800"/>
            <a:ext cx="367747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6395" y="4211286"/>
          <a:ext cx="9773405" cy="1331351"/>
        </p:xfrm>
        <a:graphic>
          <a:graphicData uri="http://schemas.openxmlformats.org/drawingml/2006/table">
            <a:tbl>
              <a:tblPr/>
              <a:tblGrid>
                <a:gridCol w="288005"/>
                <a:gridCol w="457966"/>
                <a:gridCol w="564400"/>
                <a:gridCol w="835324"/>
                <a:gridCol w="828874"/>
                <a:gridCol w="1074184"/>
                <a:gridCol w="342493"/>
                <a:gridCol w="453128"/>
                <a:gridCol w="505957"/>
                <a:gridCol w="484552"/>
                <a:gridCol w="531255"/>
                <a:gridCol w="451470"/>
                <a:gridCol w="323959"/>
                <a:gridCol w="619256"/>
                <a:gridCol w="2012582"/>
              </a:tblGrid>
              <a:tr h="222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79.08946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15.00401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79.08979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15.00462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79.08910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15.00376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9297" t="17708" r="41406" b="20833"/>
          <a:stretch>
            <a:fillRect/>
          </a:stretch>
        </p:blipFill>
        <p:spPr bwMode="auto">
          <a:xfrm>
            <a:off x="990600" y="838200"/>
            <a:ext cx="3429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27995" t="19401" r="42708" b="23307"/>
          <a:stretch>
            <a:fillRect/>
          </a:stretch>
        </p:blipFill>
        <p:spPr bwMode="auto">
          <a:xfrm>
            <a:off x="5029200" y="838200"/>
            <a:ext cx="3657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6213" y="5638800"/>
          <a:ext cx="9517387" cy="661558"/>
        </p:xfrm>
        <a:graphic>
          <a:graphicData uri="http://schemas.openxmlformats.org/drawingml/2006/table">
            <a:tbl>
              <a:tblPr/>
              <a:tblGrid>
                <a:gridCol w="271437"/>
                <a:gridCol w="424233"/>
                <a:gridCol w="520392"/>
                <a:gridCol w="730224"/>
                <a:gridCol w="723874"/>
                <a:gridCol w="925487"/>
                <a:gridCol w="334937"/>
                <a:gridCol w="377094"/>
                <a:gridCol w="490224"/>
                <a:gridCol w="469484"/>
                <a:gridCol w="514735"/>
                <a:gridCol w="437431"/>
                <a:gridCol w="554635"/>
                <a:gridCol w="609600"/>
                <a:gridCol w="2133600"/>
              </a:tblGrid>
              <a:tr h="256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79.10962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15.01008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504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24/01/2019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457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250" t="38542" r="34245" b="23958"/>
          <a:stretch>
            <a:fillRect/>
          </a:stretch>
        </p:blipFill>
        <p:spPr bwMode="auto">
          <a:xfrm>
            <a:off x="457200" y="1447800"/>
            <a:ext cx="4343400" cy="295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297" t="37109" r="34245" b="21224"/>
          <a:stretch>
            <a:fillRect/>
          </a:stretch>
        </p:blipFill>
        <p:spPr bwMode="auto">
          <a:xfrm>
            <a:off x="5181600" y="1447800"/>
            <a:ext cx="405384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953000"/>
          <a:ext cx="9296400" cy="548972"/>
        </p:xfrm>
        <a:graphic>
          <a:graphicData uri="http://schemas.openxmlformats.org/drawingml/2006/table">
            <a:tbl>
              <a:tblPr/>
              <a:tblGrid>
                <a:gridCol w="281264"/>
                <a:gridCol w="482575"/>
                <a:gridCol w="665137"/>
                <a:gridCol w="630946"/>
                <a:gridCol w="623344"/>
                <a:gridCol w="498449"/>
                <a:gridCol w="371449"/>
                <a:gridCol w="446062"/>
                <a:gridCol w="494115"/>
                <a:gridCol w="534962"/>
                <a:gridCol w="595287"/>
                <a:gridCol w="504799"/>
                <a:gridCol w="746873"/>
                <a:gridCol w="596875"/>
                <a:gridCol w="1824263"/>
              </a:tblGrid>
              <a:tr h="240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ROSANUR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3.39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79.90848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13.85153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Encroachment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 l="31250" t="34375" r="33594" b="27083"/>
          <a:stretch>
            <a:fillRect/>
          </a:stretch>
        </p:blipFill>
        <p:spPr bwMode="auto">
          <a:xfrm>
            <a:off x="533400" y="1524000"/>
            <a:ext cx="4267200" cy="292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 l="29948" t="35026" r="32292" b="26432"/>
          <a:stretch>
            <a:fillRect/>
          </a:stretch>
        </p:blipFill>
        <p:spPr bwMode="auto">
          <a:xfrm>
            <a:off x="4953000" y="1524000"/>
            <a:ext cx="453904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4876800"/>
          <a:ext cx="9661772" cy="700089"/>
        </p:xfrm>
        <a:graphic>
          <a:graphicData uri="http://schemas.openxmlformats.org/drawingml/2006/table">
            <a:tbl>
              <a:tblPr/>
              <a:tblGrid>
                <a:gridCol w="258109"/>
                <a:gridCol w="400600"/>
                <a:gridCol w="481341"/>
                <a:gridCol w="579005"/>
                <a:gridCol w="572028"/>
                <a:gridCol w="962682"/>
                <a:gridCol w="403834"/>
                <a:gridCol w="395262"/>
                <a:gridCol w="453438"/>
                <a:gridCol w="480987"/>
                <a:gridCol w="538137"/>
                <a:gridCol w="455587"/>
                <a:gridCol w="461738"/>
                <a:gridCol w="704991"/>
                <a:gridCol w="2514033"/>
              </a:tblGrid>
              <a:tr h="18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SULLURUPET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UGGUMUDI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MANGALAMPADU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5.52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79.95882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13.71687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27/02/2019</a:t>
            </a:r>
            <a:endParaRPr lang="en-US" altLang="en-US" sz="1200" b="1" dirty="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22/02/2018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 l="22899" t="29257" r="36398" b="22917"/>
          <a:stretch>
            <a:fillRect/>
          </a:stretch>
        </p:blipFill>
        <p:spPr bwMode="auto">
          <a:xfrm>
            <a:off x="4800600" y="1447800"/>
            <a:ext cx="49805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20182" t="27734" r="39453" b="20182"/>
          <a:stretch>
            <a:fillRect/>
          </a:stretch>
        </p:blipFill>
        <p:spPr bwMode="auto">
          <a:xfrm>
            <a:off x="152400" y="1447800"/>
            <a:ext cx="4556760" cy="367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486400"/>
          <a:ext cx="9753600" cy="613556"/>
        </p:xfrm>
        <a:graphic>
          <a:graphicData uri="http://schemas.openxmlformats.org/drawingml/2006/table">
            <a:tbl>
              <a:tblPr/>
              <a:tblGrid>
                <a:gridCol w="396067"/>
                <a:gridCol w="482575"/>
                <a:gridCol w="385737"/>
                <a:gridCol w="434949"/>
                <a:gridCol w="661962"/>
                <a:gridCol w="838175"/>
                <a:gridCol w="347856"/>
                <a:gridCol w="449237"/>
                <a:gridCol w="513880"/>
                <a:gridCol w="534962"/>
                <a:gridCol w="595287"/>
                <a:gridCol w="504799"/>
                <a:gridCol w="776748"/>
                <a:gridCol w="596875"/>
                <a:gridCol w="2234491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KESAWARAM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CHOWDAVARAM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9.69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79.84392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14.95440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11906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 l="19531" t="15625" r="34245" b="34375"/>
          <a:stretch>
            <a:fillRect/>
          </a:stretch>
        </p:blipFill>
        <p:spPr bwMode="auto">
          <a:xfrm>
            <a:off x="609600" y="1219200"/>
            <a:ext cx="4419600" cy="298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 l="19531" t="17318" r="34896" b="34766"/>
          <a:stretch>
            <a:fillRect/>
          </a:stretch>
        </p:blipFill>
        <p:spPr bwMode="auto">
          <a:xfrm>
            <a:off x="5181600" y="1210490"/>
            <a:ext cx="4419600" cy="290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724400"/>
          <a:ext cx="9753599" cy="685800"/>
        </p:xfrm>
        <a:graphic>
          <a:graphicData uri="http://schemas.openxmlformats.org/drawingml/2006/table">
            <a:tbl>
              <a:tblPr/>
              <a:tblGrid>
                <a:gridCol w="287034"/>
                <a:gridCol w="436370"/>
                <a:gridCol w="535281"/>
                <a:gridCol w="643888"/>
                <a:gridCol w="636130"/>
                <a:gridCol w="1070561"/>
                <a:gridCol w="341338"/>
                <a:gridCol w="387884"/>
                <a:gridCol w="504249"/>
                <a:gridCol w="482917"/>
                <a:gridCol w="562680"/>
                <a:gridCol w="449945"/>
                <a:gridCol w="519723"/>
                <a:gridCol w="685800"/>
                <a:gridCol w="2209799"/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JAMMALAPALEM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16.73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79.93757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14.92804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096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762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 l="25390" t="33333" r="27734" b="15625"/>
          <a:stretch>
            <a:fillRect/>
          </a:stretch>
        </p:blipFill>
        <p:spPr bwMode="auto">
          <a:xfrm>
            <a:off x="5181600" y="1066800"/>
            <a:ext cx="470262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 l="26041" t="31901" r="27083" b="20182"/>
          <a:stretch>
            <a:fillRect/>
          </a:stretch>
        </p:blipFill>
        <p:spPr bwMode="auto">
          <a:xfrm>
            <a:off x="96078" y="1066800"/>
            <a:ext cx="50093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800600"/>
          <a:ext cx="9674040" cy="1341332"/>
        </p:xfrm>
        <a:graphic>
          <a:graphicData uri="http://schemas.openxmlformats.org/drawingml/2006/table">
            <a:tbl>
              <a:tblPr/>
              <a:tblGrid>
                <a:gridCol w="283514"/>
                <a:gridCol w="482575"/>
                <a:gridCol w="528717"/>
                <a:gridCol w="635994"/>
                <a:gridCol w="628330"/>
                <a:gridCol w="946070"/>
                <a:gridCol w="482814"/>
                <a:gridCol w="449237"/>
                <a:gridCol w="504799"/>
                <a:gridCol w="534962"/>
                <a:gridCol w="595287"/>
                <a:gridCol w="504799"/>
                <a:gridCol w="712762"/>
                <a:gridCol w="596875"/>
                <a:gridCol w="1787305"/>
              </a:tblGrid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19.49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79.91397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15.00754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79.90604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15.00882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6.87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79.91008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15.00776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096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762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 l="25390" t="33333" r="27734" b="15625"/>
          <a:stretch>
            <a:fillRect/>
          </a:stretch>
        </p:blipFill>
        <p:spPr bwMode="auto">
          <a:xfrm>
            <a:off x="5181600" y="1066800"/>
            <a:ext cx="470262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6041" t="31901" r="27083" b="20182"/>
          <a:stretch>
            <a:fillRect/>
          </a:stretch>
        </p:blipFill>
        <p:spPr bwMode="auto">
          <a:xfrm>
            <a:off x="96078" y="1066800"/>
            <a:ext cx="50093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4800600"/>
          <a:ext cx="9601200" cy="1341332"/>
        </p:xfrm>
        <a:graphic>
          <a:graphicData uri="http://schemas.openxmlformats.org/drawingml/2006/table">
            <a:tbl>
              <a:tblPr/>
              <a:tblGrid>
                <a:gridCol w="283514"/>
                <a:gridCol w="482575"/>
                <a:gridCol w="528717"/>
                <a:gridCol w="635994"/>
                <a:gridCol w="628330"/>
                <a:gridCol w="1057435"/>
                <a:gridCol w="371449"/>
                <a:gridCol w="383128"/>
                <a:gridCol w="498068"/>
                <a:gridCol w="534962"/>
                <a:gridCol w="595287"/>
                <a:gridCol w="504799"/>
                <a:gridCol w="712762"/>
                <a:gridCol w="596875"/>
                <a:gridCol w="1787305"/>
              </a:tblGrid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19.49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79.91397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15.00754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79.90604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15.00882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6.87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79.91008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15.00776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638800" y="8096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371600" y="762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5390" t="33333" r="27734" b="15625"/>
          <a:stretch>
            <a:fillRect/>
          </a:stretch>
        </p:blipFill>
        <p:spPr bwMode="auto">
          <a:xfrm>
            <a:off x="5181600" y="1066800"/>
            <a:ext cx="470262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6041" t="31901" r="27083" b="20182"/>
          <a:stretch>
            <a:fillRect/>
          </a:stretch>
        </p:blipFill>
        <p:spPr bwMode="auto">
          <a:xfrm>
            <a:off x="96078" y="1066800"/>
            <a:ext cx="50093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800600"/>
          <a:ext cx="9601200" cy="1341332"/>
        </p:xfrm>
        <a:graphic>
          <a:graphicData uri="http://schemas.openxmlformats.org/drawingml/2006/table">
            <a:tbl>
              <a:tblPr/>
              <a:tblGrid>
                <a:gridCol w="283514"/>
                <a:gridCol w="482575"/>
                <a:gridCol w="528717"/>
                <a:gridCol w="635994"/>
                <a:gridCol w="628330"/>
                <a:gridCol w="1057435"/>
                <a:gridCol w="371449"/>
                <a:gridCol w="383128"/>
                <a:gridCol w="498068"/>
                <a:gridCol w="534962"/>
                <a:gridCol w="595287"/>
                <a:gridCol w="504799"/>
                <a:gridCol w="712762"/>
                <a:gridCol w="596875"/>
                <a:gridCol w="1787305"/>
              </a:tblGrid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19.49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79.91397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15.00754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79.90604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15.00882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6.87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79.91008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15.00776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096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762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1484" t="32291" r="35547" b="18750"/>
          <a:stretch>
            <a:fillRect/>
          </a:stretch>
        </p:blipFill>
        <p:spPr bwMode="auto">
          <a:xfrm>
            <a:off x="304800" y="1164936"/>
            <a:ext cx="4572000" cy="325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 l="21484" t="36152" r="38988" b="19141"/>
          <a:stretch>
            <a:fillRect/>
          </a:stretch>
        </p:blipFill>
        <p:spPr bwMode="auto">
          <a:xfrm>
            <a:off x="5029201" y="1143000"/>
            <a:ext cx="452739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198" y="4724400"/>
          <a:ext cx="9737167" cy="861434"/>
        </p:xfrm>
        <a:graphic>
          <a:graphicData uri="http://schemas.openxmlformats.org/drawingml/2006/table">
            <a:tbl>
              <a:tblPr/>
              <a:tblGrid>
                <a:gridCol w="288014"/>
                <a:gridCol w="482575"/>
                <a:gridCol w="537110"/>
                <a:gridCol w="646089"/>
                <a:gridCol w="638304"/>
                <a:gridCol w="1074219"/>
                <a:gridCol w="342504"/>
                <a:gridCol w="389209"/>
                <a:gridCol w="505974"/>
                <a:gridCol w="534962"/>
                <a:gridCol w="595287"/>
                <a:gridCol w="504799"/>
                <a:gridCol w="815949"/>
                <a:gridCol w="596875"/>
                <a:gridCol w="1785297"/>
              </a:tblGrid>
              <a:tr h="43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11.44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79.92729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15.01087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LAKSHMIPURAM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Rising of Plantations</a:t>
                      </a:r>
                    </a:p>
                  </a:txBody>
                  <a:tcPr marL="3956" marR="3956" marT="3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8858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838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27/02/2018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2191</Words>
  <Application>Microsoft Office PowerPoint</Application>
  <PresentationFormat>A4 Paper (210x297 mm)</PresentationFormat>
  <Paragraphs>1543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gisap</dc:creator>
  <cp:lastModifiedBy>gisap</cp:lastModifiedBy>
  <cp:revision>248</cp:revision>
  <dcterms:created xsi:type="dcterms:W3CDTF">2019-05-28T09:32:54Z</dcterms:created>
  <dcterms:modified xsi:type="dcterms:W3CDTF">2019-07-02T11:47:31Z</dcterms:modified>
</cp:coreProperties>
</file>