
<file path=[Content_Types].xml><?xml version="1.0" encoding="utf-8"?>
<Types xmlns="http://schemas.openxmlformats.org/package/2006/content-types">
  <Override PartName="/ppt/slides/slide94.xml" ContentType="application/vnd.openxmlformats-officedocument.presentationml.slide+xml"/>
  <Override PartName="/ppt/slides/slide142.xml" ContentType="application/vnd.openxmlformats-officedocument.presentationml.slide+xml"/>
  <Override PartName="/ppt/slides/slide473.xml" ContentType="application/vnd.openxmlformats-officedocument.presentationml.slide+xml"/>
  <Override PartName="/ppt/slides/slide820.xml" ContentType="application/vnd.openxmlformats-officedocument.presentationml.slide+xml"/>
  <Override PartName="/ppt/slides/slide218.xml" ContentType="application/vnd.openxmlformats-officedocument.presentationml.slide+xml"/>
  <Override PartName="/ppt/slides/slide549.xml" ContentType="application/vnd.openxmlformats-officedocument.presentationml.slide+xml"/>
  <Override PartName="/ppt/slides/slide25.xml" ContentType="application/vnd.openxmlformats-officedocument.presentationml.slide+xml"/>
  <Override PartName="/ppt/slides/slide388.xml" ContentType="application/vnd.openxmlformats-officedocument.presentationml.slide+xml"/>
  <Override PartName="/ppt/slides/slide404.xml" ContentType="application/vnd.openxmlformats-officedocument.presentationml.slide+xml"/>
  <Override PartName="/ppt/slides/slide735.xml" ContentType="application/vnd.openxmlformats-officedocument.presentationml.slide+xml"/>
  <Override PartName="/ppt/slideLayouts/slideLayout2.xml" ContentType="application/vnd.openxmlformats-officedocument.presentationml.slideLayout+xml"/>
  <Default Extension="xml" ContentType="application/xml"/>
  <Override PartName="/ppt/slides/slide50.xml" ContentType="application/vnd.openxmlformats-officedocument.presentationml.slide+xml"/>
  <Override PartName="/ppt/slides/slide243.xml" ContentType="application/vnd.openxmlformats-officedocument.presentationml.slide+xml"/>
  <Override PartName="/ppt/slides/slide574.xml" ContentType="application/vnd.openxmlformats-officedocument.presentationml.slide+xml"/>
  <Override PartName="/ppt/slides/slide760.xml" ContentType="application/vnd.openxmlformats-officedocument.presentationml.slide+xml"/>
  <Override PartName="/ppt/slides/slide319.xml" ContentType="application/vnd.openxmlformats-officedocument.presentationml.slide+xml"/>
  <Override PartName="/ppt/slides/slide505.xml" ContentType="application/vnd.openxmlformats-officedocument.presentationml.slide+xml"/>
  <Override PartName="/ppt/slides/slide836.xml" ContentType="application/vnd.openxmlformats-officedocument.presentationml.slide+xml"/>
  <Override PartName="/ppt/slides/slide158.xml" ContentType="application/vnd.openxmlformats-officedocument.presentationml.slide+xml"/>
  <Override PartName="/ppt/slides/slide344.xml" ContentType="application/vnd.openxmlformats-officedocument.presentationml.slide+xml"/>
  <Override PartName="/ppt/slides/slide489.xml" ContentType="application/vnd.openxmlformats-officedocument.presentationml.slide+xml"/>
  <Override PartName="/ppt/slides/slide675.xml" ContentType="application/vnd.openxmlformats-officedocument.presentationml.slide+xml"/>
  <Override PartName="/ppt/slides/slide183.xml" ContentType="application/vnd.openxmlformats-officedocument.presentationml.slide+xml"/>
  <Override PartName="/ppt/slides/slide530.xml" ContentType="application/vnd.openxmlformats-officedocument.presentationml.slide+xml"/>
  <Override PartName="/ppt/slides/slide861.xml" ContentType="application/vnd.openxmlformats-officedocument.presentationml.slide+xml"/>
  <Override PartName="/ppt/slides/slide259.xml" ContentType="application/vnd.openxmlformats-officedocument.presentationml.slide+xml"/>
  <Override PartName="/ppt/slides/slide606.xml" ContentType="application/vnd.openxmlformats-officedocument.presentationml.slide+xml"/>
  <Override PartName="/ppt/slides/slide66.xml" ContentType="application/vnd.openxmlformats-officedocument.presentationml.slide+xml"/>
  <Override PartName="/ppt/slides/slide114.xml" ContentType="application/vnd.openxmlformats-officedocument.presentationml.slide+xml"/>
  <Override PartName="/ppt/slides/slide300.xml" ContentType="application/vnd.openxmlformats-officedocument.presentationml.slide+xml"/>
  <Override PartName="/ppt/slides/slide445.xml" ContentType="application/vnd.openxmlformats-officedocument.presentationml.slide+xml"/>
  <Override PartName="/ppt/slides/slide631.xml" ContentType="application/vnd.openxmlformats-officedocument.presentationml.slide+xml"/>
  <Override PartName="/ppt/slides/slide776.xml" ContentType="application/vnd.openxmlformats-officedocument.presentationml.slide+xml"/>
  <Default Extension="png" ContentType="image/png"/>
  <Override PartName="/ppt/slides/slide284.xml" ContentType="application/vnd.openxmlformats-officedocument.presentationml.slide+xml"/>
  <Override PartName="/ppt/slides/slide470.xml" ContentType="application/vnd.openxmlformats-officedocument.presentationml.slide+xml"/>
  <Override PartName="/ppt/slides/slide91.xml" ContentType="application/vnd.openxmlformats-officedocument.presentationml.slide+xml"/>
  <Override PartName="/ppt/slides/slide215.xml" ContentType="application/vnd.openxmlformats-officedocument.presentationml.slide+xml"/>
  <Override PartName="/ppt/slides/slide707.xml" ContentType="application/vnd.openxmlformats-officedocument.presentationml.slide+xml"/>
  <Override PartName="/ppt/slides/slide22.xml" ContentType="application/vnd.openxmlformats-officedocument.presentationml.slide+xml"/>
  <Override PartName="/ppt/slides/slide199.xml" ContentType="application/vnd.openxmlformats-officedocument.presentationml.slide+xml"/>
  <Override PartName="/ppt/slides/slide401.xml" ContentType="application/vnd.openxmlformats-officedocument.presentationml.slide+xml"/>
  <Override PartName="/ppt/slides/slide546.xml" ContentType="application/vnd.openxmlformats-officedocument.presentationml.slide+xml"/>
  <Override PartName="/ppt/slides/slide732.xml" ContentType="application/vnd.openxmlformats-officedocument.presentationml.slide+xml"/>
  <Override PartName="/ppt/slides/slide877.xml" ContentType="application/vnd.openxmlformats-officedocument.presentationml.slide+xml"/>
  <Override PartName="/ppt/slides/slide240.xml" ContentType="application/vnd.openxmlformats-officedocument.presentationml.slide+xml"/>
  <Override PartName="/ppt/slides/slide385.xml" ContentType="application/vnd.openxmlformats-officedocument.presentationml.slide+xml"/>
  <Override PartName="/ppt/slides/slide571.xml" ContentType="application/vnd.openxmlformats-officedocument.presentationml.slide+xml"/>
  <Override PartName="/ppt/slides/slide808.xml" ContentType="application/vnd.openxmlformats-officedocument.presentationml.slide+xml"/>
  <Override PartName="/ppt/slides/slide316.xml" ContentType="application/vnd.openxmlformats-officedocument.presentationml.slide+xml"/>
  <Override PartName="/ppt/slides/slide647.xml" ContentType="application/vnd.openxmlformats-officedocument.presentationml.slide+xml"/>
  <Override PartName="/ppt/slides/slide155.xml" ContentType="application/vnd.openxmlformats-officedocument.presentationml.slide+xml"/>
  <Override PartName="/ppt/slides/slide486.xml" ContentType="application/vnd.openxmlformats-officedocument.presentationml.slide+xml"/>
  <Override PartName="/ppt/slides/slide502.xml" ContentType="application/vnd.openxmlformats-officedocument.presentationml.slide+xml"/>
  <Override PartName="/ppt/slides/slide833.xml" ContentType="application/vnd.openxmlformats-officedocument.presentationml.slide+xml"/>
  <Override PartName="/ppt/slides/slide341.xml" ContentType="application/vnd.openxmlformats-officedocument.presentationml.slide+xml"/>
  <Override PartName="/ppt/slides/slide672.xml" ContentType="application/vnd.openxmlformats-officedocument.presentationml.slide+xml"/>
  <Override PartName="/ppt/slides/slide38.xml" ContentType="application/vnd.openxmlformats-officedocument.presentationml.slide+xml"/>
  <Override PartName="/ppt/slides/slide180.xml" ContentType="application/vnd.openxmlformats-officedocument.presentationml.slide+xml"/>
  <Override PartName="/ppt/slides/slide417.xml" ContentType="application/vnd.openxmlformats-officedocument.presentationml.slide+xml"/>
  <Override PartName="/ppt/slides/slide603.xml" ContentType="application/vnd.openxmlformats-officedocument.presentationml.slide+xml"/>
  <Override PartName="/ppt/slides/slide748.xml" ContentType="application/vnd.openxmlformats-officedocument.presentationml.slide+xml"/>
  <Override PartName="/ppt/slides/slide111.xml" ContentType="application/vnd.openxmlformats-officedocument.presentationml.slide+xml"/>
  <Override PartName="/ppt/slides/slide256.xml" ContentType="application/vnd.openxmlformats-officedocument.presentationml.slide+xml"/>
  <Override PartName="/ppt/slides/slide442.xml" ContentType="application/vnd.openxmlformats-officedocument.presentationml.slide+xml"/>
  <Override PartName="/ppt/slides/slide587.xml" ContentType="application/vnd.openxmlformats-officedocument.presentationml.slide+xml"/>
  <Override PartName="/ppt/slides/slide63.xml" ContentType="application/vnd.openxmlformats-officedocument.presentationml.slide+xml"/>
  <Override PartName="/ppt/slides/slide281.xml" ContentType="application/vnd.openxmlformats-officedocument.presentationml.slide+xml"/>
  <Override PartName="/ppt/slides/slide773.xml" ContentType="application/vnd.openxmlformats-officedocument.presentationml.slide+xml"/>
  <Override PartName="/ppt/slides/slide357.xml" ContentType="application/vnd.openxmlformats-officedocument.presentationml.slide+xml"/>
  <Override PartName="/ppt/slides/slide518.xml" ContentType="application/vnd.openxmlformats-officedocument.presentationml.slide+xml"/>
  <Override PartName="/ppt/slides/slide704.xml" ContentType="application/vnd.openxmlformats-officedocument.presentationml.slide+xml"/>
  <Override PartName="/ppt/slides/slide849.xml" ContentType="application/vnd.openxmlformats-officedocument.presentationml.slide+xml"/>
  <Override PartName="/ppt/slides/slide196.xml" ContentType="application/vnd.openxmlformats-officedocument.presentationml.slide+xml"/>
  <Override PartName="/ppt/slides/slide212.xml" ContentType="application/vnd.openxmlformats-officedocument.presentationml.slide+xml"/>
  <Override PartName="/ppt/slides/slide543.xml" ContentType="application/vnd.openxmlformats-officedocument.presentationml.slide+xml"/>
  <Override PartName="/ppt/slides/slide688.xml" ContentType="application/vnd.openxmlformats-officedocument.presentationml.slide+xml"/>
  <Override PartName="/ppt/slides/slide874.xml" ContentType="application/vnd.openxmlformats-officedocument.presentationml.slide+xml"/>
  <Override PartName="/ppt/slides/slide382.xml" ContentType="application/vnd.openxmlformats-officedocument.presentationml.slide+xml"/>
  <Override PartName="/ppt/slides/slide619.xml" ContentType="application/vnd.openxmlformats-officedocument.presentationml.slide+xml"/>
  <Override PartName="/ppt/slides/slide79.xml" ContentType="application/vnd.openxmlformats-officedocument.presentationml.slide+xml"/>
  <Override PartName="/ppt/slides/slide127.xml" ContentType="application/vnd.openxmlformats-officedocument.presentationml.slide+xml"/>
  <Override PartName="/ppt/slides/slide458.xml" ContentType="application/vnd.openxmlformats-officedocument.presentationml.slide+xml"/>
  <Override PartName="/ppt/slides/slide789.xml" ContentType="application/vnd.openxmlformats-officedocument.presentationml.slide+xml"/>
  <Override PartName="/ppt/slides/slide805.xml" ContentType="application/vnd.openxmlformats-officedocument.presentationml.slide+xml"/>
  <Override PartName="/ppt/slides/slide7.xml" ContentType="application/vnd.openxmlformats-officedocument.presentationml.slide+xml"/>
  <Override PartName="/ppt/slides/slide297.xml" ContentType="application/vnd.openxmlformats-officedocument.presentationml.slide+xml"/>
  <Override PartName="/ppt/slides/slide313.xml" ContentType="application/vnd.openxmlformats-officedocument.presentationml.slide+xml"/>
  <Override PartName="/ppt/slides/slide360.xml" ContentType="application/vnd.openxmlformats-officedocument.presentationml.slide+xml"/>
  <Override PartName="/ppt/slides/slide644.xml" ContentType="application/vnd.openxmlformats-officedocument.presentationml.slide+xml"/>
  <Override PartName="/ppt/slides/slide691.xml" ContentType="application/vnd.openxmlformats-officedocument.presentationml.slide+xml"/>
  <Override PartName="/ppt/slides/slide830.xml" ContentType="application/vnd.openxmlformats-officedocument.presentationml.slide+xml"/>
  <Override PartName="/ppt/slideLayouts/slideLayout9.xml" ContentType="application/vnd.openxmlformats-officedocument.presentationml.slideLayout+xml"/>
  <Override PartName="/ppt/slides/slide57.xml" ContentType="application/vnd.openxmlformats-officedocument.presentationml.slide+xml"/>
  <Override PartName="/ppt/slides/slide105.xml" ContentType="application/vnd.openxmlformats-officedocument.presentationml.slide+xml"/>
  <Override PartName="/ppt/slides/slide152.xml" ContentType="application/vnd.openxmlformats-officedocument.presentationml.slide+xml"/>
  <Override PartName="/ppt/slides/slide436.xml" ContentType="application/vnd.openxmlformats-officedocument.presentationml.slide+xml"/>
  <Override PartName="/ppt/slides/slide483.xml" ContentType="application/vnd.openxmlformats-officedocument.presentationml.slide+xml"/>
  <Override PartName="/ppt/slides/slide622.xml" ContentType="application/vnd.openxmlformats-officedocument.presentationml.slide+xml"/>
  <Override PartName="/ppt/slides/slide767.xml" ContentType="application/vnd.openxmlformats-officedocument.presentationml.slide+xml"/>
  <Override PartName="/ppt/slides/slide130.xml" ContentType="application/vnd.openxmlformats-officedocument.presentationml.slide+xml"/>
  <Override PartName="/ppt/slides/slide228.xml" ContentType="application/vnd.openxmlformats-officedocument.presentationml.slide+xml"/>
  <Override PartName="/ppt/slides/slide275.xml" ContentType="application/vnd.openxmlformats-officedocument.presentationml.slide+xml"/>
  <Override PartName="/ppt/slides/slide414.xml" ContentType="application/vnd.openxmlformats-officedocument.presentationml.slide+xml"/>
  <Override PartName="/ppt/slides/slide461.xml" ContentType="application/vnd.openxmlformats-officedocument.presentationml.slide+xml"/>
  <Override PartName="/ppt/slides/slide559.xml" ContentType="application/vnd.openxmlformats-officedocument.presentationml.slide+xml"/>
  <Override PartName="/ppt/slides/slide745.xml" ContentType="application/vnd.openxmlformats-officedocument.presentationml.slide+xml"/>
  <Override PartName="/ppt/slides/slide792.xml" ContentType="application/vnd.openxmlformats-officedocument.presentationml.slide+xml"/>
  <Override PartName="/ppt/slides/slide35.xml" ContentType="application/vnd.openxmlformats-officedocument.presentationml.slide+xml"/>
  <Override PartName="/ppt/slides/slide82.xml" ContentType="application/vnd.openxmlformats-officedocument.presentationml.slide+xml"/>
  <Override PartName="/ppt/slides/slide206.xml" ContentType="application/vnd.openxmlformats-officedocument.presentationml.slide+xml"/>
  <Override PartName="/ppt/slides/slide253.xml" ContentType="application/vnd.openxmlformats-officedocument.presentationml.slide+xml"/>
  <Override PartName="/ppt/slides/slide398.xml" ContentType="application/vnd.openxmlformats-officedocument.presentationml.slide+xml"/>
  <Override PartName="/ppt/slides/slide537.xml" ContentType="application/vnd.openxmlformats-officedocument.presentationml.slide+xml"/>
  <Override PartName="/ppt/slides/slide584.xml" ContentType="application/vnd.openxmlformats-officedocument.presentationml.slide+xml"/>
  <Override PartName="/ppt/slides/slide600.xml" ContentType="application/vnd.openxmlformats-officedocument.presentationml.slide+xml"/>
  <Override PartName="/ppt/slides/slide13.xml" ContentType="application/vnd.openxmlformats-officedocument.presentationml.slide+xml"/>
  <Override PartName="/ppt/slides/slide60.xml" ContentType="application/vnd.openxmlformats-officedocument.presentationml.slide+xml"/>
  <Override PartName="/ppt/slides/slide329.xml" ContentType="application/vnd.openxmlformats-officedocument.presentationml.slide+xml"/>
  <Override PartName="/ppt/slides/slide376.xml" ContentType="application/vnd.openxmlformats-officedocument.presentationml.slide+xml"/>
  <Override PartName="/ppt/slides/slide723.xml" ContentType="application/vnd.openxmlformats-officedocument.presentationml.slide+xml"/>
  <Override PartName="/ppt/slides/slide770.xml" ContentType="application/vnd.openxmlformats-officedocument.presentationml.slide+xml"/>
  <Override PartName="/ppt/slides/slide868.xml" ContentType="application/vnd.openxmlformats-officedocument.presentationml.slide+xml"/>
  <Override PartName="/ppt/slides/slide168.xml" ContentType="application/vnd.openxmlformats-officedocument.presentationml.slide+xml"/>
  <Override PartName="/ppt/slides/slide231.xml" ContentType="application/vnd.openxmlformats-officedocument.presentationml.slide+xml"/>
  <Override PartName="/ppt/slides/slide515.xml" ContentType="application/vnd.openxmlformats-officedocument.presentationml.slide+xml"/>
  <Override PartName="/ppt/slides/slide562.xml" ContentType="application/vnd.openxmlformats-officedocument.presentationml.slide+xml"/>
  <Override PartName="/ppt/slides/slide701.xml" ContentType="application/vnd.openxmlformats-officedocument.presentationml.slide+xml"/>
  <Override PartName="/ppt/slides/slide846.xml" ContentType="application/vnd.openxmlformats-officedocument.presentationml.slide+xml"/>
  <Override PartName="/ppt/slides/slide307.xml" ContentType="application/vnd.openxmlformats-officedocument.presentationml.slide+xml"/>
  <Override PartName="/ppt/slides/slide354.xml" ContentType="application/vnd.openxmlformats-officedocument.presentationml.slide+xml"/>
  <Override PartName="/ppt/slides/slide499.xml" ContentType="application/vnd.openxmlformats-officedocument.presentationml.slide+xml"/>
  <Override PartName="/ppt/slides/slide540.xml" ContentType="application/vnd.openxmlformats-officedocument.presentationml.slide+xml"/>
  <Override PartName="/ppt/slides/slide638.xml" ContentType="application/vnd.openxmlformats-officedocument.presentationml.slide+xml"/>
  <Override PartName="/ppt/slides/slide685.xml" ContentType="application/vnd.openxmlformats-officedocument.presentationml.slide+xml"/>
  <Override PartName="/ppt/slides/slide98.xml" ContentType="application/vnd.openxmlformats-officedocument.presentationml.slide+xml"/>
  <Override PartName="/ppt/slides/slide146.xml" ContentType="application/vnd.openxmlformats-officedocument.presentationml.slide+xml"/>
  <Override PartName="/ppt/slides/slide193.xml" ContentType="application/vnd.openxmlformats-officedocument.presentationml.slide+xml"/>
  <Override PartName="/ppt/slides/slide332.xml" ContentType="application/vnd.openxmlformats-officedocument.presentationml.slide+xml"/>
  <Override PartName="/ppt/slides/slide477.xml" ContentType="application/vnd.openxmlformats-officedocument.presentationml.slide+xml"/>
  <Override PartName="/ppt/slides/slide824.xml" ContentType="application/vnd.openxmlformats-officedocument.presentationml.slide+xml"/>
  <Override PartName="/ppt/slides/slide871.xml" ContentType="application/vnd.openxmlformats-officedocument.presentationml.slide+xml"/>
  <Override PartName="/ppt/slides/slide124.xml" ContentType="application/vnd.openxmlformats-officedocument.presentationml.slide+xml"/>
  <Override PartName="/ppt/slides/slide171.xml" ContentType="application/vnd.openxmlformats-officedocument.presentationml.slide+xml"/>
  <Override PartName="/ppt/slides/slide269.xml" ContentType="application/vnd.openxmlformats-officedocument.presentationml.slide+xml"/>
  <Override PartName="/ppt/slides/slide616.xml" ContentType="application/vnd.openxmlformats-officedocument.presentationml.slide+xml"/>
  <Override PartName="/ppt/slides/slide663.xml" ContentType="application/vnd.openxmlformats-officedocument.presentationml.slide+xml"/>
  <Override PartName="/ppt/slides/slide802.xml" ContentType="application/vnd.openxmlformats-officedocument.presentationml.slide+xml"/>
  <Override PartName="/ppt/slides/slide29.xml" ContentType="application/vnd.openxmlformats-officedocument.presentationml.slide+xml"/>
  <Override PartName="/ppt/slides/slide76.xml" ContentType="application/vnd.openxmlformats-officedocument.presentationml.slide+xml"/>
  <Override PartName="/ppt/slides/slide310.xml" ContentType="application/vnd.openxmlformats-officedocument.presentationml.slide+xml"/>
  <Override PartName="/ppt/slides/slide408.xml" ContentType="application/vnd.openxmlformats-officedocument.presentationml.slide+xml"/>
  <Override PartName="/ppt/slides/slide455.xml" ContentType="application/vnd.openxmlformats-officedocument.presentationml.slide+xml"/>
  <Override PartName="/ppt/slides/slide641.xml" ContentType="application/vnd.openxmlformats-officedocument.presentationml.slide+xml"/>
  <Override PartName="/ppt/slides/slide739.xml" ContentType="application/vnd.openxmlformats-officedocument.presentationml.slide+xml"/>
  <Override PartName="/ppt/slides/slide786.xml" ContentType="application/vnd.openxmlformats-officedocument.presentationml.slide+xml"/>
  <Override PartName="/ppt/slides/slide4.xml" ContentType="application/vnd.openxmlformats-officedocument.presentationml.slide+xml"/>
  <Override PartName="/ppt/slides/slide54.xml" ContentType="application/vnd.openxmlformats-officedocument.presentationml.slide+xml"/>
  <Override PartName="/ppt/slides/slide102.xml" ContentType="application/vnd.openxmlformats-officedocument.presentationml.slide+xml"/>
  <Override PartName="/ppt/slides/slide247.xml" ContentType="application/vnd.openxmlformats-officedocument.presentationml.slide+xml"/>
  <Override PartName="/ppt/slides/slide294.xml" ContentType="application/vnd.openxmlformats-officedocument.presentationml.slide+xml"/>
  <Override PartName="/ppt/slides/slide433.xml" ContentType="application/vnd.openxmlformats-officedocument.presentationml.slide+xml"/>
  <Override PartName="/ppt/slides/slide480.xml" ContentType="application/vnd.openxmlformats-officedocument.presentationml.slide+xml"/>
  <Override PartName="/ppt/slides/slide578.xml" ContentType="application/vnd.openxmlformats-officedocument.presentationml.slide+xml"/>
  <Override PartName="/ppt/slides/slide717.xml" ContentType="application/vnd.openxmlformats-officedocument.presentationml.slide+xml"/>
  <Override PartName="/ppt/slides/slide764.xml" ContentType="application/vnd.openxmlformats-officedocument.presentationml.slide+xml"/>
  <Override PartName="/ppt/slideLayouts/slideLayout6.xml" ContentType="application/vnd.openxmlformats-officedocument.presentationml.slideLayout+xml"/>
  <Override PartName="/ppt/slides/slide225.xml" ContentType="application/vnd.openxmlformats-officedocument.presentationml.slide+xml"/>
  <Override PartName="/ppt/slides/slide272.xml" ContentType="application/vnd.openxmlformats-officedocument.presentationml.slide+xml"/>
  <Override PartName="/ppt/slides/slide509.xml" ContentType="application/vnd.openxmlformats-officedocument.presentationml.slide+xml"/>
  <Override PartName="/ppt/slides/slide556.xml" ContentType="application/vnd.openxmlformats-officedocument.presentationml.slide+xml"/>
  <Override PartName="/ppt/slides/slide32.xml" ContentType="application/vnd.openxmlformats-officedocument.presentationml.slide+xml"/>
  <Override PartName="/ppt/slides/slide348.xml" ContentType="application/vnd.openxmlformats-officedocument.presentationml.slide+xml"/>
  <Override PartName="/ppt/slides/slide395.xml" ContentType="application/vnd.openxmlformats-officedocument.presentationml.slide+xml"/>
  <Override PartName="/ppt/slides/slide411.xml" ContentType="application/vnd.openxmlformats-officedocument.presentationml.slide+xml"/>
  <Override PartName="/ppt/slides/slide679.xml" ContentType="application/vnd.openxmlformats-officedocument.presentationml.slide+xml"/>
  <Override PartName="/ppt/slides/slide742.xml" ContentType="application/vnd.openxmlformats-officedocument.presentationml.slide+xml"/>
  <Override PartName="/ppt/slides/slide10.xml" ContentType="application/vnd.openxmlformats-officedocument.presentationml.slide+xml"/>
  <Override PartName="/ppt/slides/slide187.xml" ContentType="application/vnd.openxmlformats-officedocument.presentationml.slide+xml"/>
  <Override PartName="/ppt/slides/slide203.xml" ContentType="application/vnd.openxmlformats-officedocument.presentationml.slide+xml"/>
  <Override PartName="/ppt/slides/slide250.xml" ContentType="application/vnd.openxmlformats-officedocument.presentationml.slide+xml"/>
  <Override PartName="/ppt/slides/slide534.xml" ContentType="application/vnd.openxmlformats-officedocument.presentationml.slide+xml"/>
  <Override PartName="/ppt/slides/slide581.xml" ContentType="application/vnd.openxmlformats-officedocument.presentationml.slide+xml"/>
  <Override PartName="/ppt/slides/slide720.xml" ContentType="application/vnd.openxmlformats-officedocument.presentationml.slide+xml"/>
  <Override PartName="/ppt/slides/slide818.xml" ContentType="application/vnd.openxmlformats-officedocument.presentationml.slide+xml"/>
  <Override PartName="/ppt/slides/slide865.xml" ContentType="application/vnd.openxmlformats-officedocument.presentationml.slide+xml"/>
  <Override PartName="/ppt/slides/slide326.xml" ContentType="application/vnd.openxmlformats-officedocument.presentationml.slide+xml"/>
  <Override PartName="/ppt/slides/slide373.xml" ContentType="application/vnd.openxmlformats-officedocument.presentationml.slide+xml"/>
  <Override PartName="/ppt/slides/slide512.xml" ContentType="application/vnd.openxmlformats-officedocument.presentationml.slide+xml"/>
  <Override PartName="/ppt/slides/slide657.xml" ContentType="application/vnd.openxmlformats-officedocument.presentationml.slide+xml"/>
  <Override PartName="/ppt/slides/slide118.xml" ContentType="application/vnd.openxmlformats-officedocument.presentationml.slide+xml"/>
  <Override PartName="/ppt/slides/slide165.xml" ContentType="application/vnd.openxmlformats-officedocument.presentationml.slide+xml"/>
  <Override PartName="/ppt/slides/slide304.xml" ContentType="application/vnd.openxmlformats-officedocument.presentationml.slide+xml"/>
  <Override PartName="/ppt/slides/slide351.xml" ContentType="application/vnd.openxmlformats-officedocument.presentationml.slide+xml"/>
  <Override PartName="/ppt/slides/slide449.xml" ContentType="application/vnd.openxmlformats-officedocument.presentationml.slide+xml"/>
  <Override PartName="/ppt/slides/slide496.xml" ContentType="application/vnd.openxmlformats-officedocument.presentationml.slide+xml"/>
  <Override PartName="/ppt/slides/slide843.xml" ContentType="application/vnd.openxmlformats-officedocument.presentationml.slide+xml"/>
  <Override PartName="/ppt/slides/slide143.xml" ContentType="application/vnd.openxmlformats-officedocument.presentationml.slide+xml"/>
  <Override PartName="/ppt/slides/slide190.xml" ContentType="application/vnd.openxmlformats-officedocument.presentationml.slide+xml"/>
  <Override PartName="/ppt/slides/slide288.xml" ContentType="application/vnd.openxmlformats-officedocument.presentationml.slide+xml"/>
  <Override PartName="/ppt/slides/slide635.xml" ContentType="application/vnd.openxmlformats-officedocument.presentationml.slide+xml"/>
  <Override PartName="/ppt/slides/slide682.xml" ContentType="application/vnd.openxmlformats-officedocument.presentationml.slide+xml"/>
  <Override PartName="/ppt/slides/slide821.xml" ContentType="application/vnd.openxmlformats-officedocument.presentationml.slide+xml"/>
  <Override PartName="/ppt/slides/slide48.xml" ContentType="application/vnd.openxmlformats-officedocument.presentationml.slide+xml"/>
  <Override PartName="/ppt/slides/slide95.xml" ContentType="application/vnd.openxmlformats-officedocument.presentationml.slide+xml"/>
  <Override PartName="/ppt/slides/slide427.xml" ContentType="application/vnd.openxmlformats-officedocument.presentationml.slide+xml"/>
  <Override PartName="/ppt/slides/slide474.xml" ContentType="application/vnd.openxmlformats-officedocument.presentationml.slide+xml"/>
  <Override PartName="/ppt/slides/slide613.xml" ContentType="application/vnd.openxmlformats-officedocument.presentationml.slide+xml"/>
  <Override PartName="/ppt/slides/slide660.xml" ContentType="application/vnd.openxmlformats-officedocument.presentationml.slide+xml"/>
  <Override PartName="/ppt/slides/slide758.xml" ContentType="application/vnd.openxmlformats-officedocument.presentationml.slide+xml"/>
  <Override PartName="/ppt/slides/slide26.xml" ContentType="application/vnd.openxmlformats-officedocument.presentationml.slide+xml"/>
  <Override PartName="/ppt/slides/slide73.xml" ContentType="application/vnd.openxmlformats-officedocument.presentationml.slide+xml"/>
  <Override PartName="/ppt/slides/slide121.xml" ContentType="application/vnd.openxmlformats-officedocument.presentationml.slide+xml"/>
  <Override PartName="/ppt/slides/slide219.xml" ContentType="application/vnd.openxmlformats-officedocument.presentationml.slide+xml"/>
  <Override PartName="/ppt/slides/slide266.xml" ContentType="application/vnd.openxmlformats-officedocument.presentationml.slide+xml"/>
  <Override PartName="/ppt/slides/slide405.xml" ContentType="application/vnd.openxmlformats-officedocument.presentationml.slide+xml"/>
  <Override PartName="/ppt/slides/slide452.xml" ContentType="application/vnd.openxmlformats-officedocument.presentationml.slide+xml"/>
  <Override PartName="/ppt/slides/slide597.xml" ContentType="application/vnd.openxmlformats-officedocument.presentationml.slide+xml"/>
  <Override PartName="/ppt/slides/slide736.xml" ContentType="application/vnd.openxmlformats-officedocument.presentationml.slide+xml"/>
  <Override PartName="/ppt/slides/slide783.xml" ContentType="application/vnd.openxmlformats-officedocument.presentationml.slide+xml"/>
  <Override PartName="/ppt/slides/slide1.xml" ContentType="application/vnd.openxmlformats-officedocument.presentationml.slide+xml"/>
  <Override PartName="/ppt/slides/slide244.xml" ContentType="application/vnd.openxmlformats-officedocument.presentationml.slide+xml"/>
  <Override PartName="/ppt/slides/slide291.xml" ContentType="application/vnd.openxmlformats-officedocument.presentationml.slide+xml"/>
  <Override PartName="/ppt/slides/slide389.xml" ContentType="application/vnd.openxmlformats-officedocument.presentationml.slide+xml"/>
  <Override PartName="/ppt/slides/slide528.xml" ContentType="application/vnd.openxmlformats-officedocument.presentationml.slide+xml"/>
  <Override PartName="/ppt/slides/slide575.xml" ContentType="application/vnd.openxmlformats-officedocument.presentationml.slide+xml"/>
  <Override PartName="/ppt/slides/slide859.xml" ContentType="application/vnd.openxmlformats-officedocument.presentationml.slide+xml"/>
  <Override PartName="/ppt/slideLayouts/slideLayout3.xml" ContentType="application/vnd.openxmlformats-officedocument.presentationml.slideLayout+xml"/>
  <Override PartName="/ppt/slides/slide51.xml" ContentType="application/vnd.openxmlformats-officedocument.presentationml.slide+xml"/>
  <Override PartName="/ppt/slides/slide367.xml" ContentType="application/vnd.openxmlformats-officedocument.presentationml.slide+xml"/>
  <Override PartName="/ppt/slides/slide430.xml" ContentType="application/vnd.openxmlformats-officedocument.presentationml.slide+xml"/>
  <Override PartName="/ppt/slides/slide698.xml" ContentType="application/vnd.openxmlformats-officedocument.presentationml.slide+xml"/>
  <Override PartName="/ppt/slides/slide714.xml" ContentType="application/vnd.openxmlformats-officedocument.presentationml.slide+xml"/>
  <Override PartName="/ppt/slides/slide761.xml" ContentType="application/vnd.openxmlformats-officedocument.presentationml.slide+xml"/>
  <Override PartName="/ppt/slides/slide159.xml" ContentType="application/vnd.openxmlformats-officedocument.presentationml.slide+xml"/>
  <Override PartName="/ppt/slides/slide222.xml" ContentType="application/vnd.openxmlformats-officedocument.presentationml.slide+xml"/>
  <Override PartName="/ppt/slides/slide506.xml" ContentType="application/vnd.openxmlformats-officedocument.presentationml.slide+xml"/>
  <Override PartName="/ppt/slides/slide553.xml" ContentType="application/vnd.openxmlformats-officedocument.presentationml.slide+xml"/>
  <Override PartName="/ppt/slides/slide837.xml" ContentType="application/vnd.openxmlformats-officedocument.presentationml.slide+xml"/>
  <Override PartName="/ppt/slides/slide200.xml" ContentType="application/vnd.openxmlformats-officedocument.presentationml.slide+xml"/>
  <Override PartName="/ppt/slides/slide345.xml" ContentType="application/vnd.openxmlformats-officedocument.presentationml.slide+xml"/>
  <Override PartName="/ppt/slides/slide392.xml" ContentType="application/vnd.openxmlformats-officedocument.presentationml.slide+xml"/>
  <Override PartName="/ppt/slides/slide531.xml" ContentType="application/vnd.openxmlformats-officedocument.presentationml.slide+xml"/>
  <Override PartName="/ppt/slides/slide629.xml" ContentType="application/vnd.openxmlformats-officedocument.presentationml.slide+xml"/>
  <Override PartName="/ppt/slides/slide676.xml" ContentType="application/vnd.openxmlformats-officedocument.presentationml.slide+xml"/>
  <Override PartName="/ppt/slides/slide815.xml" ContentType="application/vnd.openxmlformats-officedocument.presentationml.slide+xml"/>
  <Override PartName="/ppt/slides/slide862.xml" ContentType="application/vnd.openxmlformats-officedocument.presentationml.slide+xml"/>
  <Override PartName="/ppt/slides/slide89.xml" ContentType="application/vnd.openxmlformats-officedocument.presentationml.slide+xml"/>
  <Override PartName="/ppt/slides/slide137.xml" ContentType="application/vnd.openxmlformats-officedocument.presentationml.slide+xml"/>
  <Override PartName="/ppt/slides/slide184.xml" ContentType="application/vnd.openxmlformats-officedocument.presentationml.slide+xml"/>
  <Override PartName="/ppt/slides/slide323.xml" ContentType="application/vnd.openxmlformats-officedocument.presentationml.slide+xml"/>
  <Override PartName="/ppt/slides/slide370.xml" ContentType="application/vnd.openxmlformats-officedocument.presentationml.slide+xml"/>
  <Override PartName="/ppt/slides/slide468.xml" ContentType="application/vnd.openxmlformats-officedocument.presentationml.slide+xml"/>
  <Override PartName="/ppt/slides/slide607.xml" ContentType="application/vnd.openxmlformats-officedocument.presentationml.slide+xml"/>
  <Override PartName="/ppt/slides/slide654.xml" ContentType="application/vnd.openxmlformats-officedocument.presentationml.slide+xml"/>
  <Override PartName="/ppt/slides/slide799.xml" ContentType="application/vnd.openxmlformats-officedocument.presentationml.slide+xml"/>
  <Override PartName="/ppt/slides/slide115.xml" ContentType="application/vnd.openxmlformats-officedocument.presentationml.slide+xml"/>
  <Override PartName="/ppt/slides/slide162.xml" ContentType="application/vnd.openxmlformats-officedocument.presentationml.slide+xml"/>
  <Override PartName="/ppt/slides/slide446.xml" ContentType="application/vnd.openxmlformats-officedocument.presentationml.slide+xml"/>
  <Override PartName="/ppt/slides/slide493.xml" ContentType="application/vnd.openxmlformats-officedocument.presentationml.slide+xml"/>
  <Override PartName="/ppt/slides/slide840.xml" ContentType="application/vnd.openxmlformats-officedocument.presentationml.slide+xml"/>
  <Override PartName="/ppt/slides/slide67.xml" ContentType="application/vnd.openxmlformats-officedocument.presentationml.slide+xml"/>
  <Override PartName="/ppt/slides/slide238.xml" ContentType="application/vnd.openxmlformats-officedocument.presentationml.slide+xml"/>
  <Override PartName="/ppt/slides/slide285.xml" ContentType="application/vnd.openxmlformats-officedocument.presentationml.slide+xml"/>
  <Override PartName="/ppt/slides/slide301.xml" ContentType="application/vnd.openxmlformats-officedocument.presentationml.slide+xml"/>
  <Override PartName="/ppt/slides/slide632.xml" ContentType="application/vnd.openxmlformats-officedocument.presentationml.slide+xml"/>
  <Override PartName="/ppt/slides/slide777.xml" ContentType="application/vnd.openxmlformats-officedocument.presentationml.slide+xml"/>
  <Override PartName="/ppt/slides/slide45.xml" ContentType="application/vnd.openxmlformats-officedocument.presentationml.slide+xml"/>
  <Override PartName="/ppt/slides/slide92.xml" ContentType="application/vnd.openxmlformats-officedocument.presentationml.slide+xml"/>
  <Override PartName="/ppt/slides/slide140.xml" ContentType="application/vnd.openxmlformats-officedocument.presentationml.slide+xml"/>
  <Override PartName="/ppt/slides/slide424.xml" ContentType="application/vnd.openxmlformats-officedocument.presentationml.slide+xml"/>
  <Override PartName="/ppt/slides/slide471.xml" ContentType="application/vnd.openxmlformats-officedocument.presentationml.slide+xml"/>
  <Override PartName="/ppt/slides/slide569.xml" ContentType="application/vnd.openxmlformats-officedocument.presentationml.slide+xml"/>
  <Override PartName="/ppt/slides/slide708.xml" ContentType="application/vnd.openxmlformats-officedocument.presentationml.slide+xml"/>
  <Override PartName="/ppt/slides/slide755.xml" ContentType="application/vnd.openxmlformats-officedocument.presentationml.slide+xml"/>
  <Override PartName="/ppt/slides/slide216.xml" ContentType="application/vnd.openxmlformats-officedocument.presentationml.slide+xml"/>
  <Override PartName="/ppt/slides/slide263.xml" ContentType="application/vnd.openxmlformats-officedocument.presentationml.slide+xml"/>
  <Override PartName="/ppt/slides/slide402.xml" ContentType="application/vnd.openxmlformats-officedocument.presentationml.slide+xml"/>
  <Override PartName="/ppt/slides/slide547.xml" ContentType="application/vnd.openxmlformats-officedocument.presentationml.slide+xml"/>
  <Override PartName="/ppt/slides/slide594.xml" ContentType="application/vnd.openxmlformats-officedocument.presentationml.slide+xml"/>
  <Override PartName="/ppt/slides/slide610.xml" ContentType="application/vnd.openxmlformats-officedocument.presentationml.slide+xml"/>
  <Override PartName="/ppt/slides/slide878.xml" ContentType="application/vnd.openxmlformats-officedocument.presentationml.slide+xml"/>
  <Override PartName="/ppt/slides/slide23.xml" ContentType="application/vnd.openxmlformats-officedocument.presentationml.slide+xml"/>
  <Override PartName="/ppt/slides/slide70.xml" ContentType="application/vnd.openxmlformats-officedocument.presentationml.slide+xml"/>
  <Override PartName="/ppt/slides/slide241.xml" ContentType="application/vnd.openxmlformats-officedocument.presentationml.slide+xml"/>
  <Override PartName="/ppt/slides/slide339.xml" ContentType="application/vnd.openxmlformats-officedocument.presentationml.slide+xml"/>
  <Override PartName="/ppt/slides/slide386.xml" ContentType="application/vnd.openxmlformats-officedocument.presentationml.slide+xml"/>
  <Override PartName="/ppt/slides/slide733.xml" ContentType="application/vnd.openxmlformats-officedocument.presentationml.slide+xml"/>
  <Override PartName="/ppt/slides/slide780.xml" ContentType="application/vnd.openxmlformats-officedocument.presentationml.slide+xml"/>
  <Override PartName="/ppt/slides/slide178.xml" ContentType="application/vnd.openxmlformats-officedocument.presentationml.slide+xml"/>
  <Override PartName="/ppt/slides/slide525.xml" ContentType="application/vnd.openxmlformats-officedocument.presentationml.slide+xml"/>
  <Override PartName="/ppt/slides/slide572.xml" ContentType="application/vnd.openxmlformats-officedocument.presentationml.slide+xml"/>
  <Override PartName="/ppt/slides/slide711.xml" ContentType="application/vnd.openxmlformats-officedocument.presentationml.slide+xml"/>
  <Override PartName="/ppt/slides/slide809.xml" ContentType="application/vnd.openxmlformats-officedocument.presentationml.slide+xml"/>
  <Override PartName="/ppt/slides/slide856.xml" ContentType="application/vnd.openxmlformats-officedocument.presentationml.slide+xml"/>
  <Override PartName="/ppt/slides/slide317.xml" ContentType="application/vnd.openxmlformats-officedocument.presentationml.slide+xml"/>
  <Override PartName="/ppt/slides/slide364.xml" ContentType="application/vnd.openxmlformats-officedocument.presentationml.slide+xml"/>
  <Override PartName="/ppt/slides/slide503.xml" ContentType="application/vnd.openxmlformats-officedocument.presentationml.slide+xml"/>
  <Override PartName="/ppt/slides/slide550.xml" ContentType="application/vnd.openxmlformats-officedocument.presentationml.slide+xml"/>
  <Override PartName="/ppt/slides/slide648.xml" ContentType="application/vnd.openxmlformats-officedocument.presentationml.slide+xml"/>
  <Override PartName="/ppt/slides/slide695.xml" ContentType="application/vnd.openxmlformats-officedocument.presentationml.slide+xml"/>
  <Override PartName="/ppt/slides/slide834.xml" ContentType="application/vnd.openxmlformats-officedocument.presentationml.slide+xml"/>
  <Override PartName="/ppt/slides/slide109.xml" ContentType="application/vnd.openxmlformats-officedocument.presentationml.slide+xml"/>
  <Override PartName="/ppt/slides/slide156.xml" ContentType="application/vnd.openxmlformats-officedocument.presentationml.slide+xml"/>
  <Override PartName="/ppt/slides/slide342.xml" ContentType="application/vnd.openxmlformats-officedocument.presentationml.slide+xml"/>
  <Override PartName="/ppt/slides/slide487.xml" ContentType="application/vnd.openxmlformats-officedocument.presentationml.slide+xml"/>
  <Override PartName="/ppt/slides/slide626.xml" ContentType="application/vnd.openxmlformats-officedocument.presentationml.slide+xml"/>
  <Override PartName="/ppt/slides/slide673.xml" ContentType="application/vnd.openxmlformats-officedocument.presentationml.slide+xml"/>
  <Override PartName="/ppt/slides/slide134.xml" ContentType="application/vnd.openxmlformats-officedocument.presentationml.slide+xml"/>
  <Override PartName="/ppt/slides/slide181.xml" ContentType="application/vnd.openxmlformats-officedocument.presentationml.slide+xml"/>
  <Override PartName="/ppt/slides/slide279.xml" ContentType="application/vnd.openxmlformats-officedocument.presentationml.slide+xml"/>
  <Override PartName="/ppt/slides/slide418.xml" ContentType="application/vnd.openxmlformats-officedocument.presentationml.slide+xml"/>
  <Override PartName="/ppt/slides/slide465.xml" ContentType="application/vnd.openxmlformats-officedocument.presentationml.slide+xml"/>
  <Override PartName="/ppt/slides/slide812.xml" ContentType="application/vnd.openxmlformats-officedocument.presentationml.slide+xml"/>
  <Override PartName="/ppt/slides/slide39.xml" ContentType="application/vnd.openxmlformats-officedocument.presentationml.slide+xml"/>
  <Override PartName="/ppt/slides/slide86.xml" ContentType="application/vnd.openxmlformats-officedocument.presentationml.slide+xml"/>
  <Override PartName="/ppt/slides/slide257.xml" ContentType="application/vnd.openxmlformats-officedocument.presentationml.slide+xml"/>
  <Override PartName="/ppt/slides/slide320.xml" ContentType="application/vnd.openxmlformats-officedocument.presentationml.slide+xml"/>
  <Override PartName="/ppt/slides/slide604.xml" ContentType="application/vnd.openxmlformats-officedocument.presentationml.slide+xml"/>
  <Override PartName="/ppt/slides/slide651.xml" ContentType="application/vnd.openxmlformats-officedocument.presentationml.slide+xml"/>
  <Override PartName="/ppt/slides/slide749.xml" ContentType="application/vnd.openxmlformats-officedocument.presentationml.slide+xml"/>
  <Override PartName="/ppt/slides/slide796.xml" ContentType="application/vnd.openxmlformats-officedocument.presentationml.slide+xml"/>
  <Override PartName="/ppt/slides/slide17.xml" ContentType="application/vnd.openxmlformats-officedocument.presentationml.slide+xml"/>
  <Override PartName="/ppt/slides/slide64.xml" ContentType="application/vnd.openxmlformats-officedocument.presentationml.slide+xml"/>
  <Override PartName="/ppt/slides/slide112.xml" ContentType="application/vnd.openxmlformats-officedocument.presentationml.slide+xml"/>
  <Override PartName="/ppt/slides/slide443.xml" ContentType="application/vnd.openxmlformats-officedocument.presentationml.slide+xml"/>
  <Override PartName="/ppt/slides/slide490.xml" ContentType="application/vnd.openxmlformats-officedocument.presentationml.slide+xml"/>
  <Override PartName="/ppt/slides/slide588.xml" ContentType="application/vnd.openxmlformats-officedocument.presentationml.slide+xml"/>
  <Override PartName="/ppt/slides/slide727.xml" ContentType="application/vnd.openxmlformats-officedocument.presentationml.slide+xml"/>
  <Override PartName="/ppt/slides/slide774.xml" ContentType="application/vnd.openxmlformats-officedocument.presentationml.slide+xml"/>
  <Override PartName="/ppt/slides/slide235.xml" ContentType="application/vnd.openxmlformats-officedocument.presentationml.slide+xml"/>
  <Override PartName="/ppt/slides/slide282.xml" ContentType="application/vnd.openxmlformats-officedocument.presentationml.slide+xml"/>
  <Override PartName="/ppt/slides/slide421.xml" ContentType="application/vnd.openxmlformats-officedocument.presentationml.slide+xml"/>
  <Override PartName="/ppt/slides/slide519.xml" ContentType="application/vnd.openxmlformats-officedocument.presentationml.slide+xml"/>
  <Override PartName="/ppt/slides/slide566.xml" ContentType="application/vnd.openxmlformats-officedocument.presentationml.slide+xml"/>
  <Override PartName="/ppt/slides/slide42.xml" ContentType="application/vnd.openxmlformats-officedocument.presentationml.slide+xml"/>
  <Override PartName="/ppt/slides/slide213.xml" ContentType="application/vnd.openxmlformats-officedocument.presentationml.slide+xml"/>
  <Override PartName="/ppt/slides/slide260.xml" ContentType="application/vnd.openxmlformats-officedocument.presentationml.slide+xml"/>
  <Override PartName="/ppt/slides/slide358.xml" ContentType="application/vnd.openxmlformats-officedocument.presentationml.slide+xml"/>
  <Override PartName="/ppt/slides/slide689.xml" ContentType="application/vnd.openxmlformats-officedocument.presentationml.slide+xml"/>
  <Override PartName="/ppt/slides/slide705.xml" ContentType="application/vnd.openxmlformats-officedocument.presentationml.slide+xml"/>
  <Override PartName="/ppt/slides/slide752.xml" ContentType="application/vnd.openxmlformats-officedocument.presentationml.slide+xml"/>
  <Override PartName="/ppt/slides/slide20.xml" ContentType="application/vnd.openxmlformats-officedocument.presentationml.slide+xml"/>
  <Override PartName="/ppt/slides/slide197.xml" ContentType="application/vnd.openxmlformats-officedocument.presentationml.slide+xml"/>
  <Override PartName="/ppt/slides/slide544.xml" ContentType="application/vnd.openxmlformats-officedocument.presentationml.slide+xml"/>
  <Override PartName="/ppt/slides/slide591.xml" ContentType="application/vnd.openxmlformats-officedocument.presentationml.slide+xml"/>
  <Override PartName="/ppt/slides/slide730.xml" ContentType="application/vnd.openxmlformats-officedocument.presentationml.slide+xml"/>
  <Override PartName="/ppt/slides/slide828.xml" ContentType="application/vnd.openxmlformats-officedocument.presentationml.slide+xml"/>
  <Override PartName="/ppt/slides/slide875.xml" ContentType="application/vnd.openxmlformats-officedocument.presentationml.slide+xml"/>
  <Override PartName="/ppt/slides/slide336.xml" ContentType="application/vnd.openxmlformats-officedocument.presentationml.slide+xml"/>
  <Override PartName="/ppt/slides/slide383.xml" ContentType="application/vnd.openxmlformats-officedocument.presentationml.slide+xml"/>
  <Override PartName="/ppt/slides/slide522.xml" ContentType="application/vnd.openxmlformats-officedocument.presentationml.slide+xml"/>
  <Override PartName="/ppt/slides/slide667.xml" ContentType="application/vnd.openxmlformats-officedocument.presentationml.slide+xml"/>
  <Override PartName="/ppt/slides/slide806.xml" ContentType="application/vnd.openxmlformats-officedocument.presentationml.slide+xml"/>
  <Override PartName="/ppt/slides/slide853.xml" ContentType="application/vnd.openxmlformats-officedocument.presentationml.slide+xml"/>
  <Override PartName="/ppt/slides/slide128.xml" ContentType="application/vnd.openxmlformats-officedocument.presentationml.slide+xml"/>
  <Override PartName="/ppt/slides/slide175.xml" ContentType="application/vnd.openxmlformats-officedocument.presentationml.slide+xml"/>
  <Override PartName="/ppt/slides/slide314.xml" ContentType="application/vnd.openxmlformats-officedocument.presentationml.slide+xml"/>
  <Override PartName="/ppt/slides/slide361.xml" ContentType="application/vnd.openxmlformats-officedocument.presentationml.slide+xml"/>
  <Override PartName="/ppt/slides/slide459.xml" ContentType="application/vnd.openxmlformats-officedocument.presentationml.slide+xml"/>
  <Override PartName="/ppt/slides/slide645.xml" ContentType="application/vnd.openxmlformats-officedocument.presentationml.slide+xml"/>
  <Override PartName="/ppt/slides/slide692.xml" ContentType="application/vnd.openxmlformats-officedocument.presentationml.slide+xml"/>
  <Override PartName="/ppt/slides/slide8.xml" ContentType="application/vnd.openxmlformats-officedocument.presentationml.slide+xml"/>
  <Override PartName="/ppt/slides/slide106.xml" ContentType="application/vnd.openxmlformats-officedocument.presentationml.slide+xml"/>
  <Override PartName="/ppt/slides/slide153.xml" ContentType="application/vnd.openxmlformats-officedocument.presentationml.slide+xml"/>
  <Override PartName="/ppt/slides/slide298.xml" ContentType="application/vnd.openxmlformats-officedocument.presentationml.slide+xml"/>
  <Override PartName="/ppt/slides/slide437.xml" ContentType="application/vnd.openxmlformats-officedocument.presentationml.slide+xml"/>
  <Override PartName="/ppt/slides/slide484.xml" ContentType="application/vnd.openxmlformats-officedocument.presentationml.slide+xml"/>
  <Override PartName="/ppt/slides/slide500.xml" ContentType="application/vnd.openxmlformats-officedocument.presentationml.slide+xml"/>
  <Override PartName="/ppt/slides/slide768.xml" ContentType="application/vnd.openxmlformats-officedocument.presentationml.slide+xml"/>
  <Override PartName="/ppt/slides/slide831.xml" ContentType="application/vnd.openxmlformats-officedocument.presentationml.slide+xml"/>
  <Override PartName="/ppt/slides/slide58.xml" ContentType="application/vnd.openxmlformats-officedocument.presentationml.slide+xml"/>
  <Override PartName="/ppt/slides/slide229.xml" ContentType="application/vnd.openxmlformats-officedocument.presentationml.slide+xml"/>
  <Override PartName="/ppt/slides/slide276.xml" ContentType="application/vnd.openxmlformats-officedocument.presentationml.slide+xml"/>
  <Override PartName="/ppt/slides/slide623.xml" ContentType="application/vnd.openxmlformats-officedocument.presentationml.slide+xml"/>
  <Override PartName="/ppt/slides/slide670.xml" ContentType="application/vnd.openxmlformats-officedocument.presentationml.slide+xml"/>
  <Override PartName="/ppt/slides/slide36.xml" ContentType="application/vnd.openxmlformats-officedocument.presentationml.slide+xml"/>
  <Override PartName="/ppt/slides/slide83.xml" ContentType="application/vnd.openxmlformats-officedocument.presentationml.slide+xml"/>
  <Override PartName="/ppt/slides/slide131.xml" ContentType="application/vnd.openxmlformats-officedocument.presentationml.slide+xml"/>
  <Override PartName="/ppt/slides/slide399.xml" ContentType="application/vnd.openxmlformats-officedocument.presentationml.slide+xml"/>
  <Override PartName="/ppt/slides/slide415.xml" ContentType="application/vnd.openxmlformats-officedocument.presentationml.slide+xml"/>
  <Override PartName="/ppt/slides/slide462.xml" ContentType="application/vnd.openxmlformats-officedocument.presentationml.slide+xml"/>
  <Override PartName="/ppt/slides/slide601.xml" ContentType="application/vnd.openxmlformats-officedocument.presentationml.slide+xml"/>
  <Override PartName="/ppt/slides/slide746.xml" ContentType="application/vnd.openxmlformats-officedocument.presentationml.slide+xml"/>
  <Override PartName="/ppt/slides/slide793.xml" ContentType="application/vnd.openxmlformats-officedocument.presentationml.slide+xml"/>
  <Override PartName="/ppt/slides/slide207.xml" ContentType="application/vnd.openxmlformats-officedocument.presentationml.slide+xml"/>
  <Override PartName="/ppt/slides/slide254.xml" ContentType="application/vnd.openxmlformats-officedocument.presentationml.slide+xml"/>
  <Override PartName="/ppt/slides/slide440.xml" ContentType="application/vnd.openxmlformats-officedocument.presentationml.slide+xml"/>
  <Override PartName="/ppt/slides/slide538.xml" ContentType="application/vnd.openxmlformats-officedocument.presentationml.slide+xml"/>
  <Override PartName="/ppt/slides/slide585.xml" ContentType="application/vnd.openxmlformats-officedocument.presentationml.slide+xml"/>
  <Override PartName="/ppt/slides/slide724.xml" ContentType="application/vnd.openxmlformats-officedocument.presentationml.slide+xml"/>
  <Override PartName="/ppt/slides/slide771.xml" ContentType="application/vnd.openxmlformats-officedocument.presentationml.slide+xml"/>
  <Override PartName="/ppt/slides/slide869.xml" ContentType="application/vnd.openxmlformats-officedocument.presentationml.slide+xml"/>
  <Override PartName="/ppt/slides/slide14.xml" ContentType="application/vnd.openxmlformats-officedocument.presentationml.slide+xml"/>
  <Override PartName="/ppt/slides/slide61.xml" ContentType="application/vnd.openxmlformats-officedocument.presentationml.slide+xml"/>
  <Override PartName="/ppt/slides/slide232.xml" ContentType="application/vnd.openxmlformats-officedocument.presentationml.slide+xml"/>
  <Override PartName="/ppt/slides/slide377.xml" ContentType="application/vnd.openxmlformats-officedocument.presentationml.slide+xml"/>
  <Override PartName="/ppt/slides/slide516.xml" ContentType="application/vnd.openxmlformats-officedocument.presentationml.slide+xml"/>
  <Override PartName="/ppt/slides/slide563.xml" ContentType="application/vnd.openxmlformats-officedocument.presentationml.slide+xml"/>
  <Override PartName="/ppt/slides/slide169.xml" ContentType="application/vnd.openxmlformats-officedocument.presentationml.slide+xml"/>
  <Override PartName="/ppt/slides/slide308.xml" ContentType="application/vnd.openxmlformats-officedocument.presentationml.slide+xml"/>
  <Override PartName="/ppt/slides/slide355.xml" ContentType="application/vnd.openxmlformats-officedocument.presentationml.slide+xml"/>
  <Override PartName="/ppt/slides/slide702.xml" ContentType="application/vnd.openxmlformats-officedocument.presentationml.slide+xml"/>
  <Override PartName="/ppt/slides/slide847.xml" ContentType="application/vnd.openxmlformats-officedocument.presentationml.slide+xml"/>
  <Override PartName="/ppt/tableStyles.xml" ContentType="application/vnd.openxmlformats-officedocument.presentationml.tableStyles+xml"/>
  <Override PartName="/ppt/slides/slide147.xml" ContentType="application/vnd.openxmlformats-officedocument.presentationml.slide+xml"/>
  <Override PartName="/ppt/slides/slide194.xml" ContentType="application/vnd.openxmlformats-officedocument.presentationml.slide+xml"/>
  <Override PartName="/ppt/slides/slide210.xml" ContentType="application/vnd.openxmlformats-officedocument.presentationml.slide+xml"/>
  <Override PartName="/ppt/slides/slide541.xml" ContentType="application/vnd.openxmlformats-officedocument.presentationml.slide+xml"/>
  <Override PartName="/ppt/slides/slide639.xml" ContentType="application/vnd.openxmlformats-officedocument.presentationml.slide+xml"/>
  <Override PartName="/ppt/slides/slide686.xml" ContentType="application/vnd.openxmlformats-officedocument.presentationml.slide+xml"/>
  <Override PartName="/ppt/slides/slide825.xml" ContentType="application/vnd.openxmlformats-officedocument.presentationml.slide+xml"/>
  <Override PartName="/ppt/slides/slide872.xml" ContentType="application/vnd.openxmlformats-officedocument.presentationml.slide+xml"/>
  <Override PartName="/ppt/slides/slide99.xml" ContentType="application/vnd.openxmlformats-officedocument.presentationml.slide+xml"/>
  <Override PartName="/ppt/slides/slide333.xml" ContentType="application/vnd.openxmlformats-officedocument.presentationml.slide+xml"/>
  <Override PartName="/ppt/slides/slide380.xml" ContentType="application/vnd.openxmlformats-officedocument.presentationml.slide+xml"/>
  <Override PartName="/ppt/slides/slide478.xml" ContentType="application/vnd.openxmlformats-officedocument.presentationml.slide+xml"/>
  <Override PartName="/ppt/slides/slide617.xml" ContentType="application/vnd.openxmlformats-officedocument.presentationml.slide+xml"/>
  <Override PartName="/ppt/slides/slide664.xml" ContentType="application/vnd.openxmlformats-officedocument.presentationml.slide+xml"/>
  <Override PartName="/ppt/slides/slide77.xml" ContentType="application/vnd.openxmlformats-officedocument.presentationml.slide+xml"/>
  <Override PartName="/ppt/slides/slide125.xml" ContentType="application/vnd.openxmlformats-officedocument.presentationml.slide+xml"/>
  <Override PartName="/ppt/slides/slide172.xml" ContentType="application/vnd.openxmlformats-officedocument.presentationml.slide+xml"/>
  <Override PartName="/ppt/slides/slide409.xml" ContentType="application/vnd.openxmlformats-officedocument.presentationml.slide+xml"/>
  <Override PartName="/ppt/slides/slide456.xml" ContentType="application/vnd.openxmlformats-officedocument.presentationml.slide+xml"/>
  <Override PartName="/ppt/slides/slide787.xml" ContentType="application/vnd.openxmlformats-officedocument.presentationml.slide+xml"/>
  <Override PartName="/ppt/slides/slide803.xml" ContentType="application/vnd.openxmlformats-officedocument.presentationml.slide+xml"/>
  <Override PartName="/ppt/slides/slide850.xml" ContentType="application/vnd.openxmlformats-officedocument.presentationml.slide+xml"/>
  <Override PartName="/ppt/slides/slide5.xml" ContentType="application/vnd.openxmlformats-officedocument.presentationml.slide+xml"/>
  <Override PartName="/ppt/slides/slide103.xml" ContentType="application/vnd.openxmlformats-officedocument.presentationml.slide+xml"/>
  <Override PartName="/ppt/slides/slide150.xml" ContentType="application/vnd.openxmlformats-officedocument.presentationml.slide+xml"/>
  <Override PartName="/ppt/slides/slide248.xml" ContentType="application/vnd.openxmlformats-officedocument.presentationml.slide+xml"/>
  <Override PartName="/ppt/slides/slide295.xml" ContentType="application/vnd.openxmlformats-officedocument.presentationml.slide+xml"/>
  <Override PartName="/ppt/slides/slide311.xml" ContentType="application/vnd.openxmlformats-officedocument.presentationml.slide+xml"/>
  <Override PartName="/ppt/slides/slide579.xml" ContentType="application/vnd.openxmlformats-officedocument.presentationml.slide+xml"/>
  <Override PartName="/ppt/slides/slide642.xml" ContentType="application/vnd.openxmlformats-officedocument.presentationml.slide+xml"/>
  <Override PartName="/ppt/slideLayouts/slideLayout7.xml" ContentType="application/vnd.openxmlformats-officedocument.presentationml.slideLayout+xml"/>
  <Override PartName="/ppt/slides/slide55.xml" ContentType="application/vnd.openxmlformats-officedocument.presentationml.slide+xml"/>
  <Override PartName="/ppt/slides/slide434.xml" ContentType="application/vnd.openxmlformats-officedocument.presentationml.slide+xml"/>
  <Override PartName="/ppt/slides/slide481.xml" ContentType="application/vnd.openxmlformats-officedocument.presentationml.slide+xml"/>
  <Override PartName="/ppt/slides/slide620.xml" ContentType="application/vnd.openxmlformats-officedocument.presentationml.slide+xml"/>
  <Override PartName="/ppt/slides/slide718.xml" ContentType="application/vnd.openxmlformats-officedocument.presentationml.slide+xml"/>
  <Override PartName="/ppt/slides/slide765.xml" ContentType="application/vnd.openxmlformats-officedocument.presentationml.slide+xml"/>
  <Override PartName="/ppt/slides/slide33.xml" ContentType="application/vnd.openxmlformats-officedocument.presentationml.slide+xml"/>
  <Override PartName="/ppt/slides/slide80.xml" ContentType="application/vnd.openxmlformats-officedocument.presentationml.slide+xml"/>
  <Override PartName="/ppt/slides/slide226.xml" ContentType="application/vnd.openxmlformats-officedocument.presentationml.slide+xml"/>
  <Override PartName="/ppt/slides/slide273.xml" ContentType="application/vnd.openxmlformats-officedocument.presentationml.slide+xml"/>
  <Override PartName="/ppt/slides/slide412.xml" ContentType="application/vnd.openxmlformats-officedocument.presentationml.slide+xml"/>
  <Override PartName="/ppt/slides/slide557.xml" ContentType="application/vnd.openxmlformats-officedocument.presentationml.slide+xml"/>
  <Override PartName="/ppt/slides/slide743.xml" ContentType="application/vnd.openxmlformats-officedocument.presentationml.slide+xml"/>
  <Override PartName="/ppt/slides/slide790.xml" ContentType="application/vnd.openxmlformats-officedocument.presentationml.slide+xml"/>
  <Override PartName="/ppt/presentation.xml" ContentType="application/vnd.openxmlformats-officedocument.presentationml.presentation.main+xml"/>
  <Override PartName="/ppt/slides/slide204.xml" ContentType="application/vnd.openxmlformats-officedocument.presentationml.slide+xml"/>
  <Override PartName="/ppt/slides/slide251.xml" ContentType="application/vnd.openxmlformats-officedocument.presentationml.slide+xml"/>
  <Override PartName="/ppt/slides/slide349.xml" ContentType="application/vnd.openxmlformats-officedocument.presentationml.slide+xml"/>
  <Override PartName="/ppt/slides/slide396.xml" ContentType="application/vnd.openxmlformats-officedocument.presentationml.slide+xml"/>
  <Override PartName="/ppt/slides/slide535.xml" ContentType="application/vnd.openxmlformats-officedocument.presentationml.slide+xml"/>
  <Override PartName="/ppt/slides/slide582.xml" ContentType="application/vnd.openxmlformats-officedocument.presentationml.slide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188.xml" ContentType="application/vnd.openxmlformats-officedocument.presentationml.slide+xml"/>
  <Override PartName="/ppt/slides/slide327.xml" ContentType="application/vnd.openxmlformats-officedocument.presentationml.slide+xml"/>
  <Override PartName="/ppt/slides/slide374.xml" ContentType="application/vnd.openxmlformats-officedocument.presentationml.slide+xml"/>
  <Override PartName="/ppt/slides/slide721.xml" ContentType="application/vnd.openxmlformats-officedocument.presentationml.slide+xml"/>
  <Override PartName="/ppt/slides/slide819.xml" ContentType="application/vnd.openxmlformats-officedocument.presentationml.slide+xml"/>
  <Override PartName="/ppt/slides/slide866.xml" ContentType="application/vnd.openxmlformats-officedocument.presentationml.slide+xml"/>
  <Override PartName="/ppt/slides/slide119.xml" ContentType="application/vnd.openxmlformats-officedocument.presentationml.slide+xml"/>
  <Override PartName="/ppt/slides/slide166.xml" ContentType="application/vnd.openxmlformats-officedocument.presentationml.slide+xml"/>
  <Override PartName="/ppt/slides/slide513.xml" ContentType="application/vnd.openxmlformats-officedocument.presentationml.slide+xml"/>
  <Override PartName="/ppt/slides/slide560.xml" ContentType="application/vnd.openxmlformats-officedocument.presentationml.slide+xml"/>
  <Override PartName="/ppt/slides/slide658.xml" ContentType="application/vnd.openxmlformats-officedocument.presentationml.slide+xml"/>
  <Override PartName="/ppt/slides/slide844.xml" ContentType="application/vnd.openxmlformats-officedocument.presentationml.slide+xml"/>
  <Override PartName="/ppt/slideLayouts/slideLayout10.xml" ContentType="application/vnd.openxmlformats-officedocument.presentationml.slideLayout+xml"/>
  <Override PartName="/ppt/slides/slide305.xml" ContentType="application/vnd.openxmlformats-officedocument.presentationml.slide+xml"/>
  <Override PartName="/ppt/slides/slide352.xml" ContentType="application/vnd.openxmlformats-officedocument.presentationml.slide+xml"/>
  <Override PartName="/ppt/slides/slide497.xml" ContentType="application/vnd.openxmlformats-officedocument.presentationml.slide+xml"/>
  <Override PartName="/ppt/slides/slide636.xml" ContentType="application/vnd.openxmlformats-officedocument.presentationml.slide+xml"/>
  <Override PartName="/ppt/slides/slide683.xml" ContentType="application/vnd.openxmlformats-officedocument.presentationml.slide+xml"/>
  <Override PartName="/ppt/slides/slide49.xml" ContentType="application/vnd.openxmlformats-officedocument.presentationml.slide+xml"/>
  <Override PartName="/ppt/slides/slide96.xml" ContentType="application/vnd.openxmlformats-officedocument.presentationml.slide+xml"/>
  <Override PartName="/ppt/slides/slide144.xml" ContentType="application/vnd.openxmlformats-officedocument.presentationml.slide+xml"/>
  <Override PartName="/ppt/slides/slide191.xml" ContentType="application/vnd.openxmlformats-officedocument.presentationml.slide+xml"/>
  <Override PartName="/ppt/slides/slide289.xml" ContentType="application/vnd.openxmlformats-officedocument.presentationml.slide+xml"/>
  <Override PartName="/ppt/slides/slide330.xml" ContentType="application/vnd.openxmlformats-officedocument.presentationml.slide+xml"/>
  <Override PartName="/ppt/slides/slide428.xml" ContentType="application/vnd.openxmlformats-officedocument.presentationml.slide+xml"/>
  <Override PartName="/ppt/slides/slide475.xml" ContentType="application/vnd.openxmlformats-officedocument.presentationml.slide+xml"/>
  <Override PartName="/ppt/slides/slide759.xml" ContentType="application/vnd.openxmlformats-officedocument.presentationml.slide+xml"/>
  <Override PartName="/ppt/slides/slide822.xml" ContentType="application/vnd.openxmlformats-officedocument.presentationml.slide+xml"/>
  <Override PartName="/ppt/slides/slide122.xml" ContentType="application/vnd.openxmlformats-officedocument.presentationml.slide+xml"/>
  <Override PartName="/ppt/slides/slide267.xml" ContentType="application/vnd.openxmlformats-officedocument.presentationml.slide+xml"/>
  <Override PartName="/ppt/slides/slide598.xml" ContentType="application/vnd.openxmlformats-officedocument.presentationml.slide+xml"/>
  <Override PartName="/ppt/slides/slide614.xml" ContentType="application/vnd.openxmlformats-officedocument.presentationml.slide+xml"/>
  <Override PartName="/ppt/slides/slide661.xml" ContentType="application/vnd.openxmlformats-officedocument.presentationml.slide+xml"/>
  <Override PartName="/ppt/slides/slide800.xml" ContentType="application/vnd.openxmlformats-officedocument.presentationml.slide+xml"/>
  <Override PartName="/ppt/slides/slide27.xml" ContentType="application/vnd.openxmlformats-officedocument.presentationml.slide+xml"/>
  <Override PartName="/ppt/slides/slide74.xml" ContentType="application/vnd.openxmlformats-officedocument.presentationml.slide+xml"/>
  <Override PartName="/ppt/slides/slide406.xml" ContentType="application/vnd.openxmlformats-officedocument.presentationml.slide+xml"/>
  <Override PartName="/ppt/slides/slide453.xml" ContentType="application/vnd.openxmlformats-officedocument.presentationml.slide+xml"/>
  <Override PartName="/ppt/slides/slide737.xml" ContentType="application/vnd.openxmlformats-officedocument.presentationml.slide+xml"/>
  <Override PartName="/ppt/slides/slide784.xml" ContentType="application/vnd.openxmlformats-officedocument.presentationml.slide+xml"/>
  <Override PartName="/ppt/slideLayouts/slideLayout4.xml" ContentType="application/vnd.openxmlformats-officedocument.presentationml.slideLayout+xml"/>
  <Override PartName="/ppt/slides/slide2.xml" ContentType="application/vnd.openxmlformats-officedocument.presentationml.slide+xml"/>
  <Override PartName="/ppt/slides/slide52.xml" ContentType="application/vnd.openxmlformats-officedocument.presentationml.slide+xml"/>
  <Override PartName="/ppt/slides/slide100.xml" ContentType="application/vnd.openxmlformats-officedocument.presentationml.slide+xml"/>
  <Override PartName="/ppt/slides/slide245.xml" ContentType="application/vnd.openxmlformats-officedocument.presentationml.slide+xml"/>
  <Override PartName="/ppt/slides/slide292.xml" ContentType="application/vnd.openxmlformats-officedocument.presentationml.slide+xml"/>
  <Override PartName="/ppt/slides/slide431.xml" ContentType="application/vnd.openxmlformats-officedocument.presentationml.slide+xml"/>
  <Override PartName="/ppt/slides/slide529.xml" ContentType="application/vnd.openxmlformats-officedocument.presentationml.slide+xml"/>
  <Override PartName="/ppt/slides/slide576.xml" ContentType="application/vnd.openxmlformats-officedocument.presentationml.slide+xml"/>
  <Override PartName="/ppt/slides/slide715.xml" ContentType="application/vnd.openxmlformats-officedocument.presentationml.slide+xml"/>
  <Override PartName="/ppt/slides/slide762.xml" ContentType="application/vnd.openxmlformats-officedocument.presentationml.slide+xml"/>
  <Override PartName="/ppt/slides/slide223.xml" ContentType="application/vnd.openxmlformats-officedocument.presentationml.slide+xml"/>
  <Override PartName="/ppt/slides/slide270.xml" ContentType="application/vnd.openxmlformats-officedocument.presentationml.slide+xml"/>
  <Override PartName="/ppt/slides/slide368.xml" ContentType="application/vnd.openxmlformats-officedocument.presentationml.slide+xml"/>
  <Override PartName="/ppt/slides/slide507.xml" ContentType="application/vnd.openxmlformats-officedocument.presentationml.slide+xml"/>
  <Override PartName="/ppt/slides/slide554.xml" ContentType="application/vnd.openxmlformats-officedocument.presentationml.slide+xml"/>
  <Override PartName="/ppt/slides/slide699.xml" ContentType="application/vnd.openxmlformats-officedocument.presentationml.slide+xml"/>
  <Override PartName="/ppt/slides/slide838.xml" ContentType="application/vnd.openxmlformats-officedocument.presentationml.slide+xml"/>
  <Override PartName="/ppt/slides/slide30.xml" ContentType="application/vnd.openxmlformats-officedocument.presentationml.slide+xml"/>
  <Override PartName="/ppt/slides/slide346.xml" ContentType="application/vnd.openxmlformats-officedocument.presentationml.slide+xml"/>
  <Override PartName="/ppt/slides/slide393.xml" ContentType="application/vnd.openxmlformats-officedocument.presentationml.slide+xml"/>
  <Override PartName="/ppt/slides/slide677.xml" ContentType="application/vnd.openxmlformats-officedocument.presentationml.slide+xml"/>
  <Override PartName="/ppt/slides/slide740.xml" ContentType="application/vnd.openxmlformats-officedocument.presentationml.slide+xml"/>
  <Override PartName="/ppt/slides/slide138.xml" ContentType="application/vnd.openxmlformats-officedocument.presentationml.slide+xml"/>
  <Override PartName="/ppt/slides/slide185.xml" ContentType="application/vnd.openxmlformats-officedocument.presentationml.slide+xml"/>
  <Override PartName="/ppt/slides/slide201.xml" ContentType="application/vnd.openxmlformats-officedocument.presentationml.slide+xml"/>
  <Override PartName="/ppt/slides/slide469.xml" ContentType="application/vnd.openxmlformats-officedocument.presentationml.slide+xml"/>
  <Override PartName="/ppt/slides/slide532.xml" ContentType="application/vnd.openxmlformats-officedocument.presentationml.slide+xml"/>
  <Override PartName="/ppt/slides/slide816.xml" ContentType="application/vnd.openxmlformats-officedocument.presentationml.slide+xml"/>
  <Override PartName="/ppt/slides/slide863.xml" ContentType="application/vnd.openxmlformats-officedocument.presentationml.slide+xml"/>
  <Override PartName="/ppt/slides/slide324.xml" ContentType="application/vnd.openxmlformats-officedocument.presentationml.slide+xml"/>
  <Override PartName="/ppt/slides/slide371.xml" ContentType="application/vnd.openxmlformats-officedocument.presentationml.slide+xml"/>
  <Override PartName="/ppt/slides/slide510.xml" ContentType="application/vnd.openxmlformats-officedocument.presentationml.slide+xml"/>
  <Override PartName="/ppt/slides/slide608.xml" ContentType="application/vnd.openxmlformats-officedocument.presentationml.slide+xml"/>
  <Override PartName="/ppt/slides/slide655.xml" ContentType="application/vnd.openxmlformats-officedocument.presentationml.slide+xml"/>
  <Override PartName="/ppt/slides/slide68.xml" ContentType="application/vnd.openxmlformats-officedocument.presentationml.slide+xml"/>
  <Override PartName="/ppt/slides/slide116.xml" ContentType="application/vnd.openxmlformats-officedocument.presentationml.slide+xml"/>
  <Override PartName="/ppt/slides/slide163.xml" ContentType="application/vnd.openxmlformats-officedocument.presentationml.slide+xml"/>
  <Override PartName="/ppt/slides/slide302.xml" ContentType="application/vnd.openxmlformats-officedocument.presentationml.slide+xml"/>
  <Override PartName="/ppt/slides/slide447.xml" ContentType="application/vnd.openxmlformats-officedocument.presentationml.slide+xml"/>
  <Override PartName="/ppt/slides/slide494.xml" ContentType="application/vnd.openxmlformats-officedocument.presentationml.slide+xml"/>
  <Override PartName="/ppt/slides/slide778.xml" ContentType="application/vnd.openxmlformats-officedocument.presentationml.slide+xml"/>
  <Override PartName="/ppt/slides/slide841.xml" ContentType="application/vnd.openxmlformats-officedocument.presentationml.slide+xml"/>
  <Override PartName="/ppt/slides/slide141.xml" ContentType="application/vnd.openxmlformats-officedocument.presentationml.slide+xml"/>
  <Override PartName="/ppt/slides/slide239.xml" ContentType="application/vnd.openxmlformats-officedocument.presentationml.slide+xml"/>
  <Override PartName="/ppt/slides/slide286.xml" ContentType="application/vnd.openxmlformats-officedocument.presentationml.slide+xml"/>
  <Override PartName="/ppt/slides/slide425.xml" ContentType="application/vnd.openxmlformats-officedocument.presentationml.slide+xml"/>
  <Override PartName="/ppt/slides/slide472.xml" ContentType="application/vnd.openxmlformats-officedocument.presentationml.slide+xml"/>
  <Override PartName="/ppt/slides/slide633.xml" ContentType="application/vnd.openxmlformats-officedocument.presentationml.slide+xml"/>
  <Override PartName="/ppt/slides/slide680.xml" ContentType="application/vnd.openxmlformats-officedocument.presentationml.slide+xml"/>
  <Override PartName="/ppt/slides/slide46.xml" ContentType="application/vnd.openxmlformats-officedocument.presentationml.slide+xml"/>
  <Override PartName="/ppt/slides/slide93.xml" ContentType="application/vnd.openxmlformats-officedocument.presentationml.slide+xml"/>
  <Override PartName="/ppt/slides/slide217.xml" ContentType="application/vnd.openxmlformats-officedocument.presentationml.slide+xml"/>
  <Override PartName="/ppt/slides/slide264.xml" ContentType="application/vnd.openxmlformats-officedocument.presentationml.slide+xml"/>
  <Override PartName="/ppt/slides/slide611.xml" ContentType="application/vnd.openxmlformats-officedocument.presentationml.slide+xml"/>
  <Override PartName="/ppt/slides/slide709.xml" ContentType="application/vnd.openxmlformats-officedocument.presentationml.slide+xml"/>
  <Override PartName="/ppt/slides/slide756.xml" ContentType="application/vnd.openxmlformats-officedocument.presentationml.slide+xml"/>
  <Override PartName="/ppt/slides/slide24.xml" ContentType="application/vnd.openxmlformats-officedocument.presentationml.slide+xml"/>
  <Override PartName="/ppt/slides/slide71.xml" ContentType="application/vnd.openxmlformats-officedocument.presentationml.slide+xml"/>
  <Override PartName="/ppt/slides/slide403.xml" ContentType="application/vnd.openxmlformats-officedocument.presentationml.slide+xml"/>
  <Override PartName="/ppt/slides/slide450.xml" ContentType="application/vnd.openxmlformats-officedocument.presentationml.slide+xml"/>
  <Override PartName="/ppt/slides/slide548.xml" ContentType="application/vnd.openxmlformats-officedocument.presentationml.slide+xml"/>
  <Override PartName="/ppt/slides/slide595.xml" ContentType="application/vnd.openxmlformats-officedocument.presentationml.slide+xml"/>
  <Override PartName="/ppt/slides/slide734.xml" ContentType="application/vnd.openxmlformats-officedocument.presentationml.slide+xml"/>
  <Override PartName="/ppt/slides/slide781.xml" ContentType="application/vnd.openxmlformats-officedocument.presentationml.slide+xml"/>
  <Override PartName="/ppt/slides/slide242.xml" ContentType="application/vnd.openxmlformats-officedocument.presentationml.slide+xml"/>
  <Override PartName="/ppt/slides/slide387.xml" ContentType="application/vnd.openxmlformats-officedocument.presentationml.slide+xml"/>
  <Override PartName="/ppt/slides/slide526.xml" ContentType="application/vnd.openxmlformats-officedocument.presentationml.slide+xml"/>
  <Override PartName="/ppt/slides/slide573.xml" ContentType="application/vnd.openxmlformats-officedocument.presentationml.slide+xml"/>
  <Override PartName="/ppt/slides/slide857.xml" ContentType="application/vnd.openxmlformats-officedocument.presentationml.slide+xml"/>
  <Override PartName="/ppt/slideLayouts/slideLayout1.xml" ContentType="application/vnd.openxmlformats-officedocument.presentationml.slideLayout+xml"/>
  <Override PartName="/ppt/slides/slide179.xml" ContentType="application/vnd.openxmlformats-officedocument.presentationml.slide+xml"/>
  <Override PartName="/ppt/slides/slide318.xml" ContentType="application/vnd.openxmlformats-officedocument.presentationml.slide+xml"/>
  <Override PartName="/ppt/slides/slide365.xml" ContentType="application/vnd.openxmlformats-officedocument.presentationml.slide+xml"/>
  <Override PartName="/ppt/slides/slide649.xml" ContentType="application/vnd.openxmlformats-officedocument.presentationml.slide+xml"/>
  <Override PartName="/ppt/slides/slide696.xml" ContentType="application/vnd.openxmlformats-officedocument.presentationml.slide+xml"/>
  <Override PartName="/ppt/slides/slide712.xml" ContentType="application/vnd.openxmlformats-officedocument.presentationml.slide+xml"/>
  <Override PartName="/ppt/slides/slide157.xml" ContentType="application/vnd.openxmlformats-officedocument.presentationml.slide+xml"/>
  <Override PartName="/ppt/slides/slide220.xml" ContentType="application/vnd.openxmlformats-officedocument.presentationml.slide+xml"/>
  <Override PartName="/ppt/slides/slide488.xml" ContentType="application/vnd.openxmlformats-officedocument.presentationml.slide+xml"/>
  <Override PartName="/ppt/slides/slide504.xml" ContentType="application/vnd.openxmlformats-officedocument.presentationml.slide+xml"/>
  <Override PartName="/ppt/slides/slide551.xml" ContentType="application/vnd.openxmlformats-officedocument.presentationml.slide+xml"/>
  <Override PartName="/ppt/slides/slide835.xml" ContentType="application/vnd.openxmlformats-officedocument.presentationml.slide+xml"/>
  <Override PartName="/ppt/slides/slide343.xml" ContentType="application/vnd.openxmlformats-officedocument.presentationml.slide+xml"/>
  <Override PartName="/ppt/slides/slide390.xml" ContentType="application/vnd.openxmlformats-officedocument.presentationml.slide+xml"/>
  <Override PartName="/ppt/slides/slide627.xml" ContentType="application/vnd.openxmlformats-officedocument.presentationml.slide+xml"/>
  <Override PartName="/ppt/slides/slide674.xml" ContentType="application/vnd.openxmlformats-officedocument.presentationml.slide+xml"/>
  <Override PartName="/ppt/slides/slide813.xml" ContentType="application/vnd.openxmlformats-officedocument.presentationml.slide+xml"/>
  <Override PartName="/ppt/slides/slide860.xml" ContentType="application/vnd.openxmlformats-officedocument.presentationml.slide+xml"/>
  <Override PartName="/ppt/slides/slide87.xml" ContentType="application/vnd.openxmlformats-officedocument.presentationml.slide+xml"/>
  <Override PartName="/ppt/slides/slide135.xml" ContentType="application/vnd.openxmlformats-officedocument.presentationml.slide+xml"/>
  <Override PartName="/ppt/slides/slide182.xml" ContentType="application/vnd.openxmlformats-officedocument.presentationml.slide+xml"/>
  <Override PartName="/ppt/slides/slide321.xml" ContentType="application/vnd.openxmlformats-officedocument.presentationml.slide+xml"/>
  <Override PartName="/ppt/slides/slide419.xml" ContentType="application/vnd.openxmlformats-officedocument.presentationml.slide+xml"/>
  <Override PartName="/ppt/slides/slide466.xml" ContentType="application/vnd.openxmlformats-officedocument.presentationml.slide+xml"/>
  <Override PartName="/ppt/slides/slide605.xml" ContentType="application/vnd.openxmlformats-officedocument.presentationml.slide+xml"/>
  <Override PartName="/ppt/slides/slide652.xml" ContentType="application/vnd.openxmlformats-officedocument.presentationml.slide+xml"/>
  <Override PartName="/ppt/slides/slide797.xml" ContentType="application/vnd.openxmlformats-officedocument.presentationml.slide+xml"/>
  <Override PartName="/ppt/slides/slide113.xml" ContentType="application/vnd.openxmlformats-officedocument.presentationml.slide+xml"/>
  <Override PartName="/ppt/slides/slide160.xml" ContentType="application/vnd.openxmlformats-officedocument.presentationml.slide+xml"/>
  <Override PartName="/ppt/slides/slide258.xml" ContentType="application/vnd.openxmlformats-officedocument.presentationml.slide+xml"/>
  <Override PartName="/ppt/slides/slide444.xml" ContentType="application/vnd.openxmlformats-officedocument.presentationml.slide+xml"/>
  <Override PartName="/ppt/slides/slide491.xml" ContentType="application/vnd.openxmlformats-officedocument.presentationml.slide+xml"/>
  <Override PartName="/ppt/slides/slide589.xml" ContentType="application/vnd.openxmlformats-officedocument.presentationml.slide+xml"/>
  <Override PartName="/ppt/slides/slide18.xml" ContentType="application/vnd.openxmlformats-officedocument.presentationml.slide+xml"/>
  <Override PartName="/ppt/slides/slide65.xml" ContentType="application/vnd.openxmlformats-officedocument.presentationml.slide+xml"/>
  <Override PartName="/ppt/slides/slide236.xml" ContentType="application/vnd.openxmlformats-officedocument.presentationml.slide+xml"/>
  <Override PartName="/ppt/slides/slide283.xml" ContentType="application/vnd.openxmlformats-officedocument.presentationml.slide+xml"/>
  <Override PartName="/ppt/slides/slide630.xml" ContentType="application/vnd.openxmlformats-officedocument.presentationml.slide+xml"/>
  <Override PartName="/ppt/slides/slide728.xml" ContentType="application/vnd.openxmlformats-officedocument.presentationml.slide+xml"/>
  <Override PartName="/ppt/slides/slide775.xml" ContentType="application/vnd.openxmlformats-officedocument.presentationml.slide+xml"/>
  <Override PartName="/ppt/slides/slide43.xml" ContentType="application/vnd.openxmlformats-officedocument.presentationml.slide+xml"/>
  <Override PartName="/ppt/slides/slide90.xml" ContentType="application/vnd.openxmlformats-officedocument.presentationml.slide+xml"/>
  <Override PartName="/ppt/slides/slide422.xml" ContentType="application/vnd.openxmlformats-officedocument.presentationml.slide+xml"/>
  <Override PartName="/ppt/slides/slide567.xml" ContentType="application/vnd.openxmlformats-officedocument.presentationml.slide+xml"/>
  <Override PartName="/ppt/slides/slide706.xml" ContentType="application/vnd.openxmlformats-officedocument.presentationml.slide+xml"/>
  <Override PartName="/ppt/slides/slide753.xml" ContentType="application/vnd.openxmlformats-officedocument.presentationml.slide+xml"/>
  <Override PartName="/ppt/theme/theme1.xml" ContentType="application/vnd.openxmlformats-officedocument.theme+xml"/>
  <Override PartName="/ppt/slides/slide214.xml" ContentType="application/vnd.openxmlformats-officedocument.presentationml.slide+xml"/>
  <Override PartName="/ppt/slides/slide261.xml" ContentType="application/vnd.openxmlformats-officedocument.presentationml.slide+xml"/>
  <Override PartName="/ppt/slides/slide359.xml" ContentType="application/vnd.openxmlformats-officedocument.presentationml.slide+xml"/>
  <Override PartName="/ppt/slides/slide400.xml" ContentType="application/vnd.openxmlformats-officedocument.presentationml.slide+xml"/>
  <Override PartName="/ppt/slides/slide545.xml" ContentType="application/vnd.openxmlformats-officedocument.presentationml.slide+xml"/>
  <Override PartName="/ppt/slides/slide592.xml" ContentType="application/vnd.openxmlformats-officedocument.presentationml.slide+xml"/>
  <Override PartName="/ppt/slides/slide829.xml" ContentType="application/vnd.openxmlformats-officedocument.presentationml.slide+xml"/>
  <Override PartName="/ppt/slides/slide876.xml" ContentType="application/vnd.openxmlformats-officedocument.presentationml.slide+xml"/>
  <Override PartName="/ppt/slides/slide21.xml" ContentType="application/vnd.openxmlformats-officedocument.presentationml.slide+xml"/>
  <Override PartName="/ppt/slides/slide198.xml" ContentType="application/vnd.openxmlformats-officedocument.presentationml.slide+xml"/>
  <Override PartName="/ppt/slides/slide337.xml" ContentType="application/vnd.openxmlformats-officedocument.presentationml.slide+xml"/>
  <Override PartName="/ppt/slides/slide384.xml" ContentType="application/vnd.openxmlformats-officedocument.presentationml.slide+xml"/>
  <Override PartName="/ppt/slides/slide668.xml" ContentType="application/vnd.openxmlformats-officedocument.presentationml.slide+xml"/>
  <Override PartName="/ppt/slides/slide731.xml" ContentType="application/vnd.openxmlformats-officedocument.presentationml.slide+xml"/>
  <Override PartName="/ppt/slides/slide129.xml" ContentType="application/vnd.openxmlformats-officedocument.presentationml.slide+xml"/>
  <Override PartName="/ppt/slides/slide176.xml" ContentType="application/vnd.openxmlformats-officedocument.presentationml.slide+xml"/>
  <Override PartName="/ppt/slides/slide523.xml" ContentType="application/vnd.openxmlformats-officedocument.presentationml.slide+xml"/>
  <Override PartName="/ppt/slides/slide570.xml" ContentType="application/vnd.openxmlformats-officedocument.presentationml.slide+xml"/>
  <Override PartName="/ppt/slides/slide807.xml" ContentType="application/vnd.openxmlformats-officedocument.presentationml.slide+xml"/>
  <Override PartName="/ppt/slides/slide854.xml" ContentType="application/vnd.openxmlformats-officedocument.presentationml.slide+xml"/>
  <Override PartName="/ppt/slides/slide299.xml" ContentType="application/vnd.openxmlformats-officedocument.presentationml.slide+xml"/>
  <Override PartName="/ppt/slides/slide315.xml" ContentType="application/vnd.openxmlformats-officedocument.presentationml.slide+xml"/>
  <Override PartName="/ppt/slides/slide362.xml" ContentType="application/vnd.openxmlformats-officedocument.presentationml.slide+xml"/>
  <Override PartName="/ppt/slides/slide501.xml" ContentType="application/vnd.openxmlformats-officedocument.presentationml.slide+xml"/>
  <Override PartName="/ppt/slides/slide646.xml" ContentType="application/vnd.openxmlformats-officedocument.presentationml.slide+xml"/>
  <Override PartName="/ppt/slides/slide693.xml" ContentType="application/vnd.openxmlformats-officedocument.presentationml.slide+xml"/>
  <Override PartName="/ppt/slides/slide832.xml" ContentType="application/vnd.openxmlformats-officedocument.presentationml.slide+xml"/>
  <Override PartName="/ppt/slides/slide9.xml" ContentType="application/vnd.openxmlformats-officedocument.presentationml.slide+xml"/>
  <Override PartName="/ppt/slides/slide59.xml" ContentType="application/vnd.openxmlformats-officedocument.presentationml.slide+xml"/>
  <Override PartName="/ppt/slides/slide107.xml" ContentType="application/vnd.openxmlformats-officedocument.presentationml.slide+xml"/>
  <Override PartName="/ppt/slides/slide154.xml" ContentType="application/vnd.openxmlformats-officedocument.presentationml.slide+xml"/>
  <Override PartName="/ppt/slides/slide340.xml" ContentType="application/vnd.openxmlformats-officedocument.presentationml.slide+xml"/>
  <Override PartName="/ppt/slides/slide438.xml" ContentType="application/vnd.openxmlformats-officedocument.presentationml.slide+xml"/>
  <Override PartName="/ppt/slides/slide485.xml" ContentType="application/vnd.openxmlformats-officedocument.presentationml.slide+xml"/>
  <Override PartName="/ppt/slides/slide624.xml" ContentType="application/vnd.openxmlformats-officedocument.presentationml.slide+xml"/>
  <Override PartName="/ppt/slides/slide671.xml" ContentType="application/vnd.openxmlformats-officedocument.presentationml.slide+xml"/>
  <Override PartName="/ppt/slides/slide769.xml" ContentType="application/vnd.openxmlformats-officedocument.presentationml.slide+xml"/>
  <Override PartName="/ppt/viewProps.xml" ContentType="application/vnd.openxmlformats-officedocument.presentationml.viewProps+xml"/>
  <Override PartName="/ppt/slides/slide132.xml" ContentType="application/vnd.openxmlformats-officedocument.presentationml.slide+xml"/>
  <Override PartName="/ppt/slides/slide277.xml" ContentType="application/vnd.openxmlformats-officedocument.presentationml.slide+xml"/>
  <Override PartName="/ppt/slides/slide416.xml" ContentType="application/vnd.openxmlformats-officedocument.presentationml.slide+xml"/>
  <Override PartName="/ppt/slides/slide463.xml" ContentType="application/vnd.openxmlformats-officedocument.presentationml.slide+xml"/>
  <Override PartName="/ppt/slides/slide747.xml" ContentType="application/vnd.openxmlformats-officedocument.presentationml.slide+xml"/>
  <Override PartName="/ppt/slides/slide794.xml" ContentType="application/vnd.openxmlformats-officedocument.presentationml.slide+xml"/>
  <Override PartName="/ppt/slides/slide810.xml" ContentType="application/vnd.openxmlformats-officedocument.presentationml.slide+xml"/>
  <Override PartName="/ppt/slides/slide37.xml" ContentType="application/vnd.openxmlformats-officedocument.presentationml.slide+xml"/>
  <Override PartName="/ppt/slides/slide84.xml" ContentType="application/vnd.openxmlformats-officedocument.presentationml.slide+xml"/>
  <Override PartName="/ppt/slides/slide208.xml" ContentType="application/vnd.openxmlformats-officedocument.presentationml.slide+xml"/>
  <Override PartName="/ppt/slides/slide255.xml" ContentType="application/vnd.openxmlformats-officedocument.presentationml.slide+xml"/>
  <Override PartName="/ppt/slides/slide539.xml" ContentType="application/vnd.openxmlformats-officedocument.presentationml.slide+xml"/>
  <Override PartName="/ppt/slides/slide586.xml" ContentType="application/vnd.openxmlformats-officedocument.presentationml.slide+xml"/>
  <Override PartName="/ppt/slides/slide602.xml" ContentType="application/vnd.openxmlformats-officedocument.presentationml.slide+xml"/>
  <Override PartName="/ppt/presProps.xml" ContentType="application/vnd.openxmlformats-officedocument.presentationml.presProps+xml"/>
  <Override PartName="/ppt/slides/slide15.xml" ContentType="application/vnd.openxmlformats-officedocument.presentationml.slide+xml"/>
  <Override PartName="/ppt/slides/slide62.xml" ContentType="application/vnd.openxmlformats-officedocument.presentationml.slide+xml"/>
  <Override PartName="/ppt/slides/slide110.xml" ContentType="application/vnd.openxmlformats-officedocument.presentationml.slide+xml"/>
  <Override PartName="/ppt/slides/slide378.xml" ContentType="application/vnd.openxmlformats-officedocument.presentationml.slide+xml"/>
  <Override PartName="/ppt/slides/slide441.xml" ContentType="application/vnd.openxmlformats-officedocument.presentationml.slide+xml"/>
  <Override PartName="/ppt/slides/slide725.xml" ContentType="application/vnd.openxmlformats-officedocument.presentationml.slide+xml"/>
  <Override PartName="/ppt/slides/slide772.xml" ContentType="application/vnd.openxmlformats-officedocument.presentationml.slide+xml"/>
  <Override PartName="/ppt/slides/slide233.xml" ContentType="application/vnd.openxmlformats-officedocument.presentationml.slide+xml"/>
  <Override PartName="/ppt/slides/slide280.xml" ContentType="application/vnd.openxmlformats-officedocument.presentationml.slide+xml"/>
  <Override PartName="/ppt/slides/slide517.xml" ContentType="application/vnd.openxmlformats-officedocument.presentationml.slide+xml"/>
  <Override PartName="/ppt/slides/slide564.xml" ContentType="application/vnd.openxmlformats-officedocument.presentationml.slide+xml"/>
  <Override PartName="/ppt/slides/slide848.xml" ContentType="application/vnd.openxmlformats-officedocument.presentationml.slide+xml"/>
  <Override PartName="/ppt/slides/slide40.xml" ContentType="application/vnd.openxmlformats-officedocument.presentationml.slide+xml"/>
  <Override PartName="/ppt/slides/slide211.xml" ContentType="application/vnd.openxmlformats-officedocument.presentationml.slide+xml"/>
  <Override PartName="/ppt/slides/slide309.xml" ContentType="application/vnd.openxmlformats-officedocument.presentationml.slide+xml"/>
  <Override PartName="/ppt/slides/slide356.xml" ContentType="application/vnd.openxmlformats-officedocument.presentationml.slide+xml"/>
  <Override PartName="/ppt/slides/slide687.xml" ContentType="application/vnd.openxmlformats-officedocument.presentationml.slide+xml"/>
  <Override PartName="/ppt/slides/slide703.xml" ContentType="application/vnd.openxmlformats-officedocument.presentationml.slide+xml"/>
  <Override PartName="/ppt/slides/slide750.xml" ContentType="application/vnd.openxmlformats-officedocument.presentationml.slide+xml"/>
  <Override PartName="/ppt/slides/slide148.xml" ContentType="application/vnd.openxmlformats-officedocument.presentationml.slide+xml"/>
  <Override PartName="/ppt/slides/slide195.xml" ContentType="application/vnd.openxmlformats-officedocument.presentationml.slide+xml"/>
  <Override PartName="/ppt/slides/slide479.xml" ContentType="application/vnd.openxmlformats-officedocument.presentationml.slide+xml"/>
  <Override PartName="/ppt/slides/slide542.xml" ContentType="application/vnd.openxmlformats-officedocument.presentationml.slide+xml"/>
  <Override PartName="/ppt/slides/slide826.xml" ContentType="application/vnd.openxmlformats-officedocument.presentationml.slide+xml"/>
  <Override PartName="/ppt/slides/slide873.xml" ContentType="application/vnd.openxmlformats-officedocument.presentationml.slide+xml"/>
  <Override PartName="/ppt/slides/slide126.xml" ContentType="application/vnd.openxmlformats-officedocument.presentationml.slide+xml"/>
  <Override PartName="/ppt/slides/slide173.xml" ContentType="application/vnd.openxmlformats-officedocument.presentationml.slide+xml"/>
  <Override PartName="/ppt/slides/slide334.xml" ContentType="application/vnd.openxmlformats-officedocument.presentationml.slide+xml"/>
  <Override PartName="/ppt/slides/slide381.xml" ContentType="application/vnd.openxmlformats-officedocument.presentationml.slide+xml"/>
  <Override PartName="/ppt/slides/slide520.xml" ContentType="application/vnd.openxmlformats-officedocument.presentationml.slide+xml"/>
  <Override PartName="/ppt/slides/slide618.xml" ContentType="application/vnd.openxmlformats-officedocument.presentationml.slide+xml"/>
  <Override PartName="/ppt/slides/slide665.xml" ContentType="application/vnd.openxmlformats-officedocument.presentationml.slide+xml"/>
  <Override PartName="/ppt/slides/slide804.xml" ContentType="application/vnd.openxmlformats-officedocument.presentationml.slide+xml"/>
  <Override PartName="/ppt/slides/slide851.xml" ContentType="application/vnd.openxmlformats-officedocument.presentationml.slide+xml"/>
  <Override PartName="/ppt/slides/slide78.xml" ContentType="application/vnd.openxmlformats-officedocument.presentationml.slide+xml"/>
  <Override PartName="/ppt/slides/slide312.xml" ContentType="application/vnd.openxmlformats-officedocument.presentationml.slide+xml"/>
  <Override PartName="/ppt/slides/slide457.xml" ContentType="application/vnd.openxmlformats-officedocument.presentationml.slide+xml"/>
  <Override PartName="/ppt/slides/slide643.xml" ContentType="application/vnd.openxmlformats-officedocument.presentationml.slide+xml"/>
  <Override PartName="/ppt/slides/slide690.xml" ContentType="application/vnd.openxmlformats-officedocument.presentationml.slide+xml"/>
  <Override PartName="/ppt/slides/slide788.xml" ContentType="application/vnd.openxmlformats-officedocument.presentationml.slide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s/slide56.xml" ContentType="application/vnd.openxmlformats-officedocument.presentationml.slide+xml"/>
  <Override PartName="/ppt/slides/slide104.xml" ContentType="application/vnd.openxmlformats-officedocument.presentationml.slide+xml"/>
  <Override PartName="/ppt/slides/slide151.xml" ContentType="application/vnd.openxmlformats-officedocument.presentationml.slide+xml"/>
  <Override PartName="/ppt/slides/slide249.xml" ContentType="application/vnd.openxmlformats-officedocument.presentationml.slide+xml"/>
  <Override PartName="/ppt/slides/slide296.xml" ContentType="application/vnd.openxmlformats-officedocument.presentationml.slide+xml"/>
  <Override PartName="/ppt/slides/slide435.xml" ContentType="application/vnd.openxmlformats-officedocument.presentationml.slide+xml"/>
  <Override PartName="/ppt/slides/slide482.xml" ContentType="application/vnd.openxmlformats-officedocument.presentationml.slide+xml"/>
  <Override PartName="/ppt/slides/slide719.xml" ContentType="application/vnd.openxmlformats-officedocument.presentationml.slide+xml"/>
  <Override PartName="/ppt/slides/slide766.xml" ContentType="application/vnd.openxmlformats-officedocument.presentationml.slide+xml"/>
  <Override PartName="/ppt/slideLayouts/slideLayout8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227.xml" ContentType="application/vnd.openxmlformats-officedocument.presentationml.slide+xml"/>
  <Override PartName="/ppt/slides/slide274.xml" ContentType="application/vnd.openxmlformats-officedocument.presentationml.slide+xml"/>
  <Override PartName="/ppt/slides/slide558.xml" ContentType="application/vnd.openxmlformats-officedocument.presentationml.slide+xml"/>
  <Override PartName="/ppt/slides/slide621.xml" ContentType="application/vnd.openxmlformats-officedocument.presentationml.slide+xml"/>
  <Override PartName="/ppt/slides/slide34.xml" ContentType="application/vnd.openxmlformats-officedocument.presentationml.slide+xml"/>
  <Override PartName="/ppt/slides/slide81.xml" ContentType="application/vnd.openxmlformats-officedocument.presentationml.slide+xml"/>
  <Override PartName="/ppt/slides/slide397.xml" ContentType="application/vnd.openxmlformats-officedocument.presentationml.slide+xml"/>
  <Override PartName="/ppt/slides/slide413.xml" ContentType="application/vnd.openxmlformats-officedocument.presentationml.slide+xml"/>
  <Override PartName="/ppt/slides/slide460.xml" ContentType="application/vnd.openxmlformats-officedocument.presentationml.slide+xml"/>
  <Override PartName="/ppt/slides/slide744.xml" ContentType="application/vnd.openxmlformats-officedocument.presentationml.slide+xml"/>
  <Override PartName="/ppt/slides/slide791.xml" ContentType="application/vnd.openxmlformats-officedocument.presentationml.slide+xml"/>
  <Default Extension="rels" ContentType="application/vnd.openxmlformats-package.relationships+xml"/>
  <Override PartName="/ppt/slides/slide189.xml" ContentType="application/vnd.openxmlformats-officedocument.presentationml.slide+xml"/>
  <Override PartName="/ppt/slides/slide205.xml" ContentType="application/vnd.openxmlformats-officedocument.presentationml.slide+xml"/>
  <Override PartName="/ppt/slides/slide252.xml" ContentType="application/vnd.openxmlformats-officedocument.presentationml.slide+xml"/>
  <Override PartName="/ppt/slides/slide536.xml" ContentType="application/vnd.openxmlformats-officedocument.presentationml.slide+xml"/>
  <Override PartName="/ppt/slides/slide583.xml" ContentType="application/vnd.openxmlformats-officedocument.presentationml.slide+xml"/>
  <Override PartName="/ppt/slides/slide722.xml" ContentType="application/vnd.openxmlformats-officedocument.presentationml.slide+xml"/>
  <Override PartName="/ppt/slides/slide867.xml" ContentType="application/vnd.openxmlformats-officedocument.presentationml.slide+xml"/>
  <Override PartName="/ppt/slides/slide12.xml" ContentType="application/vnd.openxmlformats-officedocument.presentationml.slide+xml"/>
  <Override PartName="/ppt/slides/slide230.xml" ContentType="application/vnd.openxmlformats-officedocument.presentationml.slide+xml"/>
  <Override PartName="/ppt/slides/slide328.xml" ContentType="application/vnd.openxmlformats-officedocument.presentationml.slide+xml"/>
  <Override PartName="/ppt/slides/slide375.xml" ContentType="application/vnd.openxmlformats-officedocument.presentationml.slide+xml"/>
  <Override PartName="/ppt/slides/slide514.xml" ContentType="application/vnd.openxmlformats-officedocument.presentationml.slide+xml"/>
  <Override PartName="/ppt/slides/slide561.xml" ContentType="application/vnd.openxmlformats-officedocument.presentationml.slide+xml"/>
  <Override PartName="/ppt/slides/slide659.xml" ContentType="application/vnd.openxmlformats-officedocument.presentationml.slide+xml"/>
  <Override PartName="/ppt/slideLayouts/slideLayout11.xml" ContentType="application/vnd.openxmlformats-officedocument.presentationml.slideLayout+xml"/>
  <Override PartName="/ppt/slides/slide167.xml" ContentType="application/vnd.openxmlformats-officedocument.presentationml.slide+xml"/>
  <Override PartName="/ppt/slides/slide306.xml" ContentType="application/vnd.openxmlformats-officedocument.presentationml.slide+xml"/>
  <Override PartName="/ppt/slides/slide353.xml" ContentType="application/vnd.openxmlformats-officedocument.presentationml.slide+xml"/>
  <Override PartName="/ppt/slides/slide498.xml" ContentType="application/vnd.openxmlformats-officedocument.presentationml.slide+xml"/>
  <Override PartName="/ppt/slides/slide700.xml" ContentType="application/vnd.openxmlformats-officedocument.presentationml.slide+xml"/>
  <Override PartName="/ppt/slides/slide845.xml" ContentType="application/vnd.openxmlformats-officedocument.presentationml.slide+xml"/>
  <Override PartName="/ppt/slides/slide145.xml" ContentType="application/vnd.openxmlformats-officedocument.presentationml.slide+xml"/>
  <Override PartName="/ppt/slides/slide192.xml" ContentType="application/vnd.openxmlformats-officedocument.presentationml.slide+xml"/>
  <Override PartName="/ppt/slides/slide637.xml" ContentType="application/vnd.openxmlformats-officedocument.presentationml.slide+xml"/>
  <Override PartName="/ppt/slides/slide684.xml" ContentType="application/vnd.openxmlformats-officedocument.presentationml.slide+xml"/>
  <Override PartName="/ppt/slides/slide823.xml" ContentType="application/vnd.openxmlformats-officedocument.presentationml.slide+xml"/>
  <Override PartName="/ppt/slides/slide870.xml" ContentType="application/vnd.openxmlformats-officedocument.presentationml.slide+xml"/>
  <Override PartName="/ppt/slides/slide97.xml" ContentType="application/vnd.openxmlformats-officedocument.presentationml.slide+xml"/>
  <Override PartName="/ppt/slides/slide331.xml" ContentType="application/vnd.openxmlformats-officedocument.presentationml.slide+xml"/>
  <Override PartName="/ppt/slides/slide429.xml" ContentType="application/vnd.openxmlformats-officedocument.presentationml.slide+xml"/>
  <Override PartName="/ppt/slides/slide476.xml" ContentType="application/vnd.openxmlformats-officedocument.presentationml.slide+xml"/>
  <Override PartName="/ppt/slides/slide615.xml" ContentType="application/vnd.openxmlformats-officedocument.presentationml.slide+xml"/>
  <Override PartName="/ppt/slides/slide662.xml" ContentType="application/vnd.openxmlformats-officedocument.presentationml.slide+xml"/>
  <Override PartName="/ppt/slides/slide28.xml" ContentType="application/vnd.openxmlformats-officedocument.presentationml.slide+xml"/>
  <Override PartName="/ppt/slides/slide75.xml" ContentType="application/vnd.openxmlformats-officedocument.presentationml.slide+xml"/>
  <Override PartName="/ppt/slides/slide123.xml" ContentType="application/vnd.openxmlformats-officedocument.presentationml.slide+xml"/>
  <Override PartName="/ppt/slides/slide170.xml" ContentType="application/vnd.openxmlformats-officedocument.presentationml.slide+xml"/>
  <Override PartName="/ppt/slides/slide268.xml" ContentType="application/vnd.openxmlformats-officedocument.presentationml.slide+xml"/>
  <Override PartName="/ppt/slides/slide407.xml" ContentType="application/vnd.openxmlformats-officedocument.presentationml.slide+xml"/>
  <Override PartName="/ppt/slides/slide454.xml" ContentType="application/vnd.openxmlformats-officedocument.presentationml.slide+xml"/>
  <Override PartName="/ppt/slides/slide599.xml" ContentType="application/vnd.openxmlformats-officedocument.presentationml.slide+xml"/>
  <Override PartName="/ppt/slides/slide738.xml" ContentType="application/vnd.openxmlformats-officedocument.presentationml.slide+xml"/>
  <Override PartName="/ppt/slides/slide785.xml" ContentType="application/vnd.openxmlformats-officedocument.presentationml.slide+xml"/>
  <Override PartName="/ppt/slides/slide801.xml" ContentType="application/vnd.openxmlformats-officedocument.presentationml.slide+xml"/>
  <Override PartName="/ppt/slides/slide3.xml" ContentType="application/vnd.openxmlformats-officedocument.presentationml.slide+xml"/>
  <Override PartName="/ppt/slides/slide101.xml" ContentType="application/vnd.openxmlformats-officedocument.presentationml.slide+xml"/>
  <Override PartName="/ppt/slides/slide246.xml" ContentType="application/vnd.openxmlformats-officedocument.presentationml.slide+xml"/>
  <Override PartName="/ppt/slides/slide293.xml" ContentType="application/vnd.openxmlformats-officedocument.presentationml.slide+xml"/>
  <Override PartName="/ppt/slides/slide577.xml" ContentType="application/vnd.openxmlformats-officedocument.presentationml.slide+xml"/>
  <Override PartName="/ppt/slides/slide640.xml" ContentType="application/vnd.openxmlformats-officedocument.presentationml.slide+xml"/>
  <Override PartName="/ppt/slideLayouts/slideLayout5.xml" ContentType="application/vnd.openxmlformats-officedocument.presentationml.slideLayout+xml"/>
  <Override PartName="/ppt/slides/slide53.xml" ContentType="application/vnd.openxmlformats-officedocument.presentationml.slide+xml"/>
  <Override PartName="/ppt/slides/slide369.xml" ContentType="application/vnd.openxmlformats-officedocument.presentationml.slide+xml"/>
  <Override PartName="/ppt/slides/slide432.xml" ContentType="application/vnd.openxmlformats-officedocument.presentationml.slide+xml"/>
  <Override PartName="/ppt/slides/slide716.xml" ContentType="application/vnd.openxmlformats-officedocument.presentationml.slide+xml"/>
  <Override PartName="/ppt/slides/slide763.xml" ContentType="application/vnd.openxmlformats-officedocument.presentationml.slide+xml"/>
  <Default Extension="jpeg" ContentType="image/jpeg"/>
  <Override PartName="/ppt/slides/slide31.xml" ContentType="application/vnd.openxmlformats-officedocument.presentationml.slide+xml"/>
  <Override PartName="/ppt/slides/slide224.xml" ContentType="application/vnd.openxmlformats-officedocument.presentationml.slide+xml"/>
  <Override PartName="/ppt/slides/slide271.xml" ContentType="application/vnd.openxmlformats-officedocument.presentationml.slide+xml"/>
  <Override PartName="/ppt/slides/slide410.xml" ContentType="application/vnd.openxmlformats-officedocument.presentationml.slide+xml"/>
  <Override PartName="/ppt/slides/slide508.xml" ContentType="application/vnd.openxmlformats-officedocument.presentationml.slide+xml"/>
  <Override PartName="/ppt/slides/slide555.xml" ContentType="application/vnd.openxmlformats-officedocument.presentationml.slide+xml"/>
  <Override PartName="/ppt/slides/slide741.xml" ContentType="application/vnd.openxmlformats-officedocument.presentationml.slide+xml"/>
  <Override PartName="/ppt/slides/slide839.xml" ContentType="application/vnd.openxmlformats-officedocument.presentationml.slide+xml"/>
  <Override PartName="/ppt/slides/slide202.xml" ContentType="application/vnd.openxmlformats-officedocument.presentationml.slide+xml"/>
  <Override PartName="/ppt/slides/slide347.xml" ContentType="application/vnd.openxmlformats-officedocument.presentationml.slide+xml"/>
  <Override PartName="/ppt/slides/slide394.xml" ContentType="application/vnd.openxmlformats-officedocument.presentationml.slide+xml"/>
  <Override PartName="/ppt/slides/slide533.xml" ContentType="application/vnd.openxmlformats-officedocument.presentationml.slide+xml"/>
  <Override PartName="/ppt/slides/slide580.xml" ContentType="application/vnd.openxmlformats-officedocument.presentationml.slide+xml"/>
  <Override PartName="/ppt/slides/slide678.xml" ContentType="application/vnd.openxmlformats-officedocument.presentationml.slide+xml"/>
  <Override PartName="/ppt/slides/slide139.xml" ContentType="application/vnd.openxmlformats-officedocument.presentationml.slide+xml"/>
  <Override PartName="/ppt/slides/slide186.xml" ContentType="application/vnd.openxmlformats-officedocument.presentationml.slide+xml"/>
  <Override PartName="/ppt/slides/slide325.xml" ContentType="application/vnd.openxmlformats-officedocument.presentationml.slide+xml"/>
  <Override PartName="/ppt/slides/slide372.xml" ContentType="application/vnd.openxmlformats-officedocument.presentationml.slide+xml"/>
  <Override PartName="/ppt/slides/slide609.xml" ContentType="application/vnd.openxmlformats-officedocument.presentationml.slide+xml"/>
  <Override PartName="/ppt/slides/slide817.xml" ContentType="application/vnd.openxmlformats-officedocument.presentationml.slide+xml"/>
  <Override PartName="/ppt/slides/slide864.xml" ContentType="application/vnd.openxmlformats-officedocument.presentationml.slide+xml"/>
  <Override PartName="/ppt/slides/slide117.xml" ContentType="application/vnd.openxmlformats-officedocument.presentationml.slide+xml"/>
  <Override PartName="/ppt/slides/slide164.xml" ContentType="application/vnd.openxmlformats-officedocument.presentationml.slide+xml"/>
  <Override PartName="/ppt/slides/slide448.xml" ContentType="application/vnd.openxmlformats-officedocument.presentationml.slide+xml"/>
  <Override PartName="/ppt/slides/slide495.xml" ContentType="application/vnd.openxmlformats-officedocument.presentationml.slide+xml"/>
  <Override PartName="/ppt/slides/slide511.xml" ContentType="application/vnd.openxmlformats-officedocument.presentationml.slide+xml"/>
  <Override PartName="/ppt/slides/slide656.xml" ContentType="application/vnd.openxmlformats-officedocument.presentationml.slide+xml"/>
  <Override PartName="/ppt/slides/slide842.xml" ContentType="application/vnd.openxmlformats-officedocument.presentationml.slide+xml"/>
  <Override PartName="/ppt/slides/slide69.xml" ContentType="application/vnd.openxmlformats-officedocument.presentationml.slide+xml"/>
  <Override PartName="/ppt/slides/slide287.xml" ContentType="application/vnd.openxmlformats-officedocument.presentationml.slide+xml"/>
  <Override PartName="/ppt/slides/slide303.xml" ContentType="application/vnd.openxmlformats-officedocument.presentationml.slide+xml"/>
  <Override PartName="/ppt/slides/slide350.xml" ContentType="application/vnd.openxmlformats-officedocument.presentationml.slide+xml"/>
  <Override PartName="/ppt/slides/slide634.xml" ContentType="application/vnd.openxmlformats-officedocument.presentationml.slide+xml"/>
  <Override PartName="/ppt/slides/slide681.xml" ContentType="application/vnd.openxmlformats-officedocument.presentationml.slide+xml"/>
  <Override PartName="/ppt/slides/slide779.xml" ContentType="application/vnd.openxmlformats-officedocument.presentationml.slide+xml"/>
  <Override PartName="/ppt/slides/slide47.xml" ContentType="application/vnd.openxmlformats-officedocument.presentationml.slide+xml"/>
  <Override PartName="/ppt/slides/slide426.xml" ContentType="application/vnd.openxmlformats-officedocument.presentationml.slide+xml"/>
  <Override PartName="/ppt/slides/slide757.xml" ContentType="application/vnd.openxmlformats-officedocument.presentationml.slide+xml"/>
  <Override PartName="/ppt/slides/slide120.xml" ContentType="application/vnd.openxmlformats-officedocument.presentationml.slide+xml"/>
  <Override PartName="/ppt/slides/slide265.xml" ContentType="application/vnd.openxmlformats-officedocument.presentationml.slide+xml"/>
  <Override PartName="/ppt/slides/slide596.xml" ContentType="application/vnd.openxmlformats-officedocument.presentationml.slide+xml"/>
  <Override PartName="/ppt/slides/slide612.xml" ContentType="application/vnd.openxmlformats-officedocument.presentationml.slide+xml"/>
  <Override PartName="/ppt/slides/slide72.xml" ContentType="application/vnd.openxmlformats-officedocument.presentationml.slide+xml"/>
  <Override PartName="/ppt/slides/slide451.xml" ContentType="application/vnd.openxmlformats-officedocument.presentationml.slide+xml"/>
  <Override PartName="/ppt/slides/slide782.xml" ContentType="application/vnd.openxmlformats-officedocument.presentationml.slide+xml"/>
  <Override PartName="/ppt/slides/slide290.xml" ContentType="application/vnd.openxmlformats-officedocument.presentationml.slide+xml"/>
  <Override PartName="/ppt/slides/slide527.xml" ContentType="application/vnd.openxmlformats-officedocument.presentationml.slide+xml"/>
  <Override PartName="/ppt/slides/slide713.xml" ContentType="application/vnd.openxmlformats-officedocument.presentationml.slide+xml"/>
  <Override PartName="/ppt/slides/slide858.xml" ContentType="application/vnd.openxmlformats-officedocument.presentationml.slide+xml"/>
  <Override PartName="/ppt/slides/slide221.xml" ContentType="application/vnd.openxmlformats-officedocument.presentationml.slide+xml"/>
  <Override PartName="/ppt/slides/slide366.xml" ContentType="application/vnd.openxmlformats-officedocument.presentationml.slide+xml"/>
  <Override PartName="/ppt/slides/slide552.xml" ContentType="application/vnd.openxmlformats-officedocument.presentationml.slide+xml"/>
  <Override PartName="/ppt/slides/slide697.xml" ContentType="application/vnd.openxmlformats-officedocument.presentationml.slide+xml"/>
  <Override PartName="/ppt/slides/slide391.xml" ContentType="application/vnd.openxmlformats-officedocument.presentationml.slide+xml"/>
  <Override PartName="/ppt/slides/slide628.xml" ContentType="application/vnd.openxmlformats-officedocument.presentationml.slide+xml"/>
  <Override PartName="/ppt/slides/slide136.xml" ContentType="application/vnd.openxmlformats-officedocument.presentationml.slide+xml"/>
  <Override PartName="/ppt/slides/slide467.xml" ContentType="application/vnd.openxmlformats-officedocument.presentationml.slide+xml"/>
  <Override PartName="/ppt/slides/slide814.xml" ContentType="application/vnd.openxmlformats-officedocument.presentationml.slide+xml"/>
  <Override PartName="/ppt/slides/slide88.xml" ContentType="application/vnd.openxmlformats-officedocument.presentationml.slide+xml"/>
  <Override PartName="/ppt/slides/slide322.xml" ContentType="application/vnd.openxmlformats-officedocument.presentationml.slide+xml"/>
  <Override PartName="/ppt/slides/slide653.xml" ContentType="application/vnd.openxmlformats-officedocument.presentationml.slide+xml"/>
  <Override PartName="/ppt/slides/slide798.xml" ContentType="application/vnd.openxmlformats-officedocument.presentationml.slide+xml"/>
  <Override PartName="/ppt/slides/slide19.xml" ContentType="application/vnd.openxmlformats-officedocument.presentationml.slide+xml"/>
  <Override PartName="/ppt/slides/slide161.xml" ContentType="application/vnd.openxmlformats-officedocument.presentationml.slide+xml"/>
  <Override PartName="/ppt/slides/slide492.xml" ContentType="application/vnd.openxmlformats-officedocument.presentationml.slide+xml"/>
  <Override PartName="/ppt/slides/slide729.xml" ContentType="application/vnd.openxmlformats-officedocument.presentationml.slide+xml"/>
  <Override PartName="/ppt/slides/slide237.xml" ContentType="application/vnd.openxmlformats-officedocument.presentationml.slide+xml"/>
  <Override PartName="/ppt/slides/slide423.xml" ContentType="application/vnd.openxmlformats-officedocument.presentationml.slide+xml"/>
  <Override PartName="/ppt/slides/slide568.xml" ContentType="application/vnd.openxmlformats-officedocument.presentationml.slide+xml"/>
  <Override PartName="/ppt/slides/slide44.xml" ContentType="application/vnd.openxmlformats-officedocument.presentationml.slide+xml"/>
  <Override PartName="/ppt/slides/slide262.xml" ContentType="application/vnd.openxmlformats-officedocument.presentationml.slide+xml"/>
  <Override PartName="/ppt/slides/slide754.xml" ContentType="application/vnd.openxmlformats-officedocument.presentationml.slide+xml"/>
  <Override PartName="/ppt/slides/slide593.xml" ContentType="application/vnd.openxmlformats-officedocument.presentationml.slide+xml"/>
  <Override PartName="/ppt/slides/slide338.xml" ContentType="application/vnd.openxmlformats-officedocument.presentationml.slide+xml"/>
  <Override PartName="/ppt/slides/slide524.xml" ContentType="application/vnd.openxmlformats-officedocument.presentationml.slide+xml"/>
  <Override PartName="/ppt/slides/slide669.xml" ContentType="application/vnd.openxmlformats-officedocument.presentationml.slide+xml"/>
  <Override PartName="/ppt/slides/slide855.xml" ContentType="application/vnd.openxmlformats-officedocument.presentationml.slide+xml"/>
  <Override PartName="/ppt/slides/slide177.xml" ContentType="application/vnd.openxmlformats-officedocument.presentationml.slide+xml"/>
  <Override PartName="/ppt/slides/slide363.xml" ContentType="application/vnd.openxmlformats-officedocument.presentationml.slide+xml"/>
  <Override PartName="/ppt/slides/slide694.xml" ContentType="application/vnd.openxmlformats-officedocument.presentationml.slide+xml"/>
  <Override PartName="/ppt/slides/slide710.xml" ContentType="application/vnd.openxmlformats-officedocument.presentationml.slide+xml"/>
  <Override PartName="/ppt/slides/slide108.xml" ContentType="application/vnd.openxmlformats-officedocument.presentationml.slide+xml"/>
  <Override PartName="/ppt/slides/slide439.xml" ContentType="application/vnd.openxmlformats-officedocument.presentationml.slide+xml"/>
  <Override PartName="/ppt/slides/slide278.xml" ContentType="application/vnd.openxmlformats-officedocument.presentationml.slide+xml"/>
  <Override PartName="/ppt/slides/slide625.xml" ContentType="application/vnd.openxmlformats-officedocument.presentationml.slide+xml"/>
  <Override PartName="/ppt/slides/slide811.xml" ContentType="application/vnd.openxmlformats-officedocument.presentationml.slide+xml"/>
  <Override PartName="/ppt/slides/slide85.xml" ContentType="application/vnd.openxmlformats-officedocument.presentationml.slide+xml"/>
  <Override PartName="/ppt/slides/slide133.xml" ContentType="application/vnd.openxmlformats-officedocument.presentationml.slide+xml"/>
  <Override PartName="/ppt/slides/slide464.xml" ContentType="application/vnd.openxmlformats-officedocument.presentationml.slide+xml"/>
  <Override PartName="/ppt/slides/slide650.xml" ContentType="application/vnd.openxmlformats-officedocument.presentationml.slide+xml"/>
  <Override PartName="/ppt/slides/slide795.xml" ContentType="application/vnd.openxmlformats-officedocument.presentationml.slide+xml"/>
  <Override PartName="/ppt/slides/slide209.xml" ContentType="application/vnd.openxmlformats-officedocument.presentationml.slide+xml"/>
  <Override PartName="/ppt/slides/slide16.xml" ContentType="application/vnd.openxmlformats-officedocument.presentationml.slide+xml"/>
  <Override PartName="/ppt/slides/slide234.xml" ContentType="application/vnd.openxmlformats-officedocument.presentationml.slide+xml"/>
  <Override PartName="/ppt/slides/slide379.xml" ContentType="application/vnd.openxmlformats-officedocument.presentationml.slide+xml"/>
  <Override PartName="/ppt/slides/slide726.xml" ContentType="application/vnd.openxmlformats-officedocument.presentationml.slide+xml"/>
  <Override PartName="/ppt/slides/slide41.xml" ContentType="application/vnd.openxmlformats-officedocument.presentationml.slide+xml"/>
  <Override PartName="/ppt/slides/slide420.xml" ContentType="application/vnd.openxmlformats-officedocument.presentationml.slide+xml"/>
  <Override PartName="/ppt/slides/slide565.xml" ContentType="application/vnd.openxmlformats-officedocument.presentationml.slide+xml"/>
  <Override PartName="/ppt/slides/slide751.xml" ContentType="application/vnd.openxmlformats-officedocument.presentationml.slide+xml"/>
  <Override PartName="/ppt/slides/slide149.xml" ContentType="application/vnd.openxmlformats-officedocument.presentationml.slide+xml"/>
  <Override PartName="/ppt/slides/slide590.xml" ContentType="application/vnd.openxmlformats-officedocument.presentationml.slide+xml"/>
  <Override PartName="/ppt/slides/slide827.xml" ContentType="application/vnd.openxmlformats-officedocument.presentationml.slide+xml"/>
  <Override PartName="/ppt/slides/slide335.xml" ContentType="application/vnd.openxmlformats-officedocument.presentationml.slide+xml"/>
  <Override PartName="/ppt/slides/slide666.xml" ContentType="application/vnd.openxmlformats-officedocument.presentationml.slide+xml"/>
  <Override PartName="/ppt/slides/slide174.xml" ContentType="application/vnd.openxmlformats-officedocument.presentationml.slide+xml"/>
  <Override PartName="/ppt/slides/slide521.xml" ContentType="application/vnd.openxmlformats-officedocument.presentationml.slide+xml"/>
  <Override PartName="/ppt/slides/slide852.xml" ContentType="application/vnd.openxmlformats-officedocument.presentationml.slide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3" r:id="rId6"/>
    <p:sldId id="264" r:id="rId7"/>
    <p:sldId id="266" r:id="rId8"/>
    <p:sldId id="260" r:id="rId9"/>
    <p:sldId id="261" r:id="rId10"/>
    <p:sldId id="265" r:id="rId11"/>
    <p:sldId id="267" r:id="rId12"/>
    <p:sldId id="268" r:id="rId13"/>
    <p:sldId id="269" r:id="rId14"/>
    <p:sldId id="271" r:id="rId15"/>
    <p:sldId id="273" r:id="rId16"/>
    <p:sldId id="270" r:id="rId17"/>
    <p:sldId id="272" r:id="rId18"/>
    <p:sldId id="274" r:id="rId19"/>
    <p:sldId id="275" r:id="rId20"/>
    <p:sldId id="276" r:id="rId21"/>
    <p:sldId id="277" r:id="rId22"/>
    <p:sldId id="278" r:id="rId23"/>
    <p:sldId id="279" r:id="rId24"/>
    <p:sldId id="280" r:id="rId25"/>
    <p:sldId id="262" r:id="rId26"/>
    <p:sldId id="1119" r:id="rId27"/>
    <p:sldId id="281" r:id="rId28"/>
    <p:sldId id="282" r:id="rId29"/>
    <p:sldId id="283" r:id="rId30"/>
    <p:sldId id="285" r:id="rId31"/>
    <p:sldId id="287" r:id="rId32"/>
    <p:sldId id="288" r:id="rId33"/>
    <p:sldId id="289" r:id="rId34"/>
    <p:sldId id="290" r:id="rId35"/>
    <p:sldId id="291" r:id="rId36"/>
    <p:sldId id="292" r:id="rId37"/>
    <p:sldId id="293" r:id="rId38"/>
    <p:sldId id="294" r:id="rId39"/>
    <p:sldId id="295" r:id="rId40"/>
    <p:sldId id="296" r:id="rId41"/>
    <p:sldId id="297" r:id="rId42"/>
    <p:sldId id="284" r:id="rId43"/>
    <p:sldId id="286" r:id="rId44"/>
    <p:sldId id="298" r:id="rId45"/>
    <p:sldId id="300" r:id="rId46"/>
    <p:sldId id="304" r:id="rId47"/>
    <p:sldId id="305" r:id="rId48"/>
    <p:sldId id="306" r:id="rId49"/>
    <p:sldId id="307" r:id="rId50"/>
    <p:sldId id="308" r:id="rId51"/>
    <p:sldId id="309" r:id="rId52"/>
    <p:sldId id="310" r:id="rId53"/>
    <p:sldId id="311" r:id="rId54"/>
    <p:sldId id="299" r:id="rId55"/>
    <p:sldId id="312" r:id="rId56"/>
    <p:sldId id="313" r:id="rId57"/>
    <p:sldId id="314" r:id="rId58"/>
    <p:sldId id="315" r:id="rId59"/>
    <p:sldId id="316" r:id="rId60"/>
    <p:sldId id="317" r:id="rId61"/>
    <p:sldId id="318" r:id="rId62"/>
    <p:sldId id="319" r:id="rId63"/>
    <p:sldId id="320" r:id="rId64"/>
    <p:sldId id="321" r:id="rId65"/>
    <p:sldId id="322" r:id="rId66"/>
    <p:sldId id="323" r:id="rId67"/>
    <p:sldId id="324" r:id="rId68"/>
    <p:sldId id="326" r:id="rId69"/>
    <p:sldId id="328" r:id="rId70"/>
    <p:sldId id="329" r:id="rId71"/>
    <p:sldId id="330" r:id="rId72"/>
    <p:sldId id="331" r:id="rId73"/>
    <p:sldId id="332" r:id="rId74"/>
    <p:sldId id="333" r:id="rId75"/>
    <p:sldId id="334" r:id="rId76"/>
    <p:sldId id="335" r:id="rId77"/>
    <p:sldId id="336" r:id="rId78"/>
    <p:sldId id="337" r:id="rId79"/>
    <p:sldId id="301" r:id="rId80"/>
    <p:sldId id="302" r:id="rId81"/>
    <p:sldId id="327" r:id="rId82"/>
    <p:sldId id="338" r:id="rId83"/>
    <p:sldId id="339" r:id="rId84"/>
    <p:sldId id="340" r:id="rId85"/>
    <p:sldId id="341" r:id="rId86"/>
    <p:sldId id="342" r:id="rId87"/>
    <p:sldId id="343" r:id="rId88"/>
    <p:sldId id="344" r:id="rId89"/>
    <p:sldId id="346" r:id="rId90"/>
    <p:sldId id="347" r:id="rId91"/>
    <p:sldId id="349" r:id="rId92"/>
    <p:sldId id="350" r:id="rId93"/>
    <p:sldId id="351" r:id="rId94"/>
    <p:sldId id="352" r:id="rId95"/>
    <p:sldId id="353" r:id="rId96"/>
    <p:sldId id="354" r:id="rId97"/>
    <p:sldId id="357" r:id="rId98"/>
    <p:sldId id="358" r:id="rId99"/>
    <p:sldId id="359" r:id="rId100"/>
    <p:sldId id="363" r:id="rId101"/>
    <p:sldId id="360" r:id="rId102"/>
    <p:sldId id="361" r:id="rId103"/>
    <p:sldId id="362" r:id="rId104"/>
    <p:sldId id="364" r:id="rId105"/>
    <p:sldId id="365" r:id="rId106"/>
    <p:sldId id="303" r:id="rId107"/>
    <p:sldId id="366" r:id="rId108"/>
    <p:sldId id="367" r:id="rId109"/>
    <p:sldId id="325" r:id="rId110"/>
    <p:sldId id="368" r:id="rId111"/>
    <p:sldId id="369" r:id="rId112"/>
    <p:sldId id="370" r:id="rId113"/>
    <p:sldId id="372" r:id="rId114"/>
    <p:sldId id="374" r:id="rId115"/>
    <p:sldId id="371" r:id="rId116"/>
    <p:sldId id="373" r:id="rId117"/>
    <p:sldId id="375" r:id="rId118"/>
    <p:sldId id="376" r:id="rId119"/>
    <p:sldId id="377" r:id="rId120"/>
    <p:sldId id="378" r:id="rId121"/>
    <p:sldId id="379" r:id="rId122"/>
    <p:sldId id="345" r:id="rId123"/>
    <p:sldId id="348" r:id="rId124"/>
    <p:sldId id="355" r:id="rId125"/>
    <p:sldId id="356" r:id="rId126"/>
    <p:sldId id="380" r:id="rId127"/>
    <p:sldId id="382" r:id="rId128"/>
    <p:sldId id="386" r:id="rId129"/>
    <p:sldId id="387" r:id="rId130"/>
    <p:sldId id="389" r:id="rId131"/>
    <p:sldId id="388" r:id="rId132"/>
    <p:sldId id="390" r:id="rId133"/>
    <p:sldId id="391" r:id="rId134"/>
    <p:sldId id="392" r:id="rId135"/>
    <p:sldId id="393" r:id="rId136"/>
    <p:sldId id="394" r:id="rId137"/>
    <p:sldId id="395" r:id="rId138"/>
    <p:sldId id="396" r:id="rId139"/>
    <p:sldId id="397" r:id="rId140"/>
    <p:sldId id="398" r:id="rId141"/>
    <p:sldId id="399" r:id="rId142"/>
    <p:sldId id="400" r:id="rId143"/>
    <p:sldId id="401" r:id="rId144"/>
    <p:sldId id="402" r:id="rId145"/>
    <p:sldId id="403" r:id="rId146"/>
    <p:sldId id="404" r:id="rId147"/>
    <p:sldId id="405" r:id="rId148"/>
    <p:sldId id="406" r:id="rId149"/>
    <p:sldId id="407" r:id="rId150"/>
    <p:sldId id="408" r:id="rId151"/>
    <p:sldId id="409" r:id="rId152"/>
    <p:sldId id="381" r:id="rId153"/>
    <p:sldId id="383" r:id="rId154"/>
    <p:sldId id="385" r:id="rId155"/>
    <p:sldId id="410" r:id="rId156"/>
    <p:sldId id="411" r:id="rId157"/>
    <p:sldId id="412" r:id="rId158"/>
    <p:sldId id="384" r:id="rId159"/>
    <p:sldId id="413" r:id="rId160"/>
    <p:sldId id="414" r:id="rId161"/>
    <p:sldId id="415" r:id="rId162"/>
    <p:sldId id="416" r:id="rId163"/>
    <p:sldId id="417" r:id="rId164"/>
    <p:sldId id="418" r:id="rId165"/>
    <p:sldId id="419" r:id="rId166"/>
    <p:sldId id="420" r:id="rId167"/>
    <p:sldId id="421" r:id="rId168"/>
    <p:sldId id="422" r:id="rId169"/>
    <p:sldId id="423" r:id="rId170"/>
    <p:sldId id="424" r:id="rId171"/>
    <p:sldId id="425" r:id="rId172"/>
    <p:sldId id="426" r:id="rId173"/>
    <p:sldId id="428" r:id="rId174"/>
    <p:sldId id="429" r:id="rId175"/>
    <p:sldId id="431" r:id="rId176"/>
    <p:sldId id="432" r:id="rId177"/>
    <p:sldId id="433" r:id="rId178"/>
    <p:sldId id="427" r:id="rId179"/>
    <p:sldId id="430" r:id="rId180"/>
    <p:sldId id="434" r:id="rId181"/>
    <p:sldId id="435" r:id="rId182"/>
    <p:sldId id="1120" r:id="rId183"/>
    <p:sldId id="436" r:id="rId184"/>
    <p:sldId id="437" r:id="rId185"/>
    <p:sldId id="440" r:id="rId186"/>
    <p:sldId id="441" r:id="rId187"/>
    <p:sldId id="442" r:id="rId188"/>
    <p:sldId id="444" r:id="rId189"/>
    <p:sldId id="439" r:id="rId190"/>
    <p:sldId id="445" r:id="rId191"/>
    <p:sldId id="446" r:id="rId192"/>
    <p:sldId id="443" r:id="rId193"/>
    <p:sldId id="447" r:id="rId194"/>
    <p:sldId id="450" r:id="rId195"/>
    <p:sldId id="438" r:id="rId196"/>
    <p:sldId id="449" r:id="rId197"/>
    <p:sldId id="1121" r:id="rId198"/>
    <p:sldId id="451" r:id="rId199"/>
    <p:sldId id="452" r:id="rId200"/>
    <p:sldId id="453" r:id="rId201"/>
    <p:sldId id="457" r:id="rId202"/>
    <p:sldId id="458" r:id="rId203"/>
    <p:sldId id="460" r:id="rId204"/>
    <p:sldId id="461" r:id="rId205"/>
    <p:sldId id="463" r:id="rId206"/>
    <p:sldId id="468" r:id="rId207"/>
    <p:sldId id="469" r:id="rId208"/>
    <p:sldId id="470" r:id="rId209"/>
    <p:sldId id="454" r:id="rId210"/>
    <p:sldId id="471" r:id="rId211"/>
    <p:sldId id="459" r:id="rId212"/>
    <p:sldId id="465" r:id="rId213"/>
    <p:sldId id="472" r:id="rId214"/>
    <p:sldId id="473" r:id="rId215"/>
    <p:sldId id="474" r:id="rId216"/>
    <p:sldId id="475" r:id="rId217"/>
    <p:sldId id="476" r:id="rId218"/>
    <p:sldId id="478" r:id="rId219"/>
    <p:sldId id="479" r:id="rId220"/>
    <p:sldId id="480" r:id="rId221"/>
    <p:sldId id="482" r:id="rId222"/>
    <p:sldId id="485" r:id="rId223"/>
    <p:sldId id="486" r:id="rId224"/>
    <p:sldId id="487" r:id="rId225"/>
    <p:sldId id="1122" r:id="rId226"/>
    <p:sldId id="488" r:id="rId227"/>
    <p:sldId id="490" r:id="rId228"/>
    <p:sldId id="489" r:id="rId229"/>
    <p:sldId id="491" r:id="rId230"/>
    <p:sldId id="492" r:id="rId231"/>
    <p:sldId id="493" r:id="rId232"/>
    <p:sldId id="494" r:id="rId233"/>
    <p:sldId id="495" r:id="rId234"/>
    <p:sldId id="496" r:id="rId235"/>
    <p:sldId id="497" r:id="rId236"/>
    <p:sldId id="498" r:id="rId237"/>
    <p:sldId id="499" r:id="rId238"/>
    <p:sldId id="500" r:id="rId239"/>
    <p:sldId id="501" r:id="rId240"/>
    <p:sldId id="502" r:id="rId241"/>
    <p:sldId id="503" r:id="rId242"/>
    <p:sldId id="504" r:id="rId243"/>
    <p:sldId id="505" r:id="rId244"/>
    <p:sldId id="467" r:id="rId245"/>
    <p:sldId id="448" r:id="rId246"/>
    <p:sldId id="1123" r:id="rId247"/>
    <p:sldId id="455" r:id="rId248"/>
    <p:sldId id="462" r:id="rId249"/>
    <p:sldId id="456" r:id="rId250"/>
    <p:sldId id="1124" r:id="rId251"/>
    <p:sldId id="466" r:id="rId252"/>
    <p:sldId id="464" r:id="rId253"/>
    <p:sldId id="477" r:id="rId254"/>
    <p:sldId id="481" r:id="rId255"/>
    <p:sldId id="483" r:id="rId256"/>
    <p:sldId id="517" r:id="rId257"/>
    <p:sldId id="518" r:id="rId258"/>
    <p:sldId id="519" r:id="rId259"/>
    <p:sldId id="520" r:id="rId260"/>
    <p:sldId id="521" r:id="rId261"/>
    <p:sldId id="522" r:id="rId262"/>
    <p:sldId id="523" r:id="rId263"/>
    <p:sldId id="1125" r:id="rId264"/>
    <p:sldId id="524" r:id="rId265"/>
    <p:sldId id="530" r:id="rId266"/>
    <p:sldId id="531" r:id="rId267"/>
    <p:sldId id="532" r:id="rId268"/>
    <p:sldId id="533" r:id="rId269"/>
    <p:sldId id="534" r:id="rId270"/>
    <p:sldId id="535" r:id="rId271"/>
    <p:sldId id="536" r:id="rId272"/>
    <p:sldId id="537" r:id="rId273"/>
    <p:sldId id="538" r:id="rId274"/>
    <p:sldId id="539" r:id="rId275"/>
    <p:sldId id="540" r:id="rId276"/>
    <p:sldId id="541" r:id="rId277"/>
    <p:sldId id="1126" r:id="rId278"/>
    <p:sldId id="542" r:id="rId279"/>
    <p:sldId id="543" r:id="rId280"/>
    <p:sldId id="544" r:id="rId281"/>
    <p:sldId id="545" r:id="rId282"/>
    <p:sldId id="546" r:id="rId283"/>
    <p:sldId id="547" r:id="rId284"/>
    <p:sldId id="548" r:id="rId285"/>
    <p:sldId id="549" r:id="rId286"/>
    <p:sldId id="550" r:id="rId287"/>
    <p:sldId id="553" r:id="rId288"/>
    <p:sldId id="554" r:id="rId289"/>
    <p:sldId id="555" r:id="rId290"/>
    <p:sldId id="556" r:id="rId291"/>
    <p:sldId id="557" r:id="rId292"/>
    <p:sldId id="560" r:id="rId293"/>
    <p:sldId id="1129" r:id="rId294"/>
    <p:sldId id="1130" r:id="rId295"/>
    <p:sldId id="561" r:id="rId296"/>
    <p:sldId id="564" r:id="rId297"/>
    <p:sldId id="565" r:id="rId298"/>
    <p:sldId id="566" r:id="rId299"/>
    <p:sldId id="567" r:id="rId300"/>
    <p:sldId id="568" r:id="rId301"/>
    <p:sldId id="569" r:id="rId302"/>
    <p:sldId id="1131" r:id="rId303"/>
    <p:sldId id="1132" r:id="rId304"/>
    <p:sldId id="1133" r:id="rId305"/>
    <p:sldId id="1134" r:id="rId306"/>
    <p:sldId id="1135" r:id="rId307"/>
    <p:sldId id="1136" r:id="rId308"/>
    <p:sldId id="570" r:id="rId309"/>
    <p:sldId id="1137" r:id="rId310"/>
    <p:sldId id="551" r:id="rId311"/>
    <p:sldId id="552" r:id="rId312"/>
    <p:sldId id="559" r:id="rId313"/>
    <p:sldId id="1138" r:id="rId314"/>
    <p:sldId id="572" r:id="rId315"/>
    <p:sldId id="573" r:id="rId316"/>
    <p:sldId id="574" r:id="rId317"/>
    <p:sldId id="575" r:id="rId318"/>
    <p:sldId id="576" r:id="rId319"/>
    <p:sldId id="506" r:id="rId320"/>
    <p:sldId id="577" r:id="rId321"/>
    <p:sldId id="578" r:id="rId322"/>
    <p:sldId id="507" r:id="rId323"/>
    <p:sldId id="508" r:id="rId324"/>
    <p:sldId id="558" r:id="rId325"/>
    <p:sldId id="579" r:id="rId326"/>
    <p:sldId id="580" r:id="rId327"/>
    <p:sldId id="581" r:id="rId328"/>
    <p:sldId id="582" r:id="rId329"/>
    <p:sldId id="562" r:id="rId330"/>
    <p:sldId id="563" r:id="rId331"/>
    <p:sldId id="583" r:id="rId332"/>
    <p:sldId id="584" r:id="rId333"/>
    <p:sldId id="585" r:id="rId334"/>
    <p:sldId id="586" r:id="rId335"/>
    <p:sldId id="588" r:id="rId336"/>
    <p:sldId id="589" r:id="rId337"/>
    <p:sldId id="591" r:id="rId338"/>
    <p:sldId id="592" r:id="rId339"/>
    <p:sldId id="1139" r:id="rId340"/>
    <p:sldId id="593" r:id="rId341"/>
    <p:sldId id="509" r:id="rId342"/>
    <p:sldId id="594" r:id="rId343"/>
    <p:sldId id="595" r:id="rId344"/>
    <p:sldId id="510" r:id="rId345"/>
    <p:sldId id="511" r:id="rId346"/>
    <p:sldId id="512" r:id="rId347"/>
    <p:sldId id="590" r:id="rId348"/>
    <p:sldId id="1140" r:id="rId349"/>
    <p:sldId id="587" r:id="rId350"/>
    <p:sldId id="513" r:id="rId351"/>
    <p:sldId id="514" r:id="rId352"/>
    <p:sldId id="596" r:id="rId353"/>
    <p:sldId id="597" r:id="rId354"/>
    <p:sldId id="598" r:id="rId355"/>
    <p:sldId id="599" r:id="rId356"/>
    <p:sldId id="600" r:id="rId357"/>
    <p:sldId id="601" r:id="rId358"/>
    <p:sldId id="603" r:id="rId359"/>
    <p:sldId id="604" r:id="rId360"/>
    <p:sldId id="605" r:id="rId361"/>
    <p:sldId id="606" r:id="rId362"/>
    <p:sldId id="608" r:id="rId363"/>
    <p:sldId id="609" r:id="rId364"/>
    <p:sldId id="610" r:id="rId365"/>
    <p:sldId id="611" r:id="rId366"/>
    <p:sldId id="612" r:id="rId367"/>
    <p:sldId id="613" r:id="rId368"/>
    <p:sldId id="614" r:id="rId369"/>
    <p:sldId id="615" r:id="rId370"/>
    <p:sldId id="616" r:id="rId371"/>
    <p:sldId id="617" r:id="rId372"/>
    <p:sldId id="618" r:id="rId373"/>
    <p:sldId id="619" r:id="rId374"/>
    <p:sldId id="620" r:id="rId375"/>
    <p:sldId id="621" r:id="rId376"/>
    <p:sldId id="622" r:id="rId377"/>
    <p:sldId id="623" r:id="rId378"/>
    <p:sldId id="624" r:id="rId379"/>
    <p:sldId id="625" r:id="rId380"/>
    <p:sldId id="626" r:id="rId381"/>
    <p:sldId id="627" r:id="rId382"/>
    <p:sldId id="628" r:id="rId383"/>
    <p:sldId id="631" r:id="rId384"/>
    <p:sldId id="630" r:id="rId385"/>
    <p:sldId id="632" r:id="rId386"/>
    <p:sldId id="633" r:id="rId387"/>
    <p:sldId id="634" r:id="rId388"/>
    <p:sldId id="635" r:id="rId389"/>
    <p:sldId id="636" r:id="rId390"/>
    <p:sldId id="639" r:id="rId391"/>
    <p:sldId id="638" r:id="rId392"/>
    <p:sldId id="640" r:id="rId393"/>
    <p:sldId id="641" r:id="rId394"/>
    <p:sldId id="642" r:id="rId395"/>
    <p:sldId id="643" r:id="rId396"/>
    <p:sldId id="644" r:id="rId397"/>
    <p:sldId id="645" r:id="rId398"/>
    <p:sldId id="646" r:id="rId399"/>
    <p:sldId id="637" r:id="rId400"/>
    <p:sldId id="647" r:id="rId401"/>
    <p:sldId id="648" r:id="rId402"/>
    <p:sldId id="649" r:id="rId403"/>
    <p:sldId id="650" r:id="rId404"/>
    <p:sldId id="651" r:id="rId405"/>
    <p:sldId id="652" r:id="rId406"/>
    <p:sldId id="653" r:id="rId407"/>
    <p:sldId id="655" r:id="rId408"/>
    <p:sldId id="656" r:id="rId409"/>
    <p:sldId id="657" r:id="rId410"/>
    <p:sldId id="658" r:id="rId411"/>
    <p:sldId id="662" r:id="rId412"/>
    <p:sldId id="663" r:id="rId413"/>
    <p:sldId id="665" r:id="rId414"/>
    <p:sldId id="666" r:id="rId415"/>
    <p:sldId id="667" r:id="rId416"/>
    <p:sldId id="664" r:id="rId417"/>
    <p:sldId id="668" r:id="rId418"/>
    <p:sldId id="669" r:id="rId419"/>
    <p:sldId id="670" r:id="rId420"/>
    <p:sldId id="671" r:id="rId421"/>
    <p:sldId id="672" r:id="rId422"/>
    <p:sldId id="673" r:id="rId423"/>
    <p:sldId id="674" r:id="rId424"/>
    <p:sldId id="675" r:id="rId425"/>
    <p:sldId id="676" r:id="rId426"/>
    <p:sldId id="681" r:id="rId427"/>
    <p:sldId id="683" r:id="rId428"/>
    <p:sldId id="607" r:id="rId429"/>
    <p:sldId id="602" r:id="rId430"/>
    <p:sldId id="685" r:id="rId431"/>
    <p:sldId id="686" r:id="rId432"/>
    <p:sldId id="687" r:id="rId433"/>
    <p:sldId id="688" r:id="rId434"/>
    <p:sldId id="689" r:id="rId435"/>
    <p:sldId id="690" r:id="rId436"/>
    <p:sldId id="691" r:id="rId437"/>
    <p:sldId id="692" r:id="rId438"/>
    <p:sldId id="629" r:id="rId439"/>
    <p:sldId id="1141" r:id="rId440"/>
    <p:sldId id="679" r:id="rId441"/>
    <p:sldId id="680" r:id="rId442"/>
    <p:sldId id="677" r:id="rId443"/>
    <p:sldId id="682" r:id="rId444"/>
    <p:sldId id="684" r:id="rId445"/>
    <p:sldId id="678" r:id="rId446"/>
    <p:sldId id="659" r:id="rId447"/>
    <p:sldId id="660" r:id="rId448"/>
    <p:sldId id="661" r:id="rId449"/>
    <p:sldId id="654" r:id="rId450"/>
    <p:sldId id="1142" r:id="rId451"/>
    <p:sldId id="694" r:id="rId452"/>
    <p:sldId id="695" r:id="rId453"/>
    <p:sldId id="696" r:id="rId454"/>
    <p:sldId id="697" r:id="rId455"/>
    <p:sldId id="698" r:id="rId456"/>
    <p:sldId id="699" r:id="rId457"/>
    <p:sldId id="700" r:id="rId458"/>
    <p:sldId id="701" r:id="rId459"/>
    <p:sldId id="702" r:id="rId460"/>
    <p:sldId id="703" r:id="rId461"/>
    <p:sldId id="704" r:id="rId462"/>
    <p:sldId id="705" r:id="rId463"/>
    <p:sldId id="706" r:id="rId464"/>
    <p:sldId id="708" r:id="rId465"/>
    <p:sldId id="707" r:id="rId466"/>
    <p:sldId id="709" r:id="rId467"/>
    <p:sldId id="710" r:id="rId468"/>
    <p:sldId id="711" r:id="rId469"/>
    <p:sldId id="712" r:id="rId470"/>
    <p:sldId id="713" r:id="rId471"/>
    <p:sldId id="714" r:id="rId472"/>
    <p:sldId id="715" r:id="rId473"/>
    <p:sldId id="716" r:id="rId474"/>
    <p:sldId id="717" r:id="rId475"/>
    <p:sldId id="718" r:id="rId476"/>
    <p:sldId id="719" r:id="rId477"/>
    <p:sldId id="720" r:id="rId478"/>
    <p:sldId id="721" r:id="rId479"/>
    <p:sldId id="722" r:id="rId480"/>
    <p:sldId id="723" r:id="rId481"/>
    <p:sldId id="724" r:id="rId482"/>
    <p:sldId id="725" r:id="rId483"/>
    <p:sldId id="726" r:id="rId484"/>
    <p:sldId id="727" r:id="rId485"/>
    <p:sldId id="728" r:id="rId486"/>
    <p:sldId id="1143" r:id="rId487"/>
    <p:sldId id="729" r:id="rId488"/>
    <p:sldId id="731" r:id="rId489"/>
    <p:sldId id="732" r:id="rId490"/>
    <p:sldId id="733" r:id="rId491"/>
    <p:sldId id="734" r:id="rId492"/>
    <p:sldId id="735" r:id="rId493"/>
    <p:sldId id="736" r:id="rId494"/>
    <p:sldId id="1144" r:id="rId495"/>
    <p:sldId id="737" r:id="rId496"/>
    <p:sldId id="1145" r:id="rId497"/>
    <p:sldId id="738" r:id="rId498"/>
    <p:sldId id="739" r:id="rId499"/>
    <p:sldId id="742" r:id="rId500"/>
    <p:sldId id="744" r:id="rId501"/>
    <p:sldId id="746" r:id="rId502"/>
    <p:sldId id="747" r:id="rId503"/>
    <p:sldId id="748" r:id="rId504"/>
    <p:sldId id="750" r:id="rId505"/>
    <p:sldId id="749" r:id="rId506"/>
    <p:sldId id="755" r:id="rId507"/>
    <p:sldId id="754" r:id="rId508"/>
    <p:sldId id="745" r:id="rId509"/>
    <p:sldId id="757" r:id="rId510"/>
    <p:sldId id="756" r:id="rId511"/>
    <p:sldId id="758" r:id="rId512"/>
    <p:sldId id="760" r:id="rId513"/>
    <p:sldId id="759" r:id="rId514"/>
    <p:sldId id="761" r:id="rId515"/>
    <p:sldId id="751" r:id="rId516"/>
    <p:sldId id="752" r:id="rId517"/>
    <p:sldId id="762" r:id="rId518"/>
    <p:sldId id="763" r:id="rId519"/>
    <p:sldId id="764" r:id="rId520"/>
    <p:sldId id="766" r:id="rId521"/>
    <p:sldId id="767" r:id="rId522"/>
    <p:sldId id="768" r:id="rId523"/>
    <p:sldId id="769" r:id="rId524"/>
    <p:sldId id="770" r:id="rId525"/>
    <p:sldId id="730" r:id="rId526"/>
    <p:sldId id="740" r:id="rId527"/>
    <p:sldId id="741" r:id="rId528"/>
    <p:sldId id="1146" r:id="rId529"/>
    <p:sldId id="1147" r:id="rId530"/>
    <p:sldId id="765" r:id="rId531"/>
    <p:sldId id="1148" r:id="rId532"/>
    <p:sldId id="771" r:id="rId533"/>
    <p:sldId id="777" r:id="rId534"/>
    <p:sldId id="778" r:id="rId535"/>
    <p:sldId id="779" r:id="rId536"/>
    <p:sldId id="780" r:id="rId537"/>
    <p:sldId id="781" r:id="rId538"/>
    <p:sldId id="782" r:id="rId539"/>
    <p:sldId id="783" r:id="rId540"/>
    <p:sldId id="784" r:id="rId541"/>
    <p:sldId id="785" r:id="rId542"/>
    <p:sldId id="786" r:id="rId543"/>
    <p:sldId id="787" r:id="rId544"/>
    <p:sldId id="789" r:id="rId545"/>
    <p:sldId id="788" r:id="rId546"/>
    <p:sldId id="790" r:id="rId547"/>
    <p:sldId id="791" r:id="rId548"/>
    <p:sldId id="794" r:id="rId549"/>
    <p:sldId id="796" r:id="rId550"/>
    <p:sldId id="795" r:id="rId551"/>
    <p:sldId id="798" r:id="rId552"/>
    <p:sldId id="797" r:id="rId553"/>
    <p:sldId id="799" r:id="rId554"/>
    <p:sldId id="800" r:id="rId555"/>
    <p:sldId id="802" r:id="rId556"/>
    <p:sldId id="803" r:id="rId557"/>
    <p:sldId id="804" r:id="rId558"/>
    <p:sldId id="805" r:id="rId559"/>
    <p:sldId id="806" r:id="rId560"/>
    <p:sldId id="807" r:id="rId561"/>
    <p:sldId id="792" r:id="rId562"/>
    <p:sldId id="793" r:id="rId563"/>
    <p:sldId id="772" r:id="rId564"/>
    <p:sldId id="773" r:id="rId565"/>
    <p:sldId id="774" r:id="rId566"/>
    <p:sldId id="775" r:id="rId567"/>
    <p:sldId id="808" r:id="rId568"/>
    <p:sldId id="776" r:id="rId569"/>
    <p:sldId id="809" r:id="rId570"/>
    <p:sldId id="810" r:id="rId571"/>
    <p:sldId id="812" r:id="rId572"/>
    <p:sldId id="811" r:id="rId573"/>
    <p:sldId id="813" r:id="rId574"/>
    <p:sldId id="814" r:id="rId575"/>
    <p:sldId id="815" r:id="rId576"/>
    <p:sldId id="816" r:id="rId577"/>
    <p:sldId id="817" r:id="rId578"/>
    <p:sldId id="818" r:id="rId579"/>
    <p:sldId id="819" r:id="rId580"/>
    <p:sldId id="820" r:id="rId581"/>
    <p:sldId id="821" r:id="rId582"/>
    <p:sldId id="822" r:id="rId583"/>
    <p:sldId id="823" r:id="rId584"/>
    <p:sldId id="824" r:id="rId585"/>
    <p:sldId id="825" r:id="rId586"/>
    <p:sldId id="826" r:id="rId587"/>
    <p:sldId id="827" r:id="rId588"/>
    <p:sldId id="828" r:id="rId589"/>
    <p:sldId id="829" r:id="rId590"/>
    <p:sldId id="830" r:id="rId591"/>
    <p:sldId id="831" r:id="rId592"/>
    <p:sldId id="832" r:id="rId593"/>
    <p:sldId id="833" r:id="rId594"/>
    <p:sldId id="834" r:id="rId595"/>
    <p:sldId id="835" r:id="rId596"/>
    <p:sldId id="836" r:id="rId597"/>
    <p:sldId id="837" r:id="rId598"/>
    <p:sldId id="838" r:id="rId599"/>
    <p:sldId id="839" r:id="rId600"/>
    <p:sldId id="840" r:id="rId601"/>
    <p:sldId id="841" r:id="rId602"/>
    <p:sldId id="842" r:id="rId603"/>
    <p:sldId id="843" r:id="rId604"/>
    <p:sldId id="801" r:id="rId605"/>
    <p:sldId id="844" r:id="rId606"/>
    <p:sldId id="848" r:id="rId607"/>
    <p:sldId id="852" r:id="rId608"/>
    <p:sldId id="851" r:id="rId609"/>
    <p:sldId id="855" r:id="rId610"/>
    <p:sldId id="856" r:id="rId611"/>
    <p:sldId id="845" r:id="rId612"/>
    <p:sldId id="846" r:id="rId613"/>
    <p:sldId id="849" r:id="rId614"/>
    <p:sldId id="858" r:id="rId615"/>
    <p:sldId id="859" r:id="rId616"/>
    <p:sldId id="860" r:id="rId617"/>
    <p:sldId id="861" r:id="rId618"/>
    <p:sldId id="863" r:id="rId619"/>
    <p:sldId id="862" r:id="rId620"/>
    <p:sldId id="854" r:id="rId621"/>
    <p:sldId id="850" r:id="rId622"/>
    <p:sldId id="865" r:id="rId623"/>
    <p:sldId id="866" r:id="rId624"/>
    <p:sldId id="868" r:id="rId625"/>
    <p:sldId id="869" r:id="rId626"/>
    <p:sldId id="870" r:id="rId627"/>
    <p:sldId id="871" r:id="rId628"/>
    <p:sldId id="872" r:id="rId629"/>
    <p:sldId id="873" r:id="rId630"/>
    <p:sldId id="874" r:id="rId631"/>
    <p:sldId id="875" r:id="rId632"/>
    <p:sldId id="867" r:id="rId633"/>
    <p:sldId id="876" r:id="rId634"/>
    <p:sldId id="853" r:id="rId635"/>
    <p:sldId id="847" r:id="rId636"/>
    <p:sldId id="857" r:id="rId637"/>
    <p:sldId id="877" r:id="rId638"/>
    <p:sldId id="878" r:id="rId639"/>
    <p:sldId id="879" r:id="rId640"/>
    <p:sldId id="880" r:id="rId641"/>
    <p:sldId id="881" r:id="rId642"/>
    <p:sldId id="882" r:id="rId643"/>
    <p:sldId id="883" r:id="rId644"/>
    <p:sldId id="884" r:id="rId645"/>
    <p:sldId id="885" r:id="rId646"/>
    <p:sldId id="886" r:id="rId647"/>
    <p:sldId id="887" r:id="rId648"/>
    <p:sldId id="889" r:id="rId649"/>
    <p:sldId id="890" r:id="rId650"/>
    <p:sldId id="891" r:id="rId651"/>
    <p:sldId id="892" r:id="rId652"/>
    <p:sldId id="893" r:id="rId653"/>
    <p:sldId id="888" r:id="rId654"/>
    <p:sldId id="894" r:id="rId655"/>
    <p:sldId id="895" r:id="rId656"/>
    <p:sldId id="896" r:id="rId657"/>
    <p:sldId id="897" r:id="rId658"/>
    <p:sldId id="898" r:id="rId659"/>
    <p:sldId id="899" r:id="rId660"/>
    <p:sldId id="900" r:id="rId661"/>
    <p:sldId id="901" r:id="rId662"/>
    <p:sldId id="902" r:id="rId663"/>
    <p:sldId id="903" r:id="rId664"/>
    <p:sldId id="904" r:id="rId665"/>
    <p:sldId id="905" r:id="rId666"/>
    <p:sldId id="906" r:id="rId667"/>
    <p:sldId id="907" r:id="rId668"/>
    <p:sldId id="908" r:id="rId669"/>
    <p:sldId id="909" r:id="rId670"/>
    <p:sldId id="910" r:id="rId671"/>
    <p:sldId id="913" r:id="rId672"/>
    <p:sldId id="914" r:id="rId673"/>
    <p:sldId id="915" r:id="rId674"/>
    <p:sldId id="916" r:id="rId675"/>
    <p:sldId id="917" r:id="rId676"/>
    <p:sldId id="919" r:id="rId677"/>
    <p:sldId id="918" r:id="rId678"/>
    <p:sldId id="920" r:id="rId679"/>
    <p:sldId id="922" r:id="rId680"/>
    <p:sldId id="923" r:id="rId681"/>
    <p:sldId id="924" r:id="rId682"/>
    <p:sldId id="925" r:id="rId683"/>
    <p:sldId id="926" r:id="rId684"/>
    <p:sldId id="927" r:id="rId685"/>
    <p:sldId id="929" r:id="rId686"/>
    <p:sldId id="931" r:id="rId687"/>
    <p:sldId id="930" r:id="rId688"/>
    <p:sldId id="932" r:id="rId689"/>
    <p:sldId id="933" r:id="rId690"/>
    <p:sldId id="934" r:id="rId691"/>
    <p:sldId id="936" r:id="rId692"/>
    <p:sldId id="937" r:id="rId693"/>
    <p:sldId id="938" r:id="rId694"/>
    <p:sldId id="939" r:id="rId695"/>
    <p:sldId id="940" r:id="rId696"/>
    <p:sldId id="942" r:id="rId697"/>
    <p:sldId id="935" r:id="rId698"/>
    <p:sldId id="943" r:id="rId699"/>
    <p:sldId id="928" r:id="rId700"/>
    <p:sldId id="921" r:id="rId701"/>
    <p:sldId id="941" r:id="rId702"/>
    <p:sldId id="912" r:id="rId703"/>
    <p:sldId id="944" r:id="rId704"/>
    <p:sldId id="945" r:id="rId705"/>
    <p:sldId id="946" r:id="rId706"/>
    <p:sldId id="951" r:id="rId707"/>
    <p:sldId id="950" r:id="rId708"/>
    <p:sldId id="952" r:id="rId709"/>
    <p:sldId id="953" r:id="rId710"/>
    <p:sldId id="954" r:id="rId711"/>
    <p:sldId id="955" r:id="rId712"/>
    <p:sldId id="956" r:id="rId713"/>
    <p:sldId id="959" r:id="rId714"/>
    <p:sldId id="960" r:id="rId715"/>
    <p:sldId id="963" r:id="rId716"/>
    <p:sldId id="958" r:id="rId717"/>
    <p:sldId id="968" r:id="rId718"/>
    <p:sldId id="970" r:id="rId719"/>
    <p:sldId id="967" r:id="rId720"/>
    <p:sldId id="972" r:id="rId721"/>
    <p:sldId id="973" r:id="rId722"/>
    <p:sldId id="974" r:id="rId723"/>
    <p:sldId id="975" r:id="rId724"/>
    <p:sldId id="976" r:id="rId725"/>
    <p:sldId id="978" r:id="rId726"/>
    <p:sldId id="981" r:id="rId727"/>
    <p:sldId id="980" r:id="rId728"/>
    <p:sldId id="982" r:id="rId729"/>
    <p:sldId id="977" r:id="rId730"/>
    <p:sldId id="979" r:id="rId731"/>
    <p:sldId id="983" r:id="rId732"/>
    <p:sldId id="964" r:id="rId733"/>
    <p:sldId id="984" r:id="rId734"/>
    <p:sldId id="985" r:id="rId735"/>
    <p:sldId id="986" r:id="rId736"/>
    <p:sldId id="987" r:id="rId737"/>
    <p:sldId id="988" r:id="rId738"/>
    <p:sldId id="989" r:id="rId739"/>
    <p:sldId id="991" r:id="rId740"/>
    <p:sldId id="990" r:id="rId741"/>
    <p:sldId id="992" r:id="rId742"/>
    <p:sldId id="969" r:id="rId743"/>
    <p:sldId id="961" r:id="rId744"/>
    <p:sldId id="994" r:id="rId745"/>
    <p:sldId id="965" r:id="rId746"/>
    <p:sldId id="995" r:id="rId747"/>
    <p:sldId id="948" r:id="rId748"/>
    <p:sldId id="947" r:id="rId749"/>
    <p:sldId id="949" r:id="rId750"/>
    <p:sldId id="957" r:id="rId751"/>
    <p:sldId id="966" r:id="rId752"/>
    <p:sldId id="971" r:id="rId753"/>
    <p:sldId id="993" r:id="rId754"/>
    <p:sldId id="962" r:id="rId755"/>
    <p:sldId id="996" r:id="rId756"/>
    <p:sldId id="997" r:id="rId757"/>
    <p:sldId id="998" r:id="rId758"/>
    <p:sldId id="999" r:id="rId759"/>
    <p:sldId id="1000" r:id="rId760"/>
    <p:sldId id="1001" r:id="rId761"/>
    <p:sldId id="1002" r:id="rId762"/>
    <p:sldId id="1003" r:id="rId763"/>
    <p:sldId id="1004" r:id="rId764"/>
    <p:sldId id="1005" r:id="rId765"/>
    <p:sldId id="1006" r:id="rId766"/>
    <p:sldId id="1007" r:id="rId767"/>
    <p:sldId id="1008" r:id="rId768"/>
    <p:sldId id="1009" r:id="rId769"/>
    <p:sldId id="1010" r:id="rId770"/>
    <p:sldId id="1011" r:id="rId771"/>
    <p:sldId id="1012" r:id="rId772"/>
    <p:sldId id="1013" r:id="rId773"/>
    <p:sldId id="1014" r:id="rId774"/>
    <p:sldId id="1015" r:id="rId775"/>
    <p:sldId id="1016" r:id="rId776"/>
    <p:sldId id="1018" r:id="rId777"/>
    <p:sldId id="1019" r:id="rId778"/>
    <p:sldId id="1020" r:id="rId779"/>
    <p:sldId id="1021" r:id="rId780"/>
    <p:sldId id="1017" r:id="rId781"/>
    <p:sldId id="1022" r:id="rId782"/>
    <p:sldId id="1023" r:id="rId783"/>
    <p:sldId id="1024" r:id="rId784"/>
    <p:sldId id="1025" r:id="rId785"/>
    <p:sldId id="1026" r:id="rId786"/>
    <p:sldId id="1027" r:id="rId787"/>
    <p:sldId id="1028" r:id="rId788"/>
    <p:sldId id="1029" r:id="rId789"/>
    <p:sldId id="1030" r:id="rId790"/>
    <p:sldId id="1031" r:id="rId791"/>
    <p:sldId id="1032" r:id="rId792"/>
    <p:sldId id="1033" r:id="rId793"/>
    <p:sldId id="1034" r:id="rId794"/>
    <p:sldId id="1035" r:id="rId795"/>
    <p:sldId id="1036" r:id="rId796"/>
    <p:sldId id="1037" r:id="rId797"/>
    <p:sldId id="1038" r:id="rId798"/>
    <p:sldId id="1039" r:id="rId799"/>
    <p:sldId id="1040" r:id="rId800"/>
    <p:sldId id="1041" r:id="rId801"/>
    <p:sldId id="1042" r:id="rId802"/>
    <p:sldId id="1044" r:id="rId803"/>
    <p:sldId id="1043" r:id="rId804"/>
    <p:sldId id="1045" r:id="rId805"/>
    <p:sldId id="1046" r:id="rId806"/>
    <p:sldId id="1049" r:id="rId807"/>
    <p:sldId id="1047" r:id="rId808"/>
    <p:sldId id="1048" r:id="rId809"/>
    <p:sldId id="1050" r:id="rId810"/>
    <p:sldId id="1055" r:id="rId811"/>
    <p:sldId id="1051" r:id="rId812"/>
    <p:sldId id="1056" r:id="rId813"/>
    <p:sldId id="1057" r:id="rId814"/>
    <p:sldId id="1058" r:id="rId815"/>
    <p:sldId id="1059" r:id="rId816"/>
    <p:sldId id="1060" r:id="rId817"/>
    <p:sldId id="1061" r:id="rId818"/>
    <p:sldId id="1064" r:id="rId819"/>
    <p:sldId id="1067" r:id="rId820"/>
    <p:sldId id="1068" r:id="rId821"/>
    <p:sldId id="1052" r:id="rId822"/>
    <p:sldId id="1053" r:id="rId823"/>
    <p:sldId id="1054" r:id="rId824"/>
    <p:sldId id="1065" r:id="rId825"/>
    <p:sldId id="1069" r:id="rId826"/>
    <p:sldId id="1070" r:id="rId827"/>
    <p:sldId id="1071" r:id="rId828"/>
    <p:sldId id="1074" r:id="rId829"/>
    <p:sldId id="1076" r:id="rId830"/>
    <p:sldId id="1075" r:id="rId831"/>
    <p:sldId id="1078" r:id="rId832"/>
    <p:sldId id="1079" r:id="rId833"/>
    <p:sldId id="1080" r:id="rId834"/>
    <p:sldId id="1082" r:id="rId835"/>
    <p:sldId id="1066" r:id="rId836"/>
    <p:sldId id="1062" r:id="rId837"/>
    <p:sldId id="1063" r:id="rId838"/>
    <p:sldId id="1072" r:id="rId839"/>
    <p:sldId id="1149" r:id="rId840"/>
    <p:sldId id="1081" r:id="rId841"/>
    <p:sldId id="1150" r:id="rId842"/>
    <p:sldId id="1083" r:id="rId843"/>
    <p:sldId id="1084" r:id="rId844"/>
    <p:sldId id="1151" r:id="rId845"/>
    <p:sldId id="1086" r:id="rId846"/>
    <p:sldId id="1087" r:id="rId847"/>
    <p:sldId id="1088" r:id="rId848"/>
    <p:sldId id="1089" r:id="rId849"/>
    <p:sldId id="1090" r:id="rId850"/>
    <p:sldId id="1091" r:id="rId851"/>
    <p:sldId id="1092" r:id="rId852"/>
    <p:sldId id="1093" r:id="rId853"/>
    <p:sldId id="1094" r:id="rId854"/>
    <p:sldId id="1095" r:id="rId855"/>
    <p:sldId id="1096" r:id="rId856"/>
    <p:sldId id="1097" r:id="rId857"/>
    <p:sldId id="1098" r:id="rId858"/>
    <p:sldId id="1099" r:id="rId859"/>
    <p:sldId id="1100" r:id="rId860"/>
    <p:sldId id="1101" r:id="rId861"/>
    <p:sldId id="1102" r:id="rId862"/>
    <p:sldId id="1103" r:id="rId863"/>
    <p:sldId id="1104" r:id="rId864"/>
    <p:sldId id="1105" r:id="rId865"/>
    <p:sldId id="1106" r:id="rId866"/>
    <p:sldId id="1108" r:id="rId867"/>
    <p:sldId id="1109" r:id="rId868"/>
    <p:sldId id="1110" r:id="rId869"/>
    <p:sldId id="1111" r:id="rId870"/>
    <p:sldId id="1113" r:id="rId871"/>
    <p:sldId id="1114" r:id="rId872"/>
    <p:sldId id="1115" r:id="rId873"/>
    <p:sldId id="1116" r:id="rId874"/>
    <p:sldId id="1117" r:id="rId875"/>
    <p:sldId id="1107" r:id="rId876"/>
    <p:sldId id="1112" r:id="rId877"/>
    <p:sldId id="1118" r:id="rId878"/>
    <p:sldId id="1152" r:id="rId879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showOutlineIcons="0">
    <p:restoredLeft sz="18780" autoAdjust="0"/>
    <p:restoredTop sz="94660"/>
  </p:normalViewPr>
  <p:slideViewPr>
    <p:cSldViewPr>
      <p:cViewPr varScale="1">
        <p:scale>
          <a:sx n="80" d="100"/>
          <a:sy n="80" d="100"/>
        </p:scale>
        <p:origin x="-912" y="-8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671" Type="http://schemas.openxmlformats.org/officeDocument/2006/relationships/slide" Target="slides/slide670.xml"/><Relationship Id="rId769" Type="http://schemas.openxmlformats.org/officeDocument/2006/relationships/slide" Target="slides/slide768.xml"/><Relationship Id="rId21" Type="http://schemas.openxmlformats.org/officeDocument/2006/relationships/slide" Target="slides/slide20.xml"/><Relationship Id="rId324" Type="http://schemas.openxmlformats.org/officeDocument/2006/relationships/slide" Target="slides/slide323.xml"/><Relationship Id="rId531" Type="http://schemas.openxmlformats.org/officeDocument/2006/relationships/slide" Target="slides/slide530.xml"/><Relationship Id="rId629" Type="http://schemas.openxmlformats.org/officeDocument/2006/relationships/slide" Target="slides/slide628.xml"/><Relationship Id="rId170" Type="http://schemas.openxmlformats.org/officeDocument/2006/relationships/slide" Target="slides/slide169.xml"/><Relationship Id="rId836" Type="http://schemas.openxmlformats.org/officeDocument/2006/relationships/slide" Target="slides/slide835.xml"/><Relationship Id="rId268" Type="http://schemas.openxmlformats.org/officeDocument/2006/relationships/slide" Target="slides/slide267.xml"/><Relationship Id="rId475" Type="http://schemas.openxmlformats.org/officeDocument/2006/relationships/slide" Target="slides/slide474.xml"/><Relationship Id="rId682" Type="http://schemas.openxmlformats.org/officeDocument/2006/relationships/slide" Target="slides/slide681.xml"/><Relationship Id="rId32" Type="http://schemas.openxmlformats.org/officeDocument/2006/relationships/slide" Target="slides/slide31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542" Type="http://schemas.openxmlformats.org/officeDocument/2006/relationships/slide" Target="slides/slide541.xml"/><Relationship Id="rId181" Type="http://schemas.openxmlformats.org/officeDocument/2006/relationships/slide" Target="slides/slide180.xml"/><Relationship Id="rId402" Type="http://schemas.openxmlformats.org/officeDocument/2006/relationships/slide" Target="slides/slide401.xml"/><Relationship Id="rId847" Type="http://schemas.openxmlformats.org/officeDocument/2006/relationships/slide" Target="slides/slide846.xml"/><Relationship Id="rId279" Type="http://schemas.openxmlformats.org/officeDocument/2006/relationships/slide" Target="slides/slide278.xml"/><Relationship Id="rId486" Type="http://schemas.openxmlformats.org/officeDocument/2006/relationships/slide" Target="slides/slide485.xml"/><Relationship Id="rId693" Type="http://schemas.openxmlformats.org/officeDocument/2006/relationships/slide" Target="slides/slide692.xml"/><Relationship Id="rId707" Type="http://schemas.openxmlformats.org/officeDocument/2006/relationships/slide" Target="slides/slide706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346" Type="http://schemas.openxmlformats.org/officeDocument/2006/relationships/slide" Target="slides/slide345.xml"/><Relationship Id="rId553" Type="http://schemas.openxmlformats.org/officeDocument/2006/relationships/slide" Target="slides/slide552.xml"/><Relationship Id="rId760" Type="http://schemas.openxmlformats.org/officeDocument/2006/relationships/slide" Target="slides/slide75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413" Type="http://schemas.openxmlformats.org/officeDocument/2006/relationships/slide" Target="slides/slide412.xml"/><Relationship Id="rId858" Type="http://schemas.openxmlformats.org/officeDocument/2006/relationships/slide" Target="slides/slide857.xml"/><Relationship Id="rId497" Type="http://schemas.openxmlformats.org/officeDocument/2006/relationships/slide" Target="slides/slide496.xml"/><Relationship Id="rId620" Type="http://schemas.openxmlformats.org/officeDocument/2006/relationships/slide" Target="slides/slide619.xml"/><Relationship Id="rId718" Type="http://schemas.openxmlformats.org/officeDocument/2006/relationships/slide" Target="slides/slide717.xml"/><Relationship Id="rId357" Type="http://schemas.openxmlformats.org/officeDocument/2006/relationships/slide" Target="slides/slide356.xml"/><Relationship Id="rId54" Type="http://schemas.openxmlformats.org/officeDocument/2006/relationships/slide" Target="slides/slide53.xml"/><Relationship Id="rId217" Type="http://schemas.openxmlformats.org/officeDocument/2006/relationships/slide" Target="slides/slide216.xml"/><Relationship Id="rId564" Type="http://schemas.openxmlformats.org/officeDocument/2006/relationships/slide" Target="slides/slide563.xml"/><Relationship Id="rId771" Type="http://schemas.openxmlformats.org/officeDocument/2006/relationships/slide" Target="slides/slide770.xml"/><Relationship Id="rId869" Type="http://schemas.openxmlformats.org/officeDocument/2006/relationships/slide" Target="slides/slide868.xml"/><Relationship Id="rId424" Type="http://schemas.openxmlformats.org/officeDocument/2006/relationships/slide" Target="slides/slide423.xml"/><Relationship Id="rId631" Type="http://schemas.openxmlformats.org/officeDocument/2006/relationships/slide" Target="slides/slide630.xml"/><Relationship Id="rId729" Type="http://schemas.openxmlformats.org/officeDocument/2006/relationships/slide" Target="slides/slide728.xml"/><Relationship Id="rId270" Type="http://schemas.openxmlformats.org/officeDocument/2006/relationships/slide" Target="slides/slide269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575" Type="http://schemas.openxmlformats.org/officeDocument/2006/relationships/slide" Target="slides/slide574.xml"/><Relationship Id="rId782" Type="http://schemas.openxmlformats.org/officeDocument/2006/relationships/slide" Target="slides/slide781.xml"/><Relationship Id="rId228" Type="http://schemas.openxmlformats.org/officeDocument/2006/relationships/slide" Target="slides/slide227.xml"/><Relationship Id="rId435" Type="http://schemas.openxmlformats.org/officeDocument/2006/relationships/slide" Target="slides/slide434.xml"/><Relationship Id="rId642" Type="http://schemas.openxmlformats.org/officeDocument/2006/relationships/slide" Target="slides/slide641.xml"/><Relationship Id="rId281" Type="http://schemas.openxmlformats.org/officeDocument/2006/relationships/slide" Target="slides/slide280.xml"/><Relationship Id="rId502" Type="http://schemas.openxmlformats.org/officeDocument/2006/relationships/slide" Target="slides/slide501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586" Type="http://schemas.openxmlformats.org/officeDocument/2006/relationships/slide" Target="slides/slide585.xml"/><Relationship Id="rId793" Type="http://schemas.openxmlformats.org/officeDocument/2006/relationships/slide" Target="slides/slide792.xml"/><Relationship Id="rId807" Type="http://schemas.openxmlformats.org/officeDocument/2006/relationships/slide" Target="slides/slide806.xml"/><Relationship Id="rId7" Type="http://schemas.openxmlformats.org/officeDocument/2006/relationships/slide" Target="slides/slide6.xml"/><Relationship Id="rId239" Type="http://schemas.openxmlformats.org/officeDocument/2006/relationships/slide" Target="slides/slide238.xml"/><Relationship Id="rId446" Type="http://schemas.openxmlformats.org/officeDocument/2006/relationships/slide" Target="slides/slide445.xml"/><Relationship Id="rId653" Type="http://schemas.openxmlformats.org/officeDocument/2006/relationships/slide" Target="slides/slide652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860" Type="http://schemas.openxmlformats.org/officeDocument/2006/relationships/slide" Target="slides/slide859.xml"/><Relationship Id="rId45" Type="http://schemas.openxmlformats.org/officeDocument/2006/relationships/slide" Target="slides/slide44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513" Type="http://schemas.openxmlformats.org/officeDocument/2006/relationships/slide" Target="slides/slide512.xml"/><Relationship Id="rId555" Type="http://schemas.openxmlformats.org/officeDocument/2006/relationships/slide" Target="slides/slide554.xml"/><Relationship Id="rId597" Type="http://schemas.openxmlformats.org/officeDocument/2006/relationships/slide" Target="slides/slide596.xml"/><Relationship Id="rId720" Type="http://schemas.openxmlformats.org/officeDocument/2006/relationships/slide" Target="slides/slide719.xml"/><Relationship Id="rId762" Type="http://schemas.openxmlformats.org/officeDocument/2006/relationships/slide" Target="slides/slide761.xml"/><Relationship Id="rId818" Type="http://schemas.openxmlformats.org/officeDocument/2006/relationships/slide" Target="slides/slide817.xml"/><Relationship Id="rId152" Type="http://schemas.openxmlformats.org/officeDocument/2006/relationships/slide" Target="slides/slide15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415" Type="http://schemas.openxmlformats.org/officeDocument/2006/relationships/slide" Target="slides/slide414.xml"/><Relationship Id="rId457" Type="http://schemas.openxmlformats.org/officeDocument/2006/relationships/slide" Target="slides/slide456.xml"/><Relationship Id="rId622" Type="http://schemas.openxmlformats.org/officeDocument/2006/relationships/slide" Target="slides/slide621.xml"/><Relationship Id="rId261" Type="http://schemas.openxmlformats.org/officeDocument/2006/relationships/slide" Target="slides/slide260.xml"/><Relationship Id="rId499" Type="http://schemas.openxmlformats.org/officeDocument/2006/relationships/slide" Target="slides/slide498.xml"/><Relationship Id="rId664" Type="http://schemas.openxmlformats.org/officeDocument/2006/relationships/slide" Target="slides/slide663.xml"/><Relationship Id="rId871" Type="http://schemas.openxmlformats.org/officeDocument/2006/relationships/slide" Target="slides/slide870.xml"/><Relationship Id="rId14" Type="http://schemas.openxmlformats.org/officeDocument/2006/relationships/slide" Target="slides/slide13.xml"/><Relationship Id="rId56" Type="http://schemas.openxmlformats.org/officeDocument/2006/relationships/slide" Target="slides/slide55.xml"/><Relationship Id="rId317" Type="http://schemas.openxmlformats.org/officeDocument/2006/relationships/slide" Target="slides/slide316.xml"/><Relationship Id="rId359" Type="http://schemas.openxmlformats.org/officeDocument/2006/relationships/slide" Target="slides/slide358.xml"/><Relationship Id="rId524" Type="http://schemas.openxmlformats.org/officeDocument/2006/relationships/slide" Target="slides/slide523.xml"/><Relationship Id="rId566" Type="http://schemas.openxmlformats.org/officeDocument/2006/relationships/slide" Target="slides/slide565.xml"/><Relationship Id="rId731" Type="http://schemas.openxmlformats.org/officeDocument/2006/relationships/slide" Target="slides/slide730.xml"/><Relationship Id="rId773" Type="http://schemas.openxmlformats.org/officeDocument/2006/relationships/slide" Target="slides/slide77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63" Type="http://schemas.openxmlformats.org/officeDocument/2006/relationships/slide" Target="slides/slide162.xml"/><Relationship Id="rId219" Type="http://schemas.openxmlformats.org/officeDocument/2006/relationships/slide" Target="slides/slide218.xml"/><Relationship Id="rId370" Type="http://schemas.openxmlformats.org/officeDocument/2006/relationships/slide" Target="slides/slide369.xml"/><Relationship Id="rId426" Type="http://schemas.openxmlformats.org/officeDocument/2006/relationships/slide" Target="slides/slide425.xml"/><Relationship Id="rId633" Type="http://schemas.openxmlformats.org/officeDocument/2006/relationships/slide" Target="slides/slide632.xml"/><Relationship Id="rId829" Type="http://schemas.openxmlformats.org/officeDocument/2006/relationships/slide" Target="slides/slide828.xml"/><Relationship Id="rId230" Type="http://schemas.openxmlformats.org/officeDocument/2006/relationships/slide" Target="slides/slide229.xml"/><Relationship Id="rId468" Type="http://schemas.openxmlformats.org/officeDocument/2006/relationships/slide" Target="slides/slide467.xml"/><Relationship Id="rId675" Type="http://schemas.openxmlformats.org/officeDocument/2006/relationships/slide" Target="slides/slide674.xml"/><Relationship Id="rId840" Type="http://schemas.openxmlformats.org/officeDocument/2006/relationships/slide" Target="slides/slide839.xml"/><Relationship Id="rId882" Type="http://schemas.openxmlformats.org/officeDocument/2006/relationships/theme" Target="theme/theme1.xml"/><Relationship Id="rId25" Type="http://schemas.openxmlformats.org/officeDocument/2006/relationships/slide" Target="slides/slide24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328" Type="http://schemas.openxmlformats.org/officeDocument/2006/relationships/slide" Target="slides/slide327.xml"/><Relationship Id="rId535" Type="http://schemas.openxmlformats.org/officeDocument/2006/relationships/slide" Target="slides/slide534.xml"/><Relationship Id="rId577" Type="http://schemas.openxmlformats.org/officeDocument/2006/relationships/slide" Target="slides/slide576.xml"/><Relationship Id="rId700" Type="http://schemas.openxmlformats.org/officeDocument/2006/relationships/slide" Target="slides/slide699.xml"/><Relationship Id="rId742" Type="http://schemas.openxmlformats.org/officeDocument/2006/relationships/slide" Target="slides/slide741.xml"/><Relationship Id="rId132" Type="http://schemas.openxmlformats.org/officeDocument/2006/relationships/slide" Target="slides/slide131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602" Type="http://schemas.openxmlformats.org/officeDocument/2006/relationships/slide" Target="slides/slide601.xml"/><Relationship Id="rId784" Type="http://schemas.openxmlformats.org/officeDocument/2006/relationships/slide" Target="slides/slide783.xml"/><Relationship Id="rId241" Type="http://schemas.openxmlformats.org/officeDocument/2006/relationships/slide" Target="slides/slide240.xml"/><Relationship Id="rId437" Type="http://schemas.openxmlformats.org/officeDocument/2006/relationships/slide" Target="slides/slide436.xml"/><Relationship Id="rId479" Type="http://schemas.openxmlformats.org/officeDocument/2006/relationships/slide" Target="slides/slide478.xml"/><Relationship Id="rId644" Type="http://schemas.openxmlformats.org/officeDocument/2006/relationships/slide" Target="slides/slide643.xml"/><Relationship Id="rId686" Type="http://schemas.openxmlformats.org/officeDocument/2006/relationships/slide" Target="slides/slide685.xml"/><Relationship Id="rId851" Type="http://schemas.openxmlformats.org/officeDocument/2006/relationships/slide" Target="slides/slide850.xml"/><Relationship Id="rId36" Type="http://schemas.openxmlformats.org/officeDocument/2006/relationships/slide" Target="slides/slide35.xml"/><Relationship Id="rId283" Type="http://schemas.openxmlformats.org/officeDocument/2006/relationships/slide" Target="slides/slide282.xml"/><Relationship Id="rId339" Type="http://schemas.openxmlformats.org/officeDocument/2006/relationships/slide" Target="slides/slide338.xml"/><Relationship Id="rId490" Type="http://schemas.openxmlformats.org/officeDocument/2006/relationships/slide" Target="slides/slide489.xml"/><Relationship Id="rId504" Type="http://schemas.openxmlformats.org/officeDocument/2006/relationships/slide" Target="slides/slide503.xml"/><Relationship Id="rId546" Type="http://schemas.openxmlformats.org/officeDocument/2006/relationships/slide" Target="slides/slide545.xml"/><Relationship Id="rId711" Type="http://schemas.openxmlformats.org/officeDocument/2006/relationships/slide" Target="slides/slide710.xml"/><Relationship Id="rId753" Type="http://schemas.openxmlformats.org/officeDocument/2006/relationships/slide" Target="slides/slide752.xml"/><Relationship Id="rId78" Type="http://schemas.openxmlformats.org/officeDocument/2006/relationships/slide" Target="slides/slide77.xml"/><Relationship Id="rId101" Type="http://schemas.openxmlformats.org/officeDocument/2006/relationships/slide" Target="slides/slide100.xml"/><Relationship Id="rId143" Type="http://schemas.openxmlformats.org/officeDocument/2006/relationships/slide" Target="slides/slide142.xml"/><Relationship Id="rId185" Type="http://schemas.openxmlformats.org/officeDocument/2006/relationships/slide" Target="slides/slide184.xml"/><Relationship Id="rId350" Type="http://schemas.openxmlformats.org/officeDocument/2006/relationships/slide" Target="slides/slide349.xml"/><Relationship Id="rId406" Type="http://schemas.openxmlformats.org/officeDocument/2006/relationships/slide" Target="slides/slide405.xml"/><Relationship Id="rId588" Type="http://schemas.openxmlformats.org/officeDocument/2006/relationships/slide" Target="slides/slide587.xml"/><Relationship Id="rId795" Type="http://schemas.openxmlformats.org/officeDocument/2006/relationships/slide" Target="slides/slide794.xml"/><Relationship Id="rId809" Type="http://schemas.openxmlformats.org/officeDocument/2006/relationships/slide" Target="slides/slide808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392" Type="http://schemas.openxmlformats.org/officeDocument/2006/relationships/slide" Target="slides/slide391.xml"/><Relationship Id="rId448" Type="http://schemas.openxmlformats.org/officeDocument/2006/relationships/slide" Target="slides/slide447.xml"/><Relationship Id="rId613" Type="http://schemas.openxmlformats.org/officeDocument/2006/relationships/slide" Target="slides/slide612.xml"/><Relationship Id="rId655" Type="http://schemas.openxmlformats.org/officeDocument/2006/relationships/slide" Target="slides/slide654.xml"/><Relationship Id="rId697" Type="http://schemas.openxmlformats.org/officeDocument/2006/relationships/slide" Target="slides/slide696.xml"/><Relationship Id="rId820" Type="http://schemas.openxmlformats.org/officeDocument/2006/relationships/slide" Target="slides/slide819.xml"/><Relationship Id="rId862" Type="http://schemas.openxmlformats.org/officeDocument/2006/relationships/slide" Target="slides/slide861.xml"/><Relationship Id="rId252" Type="http://schemas.openxmlformats.org/officeDocument/2006/relationships/slide" Target="slides/slide251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515" Type="http://schemas.openxmlformats.org/officeDocument/2006/relationships/slide" Target="slides/slide514.xml"/><Relationship Id="rId722" Type="http://schemas.openxmlformats.org/officeDocument/2006/relationships/slide" Target="slides/slide721.xml"/><Relationship Id="rId47" Type="http://schemas.openxmlformats.org/officeDocument/2006/relationships/slide" Target="slides/slide46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54" Type="http://schemas.openxmlformats.org/officeDocument/2006/relationships/slide" Target="slides/slide153.xml"/><Relationship Id="rId361" Type="http://schemas.openxmlformats.org/officeDocument/2006/relationships/slide" Target="slides/slide360.xml"/><Relationship Id="rId557" Type="http://schemas.openxmlformats.org/officeDocument/2006/relationships/slide" Target="slides/slide556.xml"/><Relationship Id="rId599" Type="http://schemas.openxmlformats.org/officeDocument/2006/relationships/slide" Target="slides/slide598.xml"/><Relationship Id="rId764" Type="http://schemas.openxmlformats.org/officeDocument/2006/relationships/slide" Target="slides/slide763.xml"/><Relationship Id="rId196" Type="http://schemas.openxmlformats.org/officeDocument/2006/relationships/slide" Target="slides/slide195.xml"/><Relationship Id="rId417" Type="http://schemas.openxmlformats.org/officeDocument/2006/relationships/slide" Target="slides/slide416.xml"/><Relationship Id="rId459" Type="http://schemas.openxmlformats.org/officeDocument/2006/relationships/slide" Target="slides/slide458.xml"/><Relationship Id="rId624" Type="http://schemas.openxmlformats.org/officeDocument/2006/relationships/slide" Target="slides/slide623.xml"/><Relationship Id="rId666" Type="http://schemas.openxmlformats.org/officeDocument/2006/relationships/slide" Target="slides/slide665.xml"/><Relationship Id="rId831" Type="http://schemas.openxmlformats.org/officeDocument/2006/relationships/slide" Target="slides/slide830.xml"/><Relationship Id="rId873" Type="http://schemas.openxmlformats.org/officeDocument/2006/relationships/slide" Target="slides/slide872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63" Type="http://schemas.openxmlformats.org/officeDocument/2006/relationships/slide" Target="slides/slide262.xml"/><Relationship Id="rId319" Type="http://schemas.openxmlformats.org/officeDocument/2006/relationships/slide" Target="slides/slide318.xml"/><Relationship Id="rId470" Type="http://schemas.openxmlformats.org/officeDocument/2006/relationships/slide" Target="slides/slide469.xml"/><Relationship Id="rId526" Type="http://schemas.openxmlformats.org/officeDocument/2006/relationships/slide" Target="slides/slide525.xml"/><Relationship Id="rId58" Type="http://schemas.openxmlformats.org/officeDocument/2006/relationships/slide" Target="slides/slide57.xml"/><Relationship Id="rId123" Type="http://schemas.openxmlformats.org/officeDocument/2006/relationships/slide" Target="slides/slide122.xml"/><Relationship Id="rId330" Type="http://schemas.openxmlformats.org/officeDocument/2006/relationships/slide" Target="slides/slide329.xml"/><Relationship Id="rId568" Type="http://schemas.openxmlformats.org/officeDocument/2006/relationships/slide" Target="slides/slide567.xml"/><Relationship Id="rId733" Type="http://schemas.openxmlformats.org/officeDocument/2006/relationships/slide" Target="slides/slide732.xml"/><Relationship Id="rId775" Type="http://schemas.openxmlformats.org/officeDocument/2006/relationships/slide" Target="slides/slide774.xml"/><Relationship Id="rId165" Type="http://schemas.openxmlformats.org/officeDocument/2006/relationships/slide" Target="slides/slide164.xml"/><Relationship Id="rId372" Type="http://schemas.openxmlformats.org/officeDocument/2006/relationships/slide" Target="slides/slide371.xml"/><Relationship Id="rId428" Type="http://schemas.openxmlformats.org/officeDocument/2006/relationships/slide" Target="slides/slide427.xml"/><Relationship Id="rId635" Type="http://schemas.openxmlformats.org/officeDocument/2006/relationships/slide" Target="slides/slide634.xml"/><Relationship Id="rId677" Type="http://schemas.openxmlformats.org/officeDocument/2006/relationships/slide" Target="slides/slide676.xml"/><Relationship Id="rId800" Type="http://schemas.openxmlformats.org/officeDocument/2006/relationships/slide" Target="slides/slide799.xml"/><Relationship Id="rId842" Type="http://schemas.openxmlformats.org/officeDocument/2006/relationships/slide" Target="slides/slide841.xml"/><Relationship Id="rId232" Type="http://schemas.openxmlformats.org/officeDocument/2006/relationships/slide" Target="slides/slide231.xml"/><Relationship Id="rId274" Type="http://schemas.openxmlformats.org/officeDocument/2006/relationships/slide" Target="slides/slide273.xml"/><Relationship Id="rId481" Type="http://schemas.openxmlformats.org/officeDocument/2006/relationships/slide" Target="slides/slide480.xml"/><Relationship Id="rId702" Type="http://schemas.openxmlformats.org/officeDocument/2006/relationships/slide" Target="slides/slide701.xml"/><Relationship Id="rId27" Type="http://schemas.openxmlformats.org/officeDocument/2006/relationships/slide" Target="slides/slide26.xml"/><Relationship Id="rId69" Type="http://schemas.openxmlformats.org/officeDocument/2006/relationships/slide" Target="slides/slide68.xml"/><Relationship Id="rId134" Type="http://schemas.openxmlformats.org/officeDocument/2006/relationships/slide" Target="slides/slide133.xml"/><Relationship Id="rId537" Type="http://schemas.openxmlformats.org/officeDocument/2006/relationships/slide" Target="slides/slide536.xml"/><Relationship Id="rId579" Type="http://schemas.openxmlformats.org/officeDocument/2006/relationships/slide" Target="slides/slide578.xml"/><Relationship Id="rId744" Type="http://schemas.openxmlformats.org/officeDocument/2006/relationships/slide" Target="slides/slide743.xml"/><Relationship Id="rId786" Type="http://schemas.openxmlformats.org/officeDocument/2006/relationships/slide" Target="slides/slide785.xml"/><Relationship Id="rId80" Type="http://schemas.openxmlformats.org/officeDocument/2006/relationships/slide" Target="slides/slide79.xml"/><Relationship Id="rId176" Type="http://schemas.openxmlformats.org/officeDocument/2006/relationships/slide" Target="slides/slide175.xml"/><Relationship Id="rId341" Type="http://schemas.openxmlformats.org/officeDocument/2006/relationships/slide" Target="slides/slide340.xml"/><Relationship Id="rId383" Type="http://schemas.openxmlformats.org/officeDocument/2006/relationships/slide" Target="slides/slide382.xml"/><Relationship Id="rId439" Type="http://schemas.openxmlformats.org/officeDocument/2006/relationships/slide" Target="slides/slide438.xml"/><Relationship Id="rId590" Type="http://schemas.openxmlformats.org/officeDocument/2006/relationships/slide" Target="slides/slide589.xml"/><Relationship Id="rId604" Type="http://schemas.openxmlformats.org/officeDocument/2006/relationships/slide" Target="slides/slide603.xml"/><Relationship Id="rId646" Type="http://schemas.openxmlformats.org/officeDocument/2006/relationships/slide" Target="slides/slide645.xml"/><Relationship Id="rId811" Type="http://schemas.openxmlformats.org/officeDocument/2006/relationships/slide" Target="slides/slide810.xml"/><Relationship Id="rId201" Type="http://schemas.openxmlformats.org/officeDocument/2006/relationships/slide" Target="slides/slide200.xml"/><Relationship Id="rId243" Type="http://schemas.openxmlformats.org/officeDocument/2006/relationships/slide" Target="slides/slide242.xml"/><Relationship Id="rId285" Type="http://schemas.openxmlformats.org/officeDocument/2006/relationships/slide" Target="slides/slide284.xml"/><Relationship Id="rId450" Type="http://schemas.openxmlformats.org/officeDocument/2006/relationships/slide" Target="slides/slide449.xml"/><Relationship Id="rId506" Type="http://schemas.openxmlformats.org/officeDocument/2006/relationships/slide" Target="slides/slide505.xml"/><Relationship Id="rId688" Type="http://schemas.openxmlformats.org/officeDocument/2006/relationships/slide" Target="slides/slide687.xml"/><Relationship Id="rId853" Type="http://schemas.openxmlformats.org/officeDocument/2006/relationships/slide" Target="slides/slide852.xml"/><Relationship Id="rId38" Type="http://schemas.openxmlformats.org/officeDocument/2006/relationships/slide" Target="slides/slide37.xml"/><Relationship Id="rId103" Type="http://schemas.openxmlformats.org/officeDocument/2006/relationships/slide" Target="slides/slide102.xml"/><Relationship Id="rId310" Type="http://schemas.openxmlformats.org/officeDocument/2006/relationships/slide" Target="slides/slide309.xml"/><Relationship Id="rId492" Type="http://schemas.openxmlformats.org/officeDocument/2006/relationships/slide" Target="slides/slide491.xml"/><Relationship Id="rId548" Type="http://schemas.openxmlformats.org/officeDocument/2006/relationships/slide" Target="slides/slide547.xml"/><Relationship Id="rId713" Type="http://schemas.openxmlformats.org/officeDocument/2006/relationships/slide" Target="slides/slide712.xml"/><Relationship Id="rId755" Type="http://schemas.openxmlformats.org/officeDocument/2006/relationships/slide" Target="slides/slide754.xml"/><Relationship Id="rId797" Type="http://schemas.openxmlformats.org/officeDocument/2006/relationships/slide" Target="slides/slide796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87" Type="http://schemas.openxmlformats.org/officeDocument/2006/relationships/slide" Target="slides/slide186.xml"/><Relationship Id="rId352" Type="http://schemas.openxmlformats.org/officeDocument/2006/relationships/slide" Target="slides/slide351.xml"/><Relationship Id="rId394" Type="http://schemas.openxmlformats.org/officeDocument/2006/relationships/slide" Target="slides/slide393.xml"/><Relationship Id="rId408" Type="http://schemas.openxmlformats.org/officeDocument/2006/relationships/slide" Target="slides/slide407.xml"/><Relationship Id="rId615" Type="http://schemas.openxmlformats.org/officeDocument/2006/relationships/slide" Target="slides/slide614.xml"/><Relationship Id="rId822" Type="http://schemas.openxmlformats.org/officeDocument/2006/relationships/slide" Target="slides/slide821.xml"/><Relationship Id="rId212" Type="http://schemas.openxmlformats.org/officeDocument/2006/relationships/slide" Target="slides/slide211.xml"/><Relationship Id="rId254" Type="http://schemas.openxmlformats.org/officeDocument/2006/relationships/slide" Target="slides/slide253.xml"/><Relationship Id="rId657" Type="http://schemas.openxmlformats.org/officeDocument/2006/relationships/slide" Target="slides/slide656.xml"/><Relationship Id="rId699" Type="http://schemas.openxmlformats.org/officeDocument/2006/relationships/slide" Target="slides/slide698.xml"/><Relationship Id="rId864" Type="http://schemas.openxmlformats.org/officeDocument/2006/relationships/slide" Target="slides/slide863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96" Type="http://schemas.openxmlformats.org/officeDocument/2006/relationships/slide" Target="slides/slide295.xml"/><Relationship Id="rId461" Type="http://schemas.openxmlformats.org/officeDocument/2006/relationships/slide" Target="slides/slide460.xml"/><Relationship Id="rId517" Type="http://schemas.openxmlformats.org/officeDocument/2006/relationships/slide" Target="slides/slide516.xml"/><Relationship Id="rId559" Type="http://schemas.openxmlformats.org/officeDocument/2006/relationships/slide" Target="slides/slide558.xml"/><Relationship Id="rId724" Type="http://schemas.openxmlformats.org/officeDocument/2006/relationships/slide" Target="slides/slide723.xml"/><Relationship Id="rId766" Type="http://schemas.openxmlformats.org/officeDocument/2006/relationships/slide" Target="slides/slide765.xml"/><Relationship Id="rId60" Type="http://schemas.openxmlformats.org/officeDocument/2006/relationships/slide" Target="slides/slide59.xml"/><Relationship Id="rId156" Type="http://schemas.openxmlformats.org/officeDocument/2006/relationships/slide" Target="slides/slide155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363" Type="http://schemas.openxmlformats.org/officeDocument/2006/relationships/slide" Target="slides/slide362.xml"/><Relationship Id="rId419" Type="http://schemas.openxmlformats.org/officeDocument/2006/relationships/slide" Target="slides/slide418.xml"/><Relationship Id="rId570" Type="http://schemas.openxmlformats.org/officeDocument/2006/relationships/slide" Target="slides/slide569.xml"/><Relationship Id="rId626" Type="http://schemas.openxmlformats.org/officeDocument/2006/relationships/slide" Target="slides/slide625.xml"/><Relationship Id="rId223" Type="http://schemas.openxmlformats.org/officeDocument/2006/relationships/slide" Target="slides/slide222.xml"/><Relationship Id="rId430" Type="http://schemas.openxmlformats.org/officeDocument/2006/relationships/slide" Target="slides/slide429.xml"/><Relationship Id="rId668" Type="http://schemas.openxmlformats.org/officeDocument/2006/relationships/slide" Target="slides/slide667.xml"/><Relationship Id="rId833" Type="http://schemas.openxmlformats.org/officeDocument/2006/relationships/slide" Target="slides/slide832.xml"/><Relationship Id="rId875" Type="http://schemas.openxmlformats.org/officeDocument/2006/relationships/slide" Target="slides/slide874.xml"/><Relationship Id="rId18" Type="http://schemas.openxmlformats.org/officeDocument/2006/relationships/slide" Target="slides/slide17.xml"/><Relationship Id="rId265" Type="http://schemas.openxmlformats.org/officeDocument/2006/relationships/slide" Target="slides/slide264.xml"/><Relationship Id="rId472" Type="http://schemas.openxmlformats.org/officeDocument/2006/relationships/slide" Target="slides/slide471.xml"/><Relationship Id="rId528" Type="http://schemas.openxmlformats.org/officeDocument/2006/relationships/slide" Target="slides/slide527.xml"/><Relationship Id="rId735" Type="http://schemas.openxmlformats.org/officeDocument/2006/relationships/slide" Target="slides/slide734.xml"/><Relationship Id="rId125" Type="http://schemas.openxmlformats.org/officeDocument/2006/relationships/slide" Target="slides/slide124.xml"/><Relationship Id="rId167" Type="http://schemas.openxmlformats.org/officeDocument/2006/relationships/slide" Target="slides/slide166.xml"/><Relationship Id="rId332" Type="http://schemas.openxmlformats.org/officeDocument/2006/relationships/slide" Target="slides/slide331.xml"/><Relationship Id="rId374" Type="http://schemas.openxmlformats.org/officeDocument/2006/relationships/slide" Target="slides/slide373.xml"/><Relationship Id="rId581" Type="http://schemas.openxmlformats.org/officeDocument/2006/relationships/slide" Target="slides/slide580.xml"/><Relationship Id="rId777" Type="http://schemas.openxmlformats.org/officeDocument/2006/relationships/slide" Target="slides/slide776.xml"/><Relationship Id="rId71" Type="http://schemas.openxmlformats.org/officeDocument/2006/relationships/slide" Target="slides/slide70.xml"/><Relationship Id="rId234" Type="http://schemas.openxmlformats.org/officeDocument/2006/relationships/slide" Target="slides/slide233.xml"/><Relationship Id="rId637" Type="http://schemas.openxmlformats.org/officeDocument/2006/relationships/slide" Target="slides/slide636.xml"/><Relationship Id="rId679" Type="http://schemas.openxmlformats.org/officeDocument/2006/relationships/slide" Target="slides/slide678.xml"/><Relationship Id="rId802" Type="http://schemas.openxmlformats.org/officeDocument/2006/relationships/slide" Target="slides/slide801.xml"/><Relationship Id="rId844" Type="http://schemas.openxmlformats.org/officeDocument/2006/relationships/slide" Target="slides/slide84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76" Type="http://schemas.openxmlformats.org/officeDocument/2006/relationships/slide" Target="slides/slide275.xml"/><Relationship Id="rId441" Type="http://schemas.openxmlformats.org/officeDocument/2006/relationships/slide" Target="slides/slide440.xml"/><Relationship Id="rId483" Type="http://schemas.openxmlformats.org/officeDocument/2006/relationships/slide" Target="slides/slide482.xml"/><Relationship Id="rId539" Type="http://schemas.openxmlformats.org/officeDocument/2006/relationships/slide" Target="slides/slide538.xml"/><Relationship Id="rId690" Type="http://schemas.openxmlformats.org/officeDocument/2006/relationships/slide" Target="slides/slide689.xml"/><Relationship Id="rId704" Type="http://schemas.openxmlformats.org/officeDocument/2006/relationships/slide" Target="slides/slide703.xml"/><Relationship Id="rId746" Type="http://schemas.openxmlformats.org/officeDocument/2006/relationships/slide" Target="slides/slide745.xml"/><Relationship Id="rId40" Type="http://schemas.openxmlformats.org/officeDocument/2006/relationships/slide" Target="slides/slide39.xml"/><Relationship Id="rId136" Type="http://schemas.openxmlformats.org/officeDocument/2006/relationships/slide" Target="slides/slide135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43" Type="http://schemas.openxmlformats.org/officeDocument/2006/relationships/slide" Target="slides/slide342.xml"/><Relationship Id="rId550" Type="http://schemas.openxmlformats.org/officeDocument/2006/relationships/slide" Target="slides/slide549.xml"/><Relationship Id="rId788" Type="http://schemas.openxmlformats.org/officeDocument/2006/relationships/slide" Target="slides/slide787.xml"/><Relationship Id="rId82" Type="http://schemas.openxmlformats.org/officeDocument/2006/relationships/slide" Target="slides/slide81.xml"/><Relationship Id="rId203" Type="http://schemas.openxmlformats.org/officeDocument/2006/relationships/slide" Target="slides/slide202.xml"/><Relationship Id="rId385" Type="http://schemas.openxmlformats.org/officeDocument/2006/relationships/slide" Target="slides/slide384.xml"/><Relationship Id="rId592" Type="http://schemas.openxmlformats.org/officeDocument/2006/relationships/slide" Target="slides/slide591.xml"/><Relationship Id="rId606" Type="http://schemas.openxmlformats.org/officeDocument/2006/relationships/slide" Target="slides/slide605.xml"/><Relationship Id="rId648" Type="http://schemas.openxmlformats.org/officeDocument/2006/relationships/slide" Target="slides/slide647.xml"/><Relationship Id="rId813" Type="http://schemas.openxmlformats.org/officeDocument/2006/relationships/slide" Target="slides/slide812.xml"/><Relationship Id="rId855" Type="http://schemas.openxmlformats.org/officeDocument/2006/relationships/slide" Target="slides/slide854.xml"/><Relationship Id="rId245" Type="http://schemas.openxmlformats.org/officeDocument/2006/relationships/slide" Target="slides/slide244.xml"/><Relationship Id="rId287" Type="http://schemas.openxmlformats.org/officeDocument/2006/relationships/slide" Target="slides/slide286.xml"/><Relationship Id="rId410" Type="http://schemas.openxmlformats.org/officeDocument/2006/relationships/slide" Target="slides/slide409.xml"/><Relationship Id="rId452" Type="http://schemas.openxmlformats.org/officeDocument/2006/relationships/slide" Target="slides/slide451.xml"/><Relationship Id="rId494" Type="http://schemas.openxmlformats.org/officeDocument/2006/relationships/slide" Target="slides/slide493.xml"/><Relationship Id="rId508" Type="http://schemas.openxmlformats.org/officeDocument/2006/relationships/slide" Target="slides/slide507.xml"/><Relationship Id="rId715" Type="http://schemas.openxmlformats.org/officeDocument/2006/relationships/slide" Target="slides/slide714.xml"/><Relationship Id="rId105" Type="http://schemas.openxmlformats.org/officeDocument/2006/relationships/slide" Target="slides/slide104.xml"/><Relationship Id="rId147" Type="http://schemas.openxmlformats.org/officeDocument/2006/relationships/slide" Target="slides/slide146.xml"/><Relationship Id="rId312" Type="http://schemas.openxmlformats.org/officeDocument/2006/relationships/slide" Target="slides/slide311.xml"/><Relationship Id="rId354" Type="http://schemas.openxmlformats.org/officeDocument/2006/relationships/slide" Target="slides/slide353.xml"/><Relationship Id="rId757" Type="http://schemas.openxmlformats.org/officeDocument/2006/relationships/slide" Target="slides/slide756.xml"/><Relationship Id="rId799" Type="http://schemas.openxmlformats.org/officeDocument/2006/relationships/slide" Target="slides/slide798.xml"/><Relationship Id="rId51" Type="http://schemas.openxmlformats.org/officeDocument/2006/relationships/slide" Target="slides/slide50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96" Type="http://schemas.openxmlformats.org/officeDocument/2006/relationships/slide" Target="slides/slide395.xml"/><Relationship Id="rId561" Type="http://schemas.openxmlformats.org/officeDocument/2006/relationships/slide" Target="slides/slide560.xml"/><Relationship Id="rId617" Type="http://schemas.openxmlformats.org/officeDocument/2006/relationships/slide" Target="slides/slide616.xml"/><Relationship Id="rId659" Type="http://schemas.openxmlformats.org/officeDocument/2006/relationships/slide" Target="slides/slide658.xml"/><Relationship Id="rId824" Type="http://schemas.openxmlformats.org/officeDocument/2006/relationships/slide" Target="slides/slide823.xml"/><Relationship Id="rId866" Type="http://schemas.openxmlformats.org/officeDocument/2006/relationships/slide" Target="slides/slide865.xml"/><Relationship Id="rId214" Type="http://schemas.openxmlformats.org/officeDocument/2006/relationships/slide" Target="slides/slide213.xml"/><Relationship Id="rId256" Type="http://schemas.openxmlformats.org/officeDocument/2006/relationships/slide" Target="slides/slide255.xml"/><Relationship Id="rId298" Type="http://schemas.openxmlformats.org/officeDocument/2006/relationships/slide" Target="slides/slide297.xml"/><Relationship Id="rId421" Type="http://schemas.openxmlformats.org/officeDocument/2006/relationships/slide" Target="slides/slide420.xml"/><Relationship Id="rId463" Type="http://schemas.openxmlformats.org/officeDocument/2006/relationships/slide" Target="slides/slide462.xml"/><Relationship Id="rId519" Type="http://schemas.openxmlformats.org/officeDocument/2006/relationships/slide" Target="slides/slide518.xml"/><Relationship Id="rId670" Type="http://schemas.openxmlformats.org/officeDocument/2006/relationships/slide" Target="slides/slide669.xml"/><Relationship Id="rId116" Type="http://schemas.openxmlformats.org/officeDocument/2006/relationships/slide" Target="slides/slide115.xml"/><Relationship Id="rId158" Type="http://schemas.openxmlformats.org/officeDocument/2006/relationships/slide" Target="slides/slide157.xml"/><Relationship Id="rId323" Type="http://schemas.openxmlformats.org/officeDocument/2006/relationships/slide" Target="slides/slide322.xml"/><Relationship Id="rId530" Type="http://schemas.openxmlformats.org/officeDocument/2006/relationships/slide" Target="slides/slide529.xml"/><Relationship Id="rId726" Type="http://schemas.openxmlformats.org/officeDocument/2006/relationships/slide" Target="slides/slide725.xml"/><Relationship Id="rId768" Type="http://schemas.openxmlformats.org/officeDocument/2006/relationships/slide" Target="slides/slide767.xml"/><Relationship Id="rId20" Type="http://schemas.openxmlformats.org/officeDocument/2006/relationships/slide" Target="slides/slide19.xml"/><Relationship Id="rId62" Type="http://schemas.openxmlformats.org/officeDocument/2006/relationships/slide" Target="slides/slide61.xml"/><Relationship Id="rId365" Type="http://schemas.openxmlformats.org/officeDocument/2006/relationships/slide" Target="slides/slide364.xml"/><Relationship Id="rId572" Type="http://schemas.openxmlformats.org/officeDocument/2006/relationships/slide" Target="slides/slide571.xml"/><Relationship Id="rId628" Type="http://schemas.openxmlformats.org/officeDocument/2006/relationships/slide" Target="slides/slide627.xml"/><Relationship Id="rId835" Type="http://schemas.openxmlformats.org/officeDocument/2006/relationships/slide" Target="slides/slide834.xml"/><Relationship Id="rId225" Type="http://schemas.openxmlformats.org/officeDocument/2006/relationships/slide" Target="slides/slide224.xml"/><Relationship Id="rId267" Type="http://schemas.openxmlformats.org/officeDocument/2006/relationships/slide" Target="slides/slide266.xml"/><Relationship Id="rId432" Type="http://schemas.openxmlformats.org/officeDocument/2006/relationships/slide" Target="slides/slide431.xml"/><Relationship Id="rId474" Type="http://schemas.openxmlformats.org/officeDocument/2006/relationships/slide" Target="slides/slide473.xml"/><Relationship Id="rId877" Type="http://schemas.openxmlformats.org/officeDocument/2006/relationships/slide" Target="slides/slide876.xml"/><Relationship Id="rId127" Type="http://schemas.openxmlformats.org/officeDocument/2006/relationships/slide" Target="slides/slide126.xml"/><Relationship Id="rId681" Type="http://schemas.openxmlformats.org/officeDocument/2006/relationships/slide" Target="slides/slide680.xml"/><Relationship Id="rId737" Type="http://schemas.openxmlformats.org/officeDocument/2006/relationships/slide" Target="slides/slide736.xml"/><Relationship Id="rId779" Type="http://schemas.openxmlformats.org/officeDocument/2006/relationships/slide" Target="slides/slide778.xml"/><Relationship Id="rId31" Type="http://schemas.openxmlformats.org/officeDocument/2006/relationships/slide" Target="slides/slide30.xml"/><Relationship Id="rId73" Type="http://schemas.openxmlformats.org/officeDocument/2006/relationships/slide" Target="slides/slide72.xml"/><Relationship Id="rId169" Type="http://schemas.openxmlformats.org/officeDocument/2006/relationships/slide" Target="slides/slide168.xml"/><Relationship Id="rId334" Type="http://schemas.openxmlformats.org/officeDocument/2006/relationships/slide" Target="slides/slide333.xml"/><Relationship Id="rId376" Type="http://schemas.openxmlformats.org/officeDocument/2006/relationships/slide" Target="slides/slide375.xml"/><Relationship Id="rId541" Type="http://schemas.openxmlformats.org/officeDocument/2006/relationships/slide" Target="slides/slide540.xml"/><Relationship Id="rId583" Type="http://schemas.openxmlformats.org/officeDocument/2006/relationships/slide" Target="slides/slide582.xml"/><Relationship Id="rId639" Type="http://schemas.openxmlformats.org/officeDocument/2006/relationships/slide" Target="slides/slide638.xml"/><Relationship Id="rId790" Type="http://schemas.openxmlformats.org/officeDocument/2006/relationships/slide" Target="slides/slide789.xml"/><Relationship Id="rId804" Type="http://schemas.openxmlformats.org/officeDocument/2006/relationships/slide" Target="slides/slide803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36" Type="http://schemas.openxmlformats.org/officeDocument/2006/relationships/slide" Target="slides/slide235.xml"/><Relationship Id="rId278" Type="http://schemas.openxmlformats.org/officeDocument/2006/relationships/slide" Target="slides/slide277.xml"/><Relationship Id="rId401" Type="http://schemas.openxmlformats.org/officeDocument/2006/relationships/slide" Target="slides/slide400.xml"/><Relationship Id="rId443" Type="http://schemas.openxmlformats.org/officeDocument/2006/relationships/slide" Target="slides/slide442.xml"/><Relationship Id="rId650" Type="http://schemas.openxmlformats.org/officeDocument/2006/relationships/slide" Target="slides/slide649.xml"/><Relationship Id="rId846" Type="http://schemas.openxmlformats.org/officeDocument/2006/relationships/slide" Target="slides/slide845.xml"/><Relationship Id="rId303" Type="http://schemas.openxmlformats.org/officeDocument/2006/relationships/slide" Target="slides/slide302.xml"/><Relationship Id="rId485" Type="http://schemas.openxmlformats.org/officeDocument/2006/relationships/slide" Target="slides/slide484.xml"/><Relationship Id="rId692" Type="http://schemas.openxmlformats.org/officeDocument/2006/relationships/slide" Target="slides/slide691.xml"/><Relationship Id="rId706" Type="http://schemas.openxmlformats.org/officeDocument/2006/relationships/slide" Target="slides/slide705.xml"/><Relationship Id="rId748" Type="http://schemas.openxmlformats.org/officeDocument/2006/relationships/slide" Target="slides/slide747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387" Type="http://schemas.openxmlformats.org/officeDocument/2006/relationships/slide" Target="slides/slide386.xml"/><Relationship Id="rId510" Type="http://schemas.openxmlformats.org/officeDocument/2006/relationships/slide" Target="slides/slide509.xml"/><Relationship Id="rId552" Type="http://schemas.openxmlformats.org/officeDocument/2006/relationships/slide" Target="slides/slide551.xml"/><Relationship Id="rId594" Type="http://schemas.openxmlformats.org/officeDocument/2006/relationships/slide" Target="slides/slide593.xml"/><Relationship Id="rId608" Type="http://schemas.openxmlformats.org/officeDocument/2006/relationships/slide" Target="slides/slide607.xml"/><Relationship Id="rId815" Type="http://schemas.openxmlformats.org/officeDocument/2006/relationships/slide" Target="slides/slide814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412" Type="http://schemas.openxmlformats.org/officeDocument/2006/relationships/slide" Target="slides/slide411.xml"/><Relationship Id="rId857" Type="http://schemas.openxmlformats.org/officeDocument/2006/relationships/slide" Target="slides/slide85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454" Type="http://schemas.openxmlformats.org/officeDocument/2006/relationships/slide" Target="slides/slide453.xml"/><Relationship Id="rId496" Type="http://schemas.openxmlformats.org/officeDocument/2006/relationships/slide" Target="slides/slide495.xml"/><Relationship Id="rId661" Type="http://schemas.openxmlformats.org/officeDocument/2006/relationships/slide" Target="slides/slide660.xml"/><Relationship Id="rId717" Type="http://schemas.openxmlformats.org/officeDocument/2006/relationships/slide" Target="slides/slide716.xml"/><Relationship Id="rId759" Type="http://schemas.openxmlformats.org/officeDocument/2006/relationships/slide" Target="slides/slide75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56" Type="http://schemas.openxmlformats.org/officeDocument/2006/relationships/slide" Target="slides/slide355.xml"/><Relationship Id="rId398" Type="http://schemas.openxmlformats.org/officeDocument/2006/relationships/slide" Target="slides/slide397.xml"/><Relationship Id="rId521" Type="http://schemas.openxmlformats.org/officeDocument/2006/relationships/slide" Target="slides/slide520.xml"/><Relationship Id="rId563" Type="http://schemas.openxmlformats.org/officeDocument/2006/relationships/slide" Target="slides/slide562.xml"/><Relationship Id="rId619" Type="http://schemas.openxmlformats.org/officeDocument/2006/relationships/slide" Target="slides/slide618.xml"/><Relationship Id="rId770" Type="http://schemas.openxmlformats.org/officeDocument/2006/relationships/slide" Target="slides/slide769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423" Type="http://schemas.openxmlformats.org/officeDocument/2006/relationships/slide" Target="slides/slide422.xml"/><Relationship Id="rId826" Type="http://schemas.openxmlformats.org/officeDocument/2006/relationships/slide" Target="slides/slide825.xml"/><Relationship Id="rId868" Type="http://schemas.openxmlformats.org/officeDocument/2006/relationships/slide" Target="slides/slide867.xml"/><Relationship Id="rId258" Type="http://schemas.openxmlformats.org/officeDocument/2006/relationships/slide" Target="slides/slide257.xml"/><Relationship Id="rId465" Type="http://schemas.openxmlformats.org/officeDocument/2006/relationships/slide" Target="slides/slide464.xml"/><Relationship Id="rId630" Type="http://schemas.openxmlformats.org/officeDocument/2006/relationships/slide" Target="slides/slide629.xml"/><Relationship Id="rId672" Type="http://schemas.openxmlformats.org/officeDocument/2006/relationships/slide" Target="slides/slide671.xml"/><Relationship Id="rId728" Type="http://schemas.openxmlformats.org/officeDocument/2006/relationships/slide" Target="slides/slide72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367" Type="http://schemas.openxmlformats.org/officeDocument/2006/relationships/slide" Target="slides/slide366.xml"/><Relationship Id="rId532" Type="http://schemas.openxmlformats.org/officeDocument/2006/relationships/slide" Target="slides/slide531.xml"/><Relationship Id="rId574" Type="http://schemas.openxmlformats.org/officeDocument/2006/relationships/slide" Target="slides/slide573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781" Type="http://schemas.openxmlformats.org/officeDocument/2006/relationships/slide" Target="slides/slide780.xml"/><Relationship Id="rId837" Type="http://schemas.openxmlformats.org/officeDocument/2006/relationships/slide" Target="slides/slide836.xml"/><Relationship Id="rId879" Type="http://schemas.openxmlformats.org/officeDocument/2006/relationships/slide" Target="slides/slide878.xml"/><Relationship Id="rId269" Type="http://schemas.openxmlformats.org/officeDocument/2006/relationships/slide" Target="slides/slide268.xml"/><Relationship Id="rId434" Type="http://schemas.openxmlformats.org/officeDocument/2006/relationships/slide" Target="slides/slide433.xml"/><Relationship Id="rId476" Type="http://schemas.openxmlformats.org/officeDocument/2006/relationships/slide" Target="slides/slide475.xml"/><Relationship Id="rId641" Type="http://schemas.openxmlformats.org/officeDocument/2006/relationships/slide" Target="slides/slide640.xml"/><Relationship Id="rId683" Type="http://schemas.openxmlformats.org/officeDocument/2006/relationships/slide" Target="slides/slide682.xml"/><Relationship Id="rId739" Type="http://schemas.openxmlformats.org/officeDocument/2006/relationships/slide" Target="slides/slide73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36" Type="http://schemas.openxmlformats.org/officeDocument/2006/relationships/slide" Target="slides/slide335.xml"/><Relationship Id="rId501" Type="http://schemas.openxmlformats.org/officeDocument/2006/relationships/slide" Target="slides/slide500.xml"/><Relationship Id="rId543" Type="http://schemas.openxmlformats.org/officeDocument/2006/relationships/slide" Target="slides/slide542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378" Type="http://schemas.openxmlformats.org/officeDocument/2006/relationships/slide" Target="slides/slide377.xml"/><Relationship Id="rId403" Type="http://schemas.openxmlformats.org/officeDocument/2006/relationships/slide" Target="slides/slide402.xml"/><Relationship Id="rId585" Type="http://schemas.openxmlformats.org/officeDocument/2006/relationships/slide" Target="slides/slide584.xml"/><Relationship Id="rId750" Type="http://schemas.openxmlformats.org/officeDocument/2006/relationships/slide" Target="slides/slide749.xml"/><Relationship Id="rId792" Type="http://schemas.openxmlformats.org/officeDocument/2006/relationships/slide" Target="slides/slide791.xml"/><Relationship Id="rId806" Type="http://schemas.openxmlformats.org/officeDocument/2006/relationships/slide" Target="slides/slide805.xml"/><Relationship Id="rId848" Type="http://schemas.openxmlformats.org/officeDocument/2006/relationships/slide" Target="slides/slide847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445" Type="http://schemas.openxmlformats.org/officeDocument/2006/relationships/slide" Target="slides/slide444.xml"/><Relationship Id="rId487" Type="http://schemas.openxmlformats.org/officeDocument/2006/relationships/slide" Target="slides/slide486.xml"/><Relationship Id="rId610" Type="http://schemas.openxmlformats.org/officeDocument/2006/relationships/slide" Target="slides/slide609.xml"/><Relationship Id="rId652" Type="http://schemas.openxmlformats.org/officeDocument/2006/relationships/slide" Target="slides/slide651.xml"/><Relationship Id="rId694" Type="http://schemas.openxmlformats.org/officeDocument/2006/relationships/slide" Target="slides/slide693.xml"/><Relationship Id="rId708" Type="http://schemas.openxmlformats.org/officeDocument/2006/relationships/slide" Target="slides/slide70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47" Type="http://schemas.openxmlformats.org/officeDocument/2006/relationships/slide" Target="slides/slide346.xml"/><Relationship Id="rId512" Type="http://schemas.openxmlformats.org/officeDocument/2006/relationships/slide" Target="slides/slide511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389" Type="http://schemas.openxmlformats.org/officeDocument/2006/relationships/slide" Target="slides/slide388.xml"/><Relationship Id="rId554" Type="http://schemas.openxmlformats.org/officeDocument/2006/relationships/slide" Target="slides/slide553.xml"/><Relationship Id="rId596" Type="http://schemas.openxmlformats.org/officeDocument/2006/relationships/slide" Target="slides/slide595.xml"/><Relationship Id="rId761" Type="http://schemas.openxmlformats.org/officeDocument/2006/relationships/slide" Target="slides/slide760.xml"/><Relationship Id="rId817" Type="http://schemas.openxmlformats.org/officeDocument/2006/relationships/slide" Target="slides/slide816.xml"/><Relationship Id="rId859" Type="http://schemas.openxmlformats.org/officeDocument/2006/relationships/slide" Target="slides/slide858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414" Type="http://schemas.openxmlformats.org/officeDocument/2006/relationships/slide" Target="slides/slide413.xml"/><Relationship Id="rId456" Type="http://schemas.openxmlformats.org/officeDocument/2006/relationships/slide" Target="slides/slide455.xml"/><Relationship Id="rId498" Type="http://schemas.openxmlformats.org/officeDocument/2006/relationships/slide" Target="slides/slide497.xml"/><Relationship Id="rId621" Type="http://schemas.openxmlformats.org/officeDocument/2006/relationships/slide" Target="slides/slide620.xml"/><Relationship Id="rId663" Type="http://schemas.openxmlformats.org/officeDocument/2006/relationships/slide" Target="slides/slide662.xml"/><Relationship Id="rId870" Type="http://schemas.openxmlformats.org/officeDocument/2006/relationships/slide" Target="slides/slide869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23" Type="http://schemas.openxmlformats.org/officeDocument/2006/relationships/slide" Target="slides/slide522.xml"/><Relationship Id="rId719" Type="http://schemas.openxmlformats.org/officeDocument/2006/relationships/slide" Target="slides/slide718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565" Type="http://schemas.openxmlformats.org/officeDocument/2006/relationships/slide" Target="slides/slide564.xml"/><Relationship Id="rId730" Type="http://schemas.openxmlformats.org/officeDocument/2006/relationships/slide" Target="slides/slide729.xml"/><Relationship Id="rId772" Type="http://schemas.openxmlformats.org/officeDocument/2006/relationships/slide" Target="slides/slide771.xml"/><Relationship Id="rId828" Type="http://schemas.openxmlformats.org/officeDocument/2006/relationships/slide" Target="slides/slide827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Relationship Id="rId425" Type="http://schemas.openxmlformats.org/officeDocument/2006/relationships/slide" Target="slides/slide424.xml"/><Relationship Id="rId467" Type="http://schemas.openxmlformats.org/officeDocument/2006/relationships/slide" Target="slides/slide466.xml"/><Relationship Id="rId632" Type="http://schemas.openxmlformats.org/officeDocument/2006/relationships/slide" Target="slides/slide631.xml"/><Relationship Id="rId271" Type="http://schemas.openxmlformats.org/officeDocument/2006/relationships/slide" Target="slides/slide270.xml"/><Relationship Id="rId674" Type="http://schemas.openxmlformats.org/officeDocument/2006/relationships/slide" Target="slides/slide673.xml"/><Relationship Id="rId881" Type="http://schemas.openxmlformats.org/officeDocument/2006/relationships/viewProps" Target="viewProps.xml"/><Relationship Id="rId24" Type="http://schemas.openxmlformats.org/officeDocument/2006/relationships/slide" Target="slides/slide23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369" Type="http://schemas.openxmlformats.org/officeDocument/2006/relationships/slide" Target="slides/slide368.xml"/><Relationship Id="rId534" Type="http://schemas.openxmlformats.org/officeDocument/2006/relationships/slide" Target="slides/slide533.xml"/><Relationship Id="rId576" Type="http://schemas.openxmlformats.org/officeDocument/2006/relationships/slide" Target="slides/slide575.xml"/><Relationship Id="rId741" Type="http://schemas.openxmlformats.org/officeDocument/2006/relationships/slide" Target="slides/slide740.xml"/><Relationship Id="rId783" Type="http://schemas.openxmlformats.org/officeDocument/2006/relationships/slide" Target="slides/slide782.xml"/><Relationship Id="rId839" Type="http://schemas.openxmlformats.org/officeDocument/2006/relationships/slide" Target="slides/slide838.xml"/><Relationship Id="rId173" Type="http://schemas.openxmlformats.org/officeDocument/2006/relationships/slide" Target="slides/slide172.xml"/><Relationship Id="rId229" Type="http://schemas.openxmlformats.org/officeDocument/2006/relationships/slide" Target="slides/slide228.xml"/><Relationship Id="rId380" Type="http://schemas.openxmlformats.org/officeDocument/2006/relationships/slide" Target="slides/slide379.xml"/><Relationship Id="rId436" Type="http://schemas.openxmlformats.org/officeDocument/2006/relationships/slide" Target="slides/slide435.xml"/><Relationship Id="rId601" Type="http://schemas.openxmlformats.org/officeDocument/2006/relationships/slide" Target="slides/slide600.xml"/><Relationship Id="rId643" Type="http://schemas.openxmlformats.org/officeDocument/2006/relationships/slide" Target="slides/slide642.xml"/><Relationship Id="rId240" Type="http://schemas.openxmlformats.org/officeDocument/2006/relationships/slide" Target="slides/slide239.xml"/><Relationship Id="rId478" Type="http://schemas.openxmlformats.org/officeDocument/2006/relationships/slide" Target="slides/slide477.xml"/><Relationship Id="rId685" Type="http://schemas.openxmlformats.org/officeDocument/2006/relationships/slide" Target="slides/slide684.xml"/><Relationship Id="rId850" Type="http://schemas.openxmlformats.org/officeDocument/2006/relationships/slide" Target="slides/slide849.xml"/><Relationship Id="rId35" Type="http://schemas.openxmlformats.org/officeDocument/2006/relationships/slide" Target="slides/slide34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38" Type="http://schemas.openxmlformats.org/officeDocument/2006/relationships/slide" Target="slides/slide337.xml"/><Relationship Id="rId503" Type="http://schemas.openxmlformats.org/officeDocument/2006/relationships/slide" Target="slides/slide502.xml"/><Relationship Id="rId545" Type="http://schemas.openxmlformats.org/officeDocument/2006/relationships/slide" Target="slides/slide544.xml"/><Relationship Id="rId587" Type="http://schemas.openxmlformats.org/officeDocument/2006/relationships/slide" Target="slides/slide586.xml"/><Relationship Id="rId710" Type="http://schemas.openxmlformats.org/officeDocument/2006/relationships/slide" Target="slides/slide709.xml"/><Relationship Id="rId752" Type="http://schemas.openxmlformats.org/officeDocument/2006/relationships/slide" Target="slides/slide751.xml"/><Relationship Id="rId808" Type="http://schemas.openxmlformats.org/officeDocument/2006/relationships/slide" Target="slides/slide807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184" Type="http://schemas.openxmlformats.org/officeDocument/2006/relationships/slide" Target="slides/slide183.xml"/><Relationship Id="rId391" Type="http://schemas.openxmlformats.org/officeDocument/2006/relationships/slide" Target="slides/slide390.xml"/><Relationship Id="rId405" Type="http://schemas.openxmlformats.org/officeDocument/2006/relationships/slide" Target="slides/slide404.xml"/><Relationship Id="rId447" Type="http://schemas.openxmlformats.org/officeDocument/2006/relationships/slide" Target="slides/slide446.xml"/><Relationship Id="rId612" Type="http://schemas.openxmlformats.org/officeDocument/2006/relationships/slide" Target="slides/slide611.xml"/><Relationship Id="rId794" Type="http://schemas.openxmlformats.org/officeDocument/2006/relationships/slide" Target="slides/slide793.xml"/><Relationship Id="rId251" Type="http://schemas.openxmlformats.org/officeDocument/2006/relationships/slide" Target="slides/slide250.xml"/><Relationship Id="rId489" Type="http://schemas.openxmlformats.org/officeDocument/2006/relationships/slide" Target="slides/slide488.xml"/><Relationship Id="rId654" Type="http://schemas.openxmlformats.org/officeDocument/2006/relationships/slide" Target="slides/slide653.xml"/><Relationship Id="rId696" Type="http://schemas.openxmlformats.org/officeDocument/2006/relationships/slide" Target="slides/slide695.xml"/><Relationship Id="rId861" Type="http://schemas.openxmlformats.org/officeDocument/2006/relationships/slide" Target="slides/slide860.xml"/><Relationship Id="rId46" Type="http://schemas.openxmlformats.org/officeDocument/2006/relationships/slide" Target="slides/slide45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49" Type="http://schemas.openxmlformats.org/officeDocument/2006/relationships/slide" Target="slides/slide348.xml"/><Relationship Id="rId514" Type="http://schemas.openxmlformats.org/officeDocument/2006/relationships/slide" Target="slides/slide513.xml"/><Relationship Id="rId556" Type="http://schemas.openxmlformats.org/officeDocument/2006/relationships/slide" Target="slides/slide555.xml"/><Relationship Id="rId721" Type="http://schemas.openxmlformats.org/officeDocument/2006/relationships/slide" Target="slides/slide720.xml"/><Relationship Id="rId763" Type="http://schemas.openxmlformats.org/officeDocument/2006/relationships/slide" Target="slides/slide76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3" Type="http://schemas.openxmlformats.org/officeDocument/2006/relationships/slide" Target="slides/slide152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slide" Target="slides/slide359.xml"/><Relationship Id="rId416" Type="http://schemas.openxmlformats.org/officeDocument/2006/relationships/slide" Target="slides/slide415.xml"/><Relationship Id="rId598" Type="http://schemas.openxmlformats.org/officeDocument/2006/relationships/slide" Target="slides/slide597.xml"/><Relationship Id="rId819" Type="http://schemas.openxmlformats.org/officeDocument/2006/relationships/slide" Target="slides/slide818.xml"/><Relationship Id="rId220" Type="http://schemas.openxmlformats.org/officeDocument/2006/relationships/slide" Target="slides/slide219.xml"/><Relationship Id="rId458" Type="http://schemas.openxmlformats.org/officeDocument/2006/relationships/slide" Target="slides/slide457.xml"/><Relationship Id="rId623" Type="http://schemas.openxmlformats.org/officeDocument/2006/relationships/slide" Target="slides/slide622.xml"/><Relationship Id="rId665" Type="http://schemas.openxmlformats.org/officeDocument/2006/relationships/slide" Target="slides/slide664.xml"/><Relationship Id="rId830" Type="http://schemas.openxmlformats.org/officeDocument/2006/relationships/slide" Target="slides/slide829.xml"/><Relationship Id="rId872" Type="http://schemas.openxmlformats.org/officeDocument/2006/relationships/slide" Target="slides/slide871.xml"/><Relationship Id="rId15" Type="http://schemas.openxmlformats.org/officeDocument/2006/relationships/slide" Target="slides/slide14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318" Type="http://schemas.openxmlformats.org/officeDocument/2006/relationships/slide" Target="slides/slide317.xml"/><Relationship Id="rId525" Type="http://schemas.openxmlformats.org/officeDocument/2006/relationships/slide" Target="slides/slide524.xml"/><Relationship Id="rId567" Type="http://schemas.openxmlformats.org/officeDocument/2006/relationships/slide" Target="slides/slide566.xml"/><Relationship Id="rId732" Type="http://schemas.openxmlformats.org/officeDocument/2006/relationships/slide" Target="slides/slide731.xml"/><Relationship Id="rId99" Type="http://schemas.openxmlformats.org/officeDocument/2006/relationships/slide" Target="slides/slide98.xml"/><Relationship Id="rId122" Type="http://schemas.openxmlformats.org/officeDocument/2006/relationships/slide" Target="slides/slide121.xml"/><Relationship Id="rId164" Type="http://schemas.openxmlformats.org/officeDocument/2006/relationships/slide" Target="slides/slide163.xml"/><Relationship Id="rId371" Type="http://schemas.openxmlformats.org/officeDocument/2006/relationships/slide" Target="slides/slide370.xml"/><Relationship Id="rId774" Type="http://schemas.openxmlformats.org/officeDocument/2006/relationships/slide" Target="slides/slide773.xml"/><Relationship Id="rId427" Type="http://schemas.openxmlformats.org/officeDocument/2006/relationships/slide" Target="slides/slide426.xml"/><Relationship Id="rId469" Type="http://schemas.openxmlformats.org/officeDocument/2006/relationships/slide" Target="slides/slide468.xml"/><Relationship Id="rId634" Type="http://schemas.openxmlformats.org/officeDocument/2006/relationships/slide" Target="slides/slide633.xml"/><Relationship Id="rId676" Type="http://schemas.openxmlformats.org/officeDocument/2006/relationships/slide" Target="slides/slide675.xml"/><Relationship Id="rId841" Type="http://schemas.openxmlformats.org/officeDocument/2006/relationships/slide" Target="slides/slide840.xml"/><Relationship Id="rId883" Type="http://schemas.openxmlformats.org/officeDocument/2006/relationships/tableStyles" Target="tableStyles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73" Type="http://schemas.openxmlformats.org/officeDocument/2006/relationships/slide" Target="slides/slide272.xml"/><Relationship Id="rId329" Type="http://schemas.openxmlformats.org/officeDocument/2006/relationships/slide" Target="slides/slide328.xml"/><Relationship Id="rId480" Type="http://schemas.openxmlformats.org/officeDocument/2006/relationships/slide" Target="slides/slide479.xml"/><Relationship Id="rId536" Type="http://schemas.openxmlformats.org/officeDocument/2006/relationships/slide" Target="slides/slide535.xml"/><Relationship Id="rId701" Type="http://schemas.openxmlformats.org/officeDocument/2006/relationships/slide" Target="slides/slide700.xml"/><Relationship Id="rId68" Type="http://schemas.openxmlformats.org/officeDocument/2006/relationships/slide" Target="slides/slide67.xml"/><Relationship Id="rId133" Type="http://schemas.openxmlformats.org/officeDocument/2006/relationships/slide" Target="slides/slide132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578" Type="http://schemas.openxmlformats.org/officeDocument/2006/relationships/slide" Target="slides/slide577.xml"/><Relationship Id="rId743" Type="http://schemas.openxmlformats.org/officeDocument/2006/relationships/slide" Target="slides/slide742.xml"/><Relationship Id="rId785" Type="http://schemas.openxmlformats.org/officeDocument/2006/relationships/slide" Target="slides/slide784.xml"/><Relationship Id="rId200" Type="http://schemas.openxmlformats.org/officeDocument/2006/relationships/slide" Target="slides/slide199.xml"/><Relationship Id="rId382" Type="http://schemas.openxmlformats.org/officeDocument/2006/relationships/slide" Target="slides/slide381.xml"/><Relationship Id="rId438" Type="http://schemas.openxmlformats.org/officeDocument/2006/relationships/slide" Target="slides/slide437.xml"/><Relationship Id="rId603" Type="http://schemas.openxmlformats.org/officeDocument/2006/relationships/slide" Target="slides/slide602.xml"/><Relationship Id="rId645" Type="http://schemas.openxmlformats.org/officeDocument/2006/relationships/slide" Target="slides/slide644.xml"/><Relationship Id="rId687" Type="http://schemas.openxmlformats.org/officeDocument/2006/relationships/slide" Target="slides/slide686.xml"/><Relationship Id="rId810" Type="http://schemas.openxmlformats.org/officeDocument/2006/relationships/slide" Target="slides/slide809.xml"/><Relationship Id="rId852" Type="http://schemas.openxmlformats.org/officeDocument/2006/relationships/slide" Target="slides/slide851.xml"/><Relationship Id="rId242" Type="http://schemas.openxmlformats.org/officeDocument/2006/relationships/slide" Target="slides/slide241.xml"/><Relationship Id="rId284" Type="http://schemas.openxmlformats.org/officeDocument/2006/relationships/slide" Target="slides/slide283.xml"/><Relationship Id="rId491" Type="http://schemas.openxmlformats.org/officeDocument/2006/relationships/slide" Target="slides/slide490.xml"/><Relationship Id="rId505" Type="http://schemas.openxmlformats.org/officeDocument/2006/relationships/slide" Target="slides/slide504.xml"/><Relationship Id="rId712" Type="http://schemas.openxmlformats.org/officeDocument/2006/relationships/slide" Target="slides/slide711.xml"/><Relationship Id="rId37" Type="http://schemas.openxmlformats.org/officeDocument/2006/relationships/slide" Target="slides/slide36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44" Type="http://schemas.openxmlformats.org/officeDocument/2006/relationships/slide" Target="slides/slide143.xml"/><Relationship Id="rId547" Type="http://schemas.openxmlformats.org/officeDocument/2006/relationships/slide" Target="slides/slide546.xml"/><Relationship Id="rId589" Type="http://schemas.openxmlformats.org/officeDocument/2006/relationships/slide" Target="slides/slide588.xml"/><Relationship Id="rId754" Type="http://schemas.openxmlformats.org/officeDocument/2006/relationships/slide" Target="slides/slide753.xml"/><Relationship Id="rId796" Type="http://schemas.openxmlformats.org/officeDocument/2006/relationships/slide" Target="slides/slide795.xml"/><Relationship Id="rId90" Type="http://schemas.openxmlformats.org/officeDocument/2006/relationships/slide" Target="slides/slide89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393" Type="http://schemas.openxmlformats.org/officeDocument/2006/relationships/slide" Target="slides/slide392.xml"/><Relationship Id="rId407" Type="http://schemas.openxmlformats.org/officeDocument/2006/relationships/slide" Target="slides/slide406.xml"/><Relationship Id="rId449" Type="http://schemas.openxmlformats.org/officeDocument/2006/relationships/slide" Target="slides/slide448.xml"/><Relationship Id="rId614" Type="http://schemas.openxmlformats.org/officeDocument/2006/relationships/slide" Target="slides/slide613.xml"/><Relationship Id="rId656" Type="http://schemas.openxmlformats.org/officeDocument/2006/relationships/slide" Target="slides/slide655.xml"/><Relationship Id="rId821" Type="http://schemas.openxmlformats.org/officeDocument/2006/relationships/slide" Target="slides/slide820.xml"/><Relationship Id="rId863" Type="http://schemas.openxmlformats.org/officeDocument/2006/relationships/slide" Target="slides/slide862.xml"/><Relationship Id="rId211" Type="http://schemas.openxmlformats.org/officeDocument/2006/relationships/slide" Target="slides/slide210.xml"/><Relationship Id="rId253" Type="http://schemas.openxmlformats.org/officeDocument/2006/relationships/slide" Target="slides/slide252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460" Type="http://schemas.openxmlformats.org/officeDocument/2006/relationships/slide" Target="slides/slide459.xml"/><Relationship Id="rId516" Type="http://schemas.openxmlformats.org/officeDocument/2006/relationships/slide" Target="slides/slide515.xml"/><Relationship Id="rId698" Type="http://schemas.openxmlformats.org/officeDocument/2006/relationships/slide" Target="slides/slide697.xml"/><Relationship Id="rId48" Type="http://schemas.openxmlformats.org/officeDocument/2006/relationships/slide" Target="slides/slide47.xml"/><Relationship Id="rId113" Type="http://schemas.openxmlformats.org/officeDocument/2006/relationships/slide" Target="slides/slide112.xml"/><Relationship Id="rId320" Type="http://schemas.openxmlformats.org/officeDocument/2006/relationships/slide" Target="slides/slide319.xml"/><Relationship Id="rId558" Type="http://schemas.openxmlformats.org/officeDocument/2006/relationships/slide" Target="slides/slide557.xml"/><Relationship Id="rId723" Type="http://schemas.openxmlformats.org/officeDocument/2006/relationships/slide" Target="slides/slide722.xml"/><Relationship Id="rId765" Type="http://schemas.openxmlformats.org/officeDocument/2006/relationships/slide" Target="slides/slide764.xml"/><Relationship Id="rId155" Type="http://schemas.openxmlformats.org/officeDocument/2006/relationships/slide" Target="slides/slide154.xml"/><Relationship Id="rId197" Type="http://schemas.openxmlformats.org/officeDocument/2006/relationships/slide" Target="slides/slide196.xml"/><Relationship Id="rId362" Type="http://schemas.openxmlformats.org/officeDocument/2006/relationships/slide" Target="slides/slide361.xml"/><Relationship Id="rId418" Type="http://schemas.openxmlformats.org/officeDocument/2006/relationships/slide" Target="slides/slide417.xml"/><Relationship Id="rId625" Type="http://schemas.openxmlformats.org/officeDocument/2006/relationships/slide" Target="slides/slide624.xml"/><Relationship Id="rId832" Type="http://schemas.openxmlformats.org/officeDocument/2006/relationships/slide" Target="slides/slide831.xml"/><Relationship Id="rId222" Type="http://schemas.openxmlformats.org/officeDocument/2006/relationships/slide" Target="slides/slide221.xml"/><Relationship Id="rId264" Type="http://schemas.openxmlformats.org/officeDocument/2006/relationships/slide" Target="slides/slide263.xml"/><Relationship Id="rId471" Type="http://schemas.openxmlformats.org/officeDocument/2006/relationships/slide" Target="slides/slide470.xml"/><Relationship Id="rId667" Type="http://schemas.openxmlformats.org/officeDocument/2006/relationships/slide" Target="slides/slide666.xml"/><Relationship Id="rId874" Type="http://schemas.openxmlformats.org/officeDocument/2006/relationships/slide" Target="slides/slide873.xml"/><Relationship Id="rId17" Type="http://schemas.openxmlformats.org/officeDocument/2006/relationships/slide" Target="slides/slide16.xml"/><Relationship Id="rId59" Type="http://schemas.openxmlformats.org/officeDocument/2006/relationships/slide" Target="slides/slide58.xml"/><Relationship Id="rId124" Type="http://schemas.openxmlformats.org/officeDocument/2006/relationships/slide" Target="slides/slide123.xml"/><Relationship Id="rId527" Type="http://schemas.openxmlformats.org/officeDocument/2006/relationships/slide" Target="slides/slide526.xml"/><Relationship Id="rId569" Type="http://schemas.openxmlformats.org/officeDocument/2006/relationships/slide" Target="slides/slide568.xml"/><Relationship Id="rId734" Type="http://schemas.openxmlformats.org/officeDocument/2006/relationships/slide" Target="slides/slide733.xml"/><Relationship Id="rId776" Type="http://schemas.openxmlformats.org/officeDocument/2006/relationships/slide" Target="slides/slide775.xml"/><Relationship Id="rId70" Type="http://schemas.openxmlformats.org/officeDocument/2006/relationships/slide" Target="slides/slide69.xml"/><Relationship Id="rId166" Type="http://schemas.openxmlformats.org/officeDocument/2006/relationships/slide" Target="slides/slide165.xml"/><Relationship Id="rId331" Type="http://schemas.openxmlformats.org/officeDocument/2006/relationships/slide" Target="slides/slide330.xml"/><Relationship Id="rId373" Type="http://schemas.openxmlformats.org/officeDocument/2006/relationships/slide" Target="slides/slide372.xml"/><Relationship Id="rId429" Type="http://schemas.openxmlformats.org/officeDocument/2006/relationships/slide" Target="slides/slide428.xml"/><Relationship Id="rId580" Type="http://schemas.openxmlformats.org/officeDocument/2006/relationships/slide" Target="slides/slide579.xml"/><Relationship Id="rId636" Type="http://schemas.openxmlformats.org/officeDocument/2006/relationships/slide" Target="slides/slide635.xml"/><Relationship Id="rId801" Type="http://schemas.openxmlformats.org/officeDocument/2006/relationships/slide" Target="slides/slide800.xml"/><Relationship Id="rId1" Type="http://schemas.openxmlformats.org/officeDocument/2006/relationships/slideMaster" Target="slideMasters/slideMaster1.xml"/><Relationship Id="rId233" Type="http://schemas.openxmlformats.org/officeDocument/2006/relationships/slide" Target="slides/slide232.xml"/><Relationship Id="rId440" Type="http://schemas.openxmlformats.org/officeDocument/2006/relationships/slide" Target="slides/slide439.xml"/><Relationship Id="rId678" Type="http://schemas.openxmlformats.org/officeDocument/2006/relationships/slide" Target="slides/slide677.xml"/><Relationship Id="rId843" Type="http://schemas.openxmlformats.org/officeDocument/2006/relationships/slide" Target="slides/slide842.xml"/><Relationship Id="rId28" Type="http://schemas.openxmlformats.org/officeDocument/2006/relationships/slide" Target="slides/slide27.xml"/><Relationship Id="rId275" Type="http://schemas.openxmlformats.org/officeDocument/2006/relationships/slide" Target="slides/slide274.xml"/><Relationship Id="rId300" Type="http://schemas.openxmlformats.org/officeDocument/2006/relationships/slide" Target="slides/slide299.xml"/><Relationship Id="rId482" Type="http://schemas.openxmlformats.org/officeDocument/2006/relationships/slide" Target="slides/slide481.xml"/><Relationship Id="rId538" Type="http://schemas.openxmlformats.org/officeDocument/2006/relationships/slide" Target="slides/slide537.xml"/><Relationship Id="rId703" Type="http://schemas.openxmlformats.org/officeDocument/2006/relationships/slide" Target="slides/slide702.xml"/><Relationship Id="rId745" Type="http://schemas.openxmlformats.org/officeDocument/2006/relationships/slide" Target="slides/slide744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77" Type="http://schemas.openxmlformats.org/officeDocument/2006/relationships/slide" Target="slides/slide176.xml"/><Relationship Id="rId342" Type="http://schemas.openxmlformats.org/officeDocument/2006/relationships/slide" Target="slides/slide341.xml"/><Relationship Id="rId384" Type="http://schemas.openxmlformats.org/officeDocument/2006/relationships/slide" Target="slides/slide383.xml"/><Relationship Id="rId591" Type="http://schemas.openxmlformats.org/officeDocument/2006/relationships/slide" Target="slides/slide590.xml"/><Relationship Id="rId605" Type="http://schemas.openxmlformats.org/officeDocument/2006/relationships/slide" Target="slides/slide604.xml"/><Relationship Id="rId787" Type="http://schemas.openxmlformats.org/officeDocument/2006/relationships/slide" Target="slides/slide786.xml"/><Relationship Id="rId812" Type="http://schemas.openxmlformats.org/officeDocument/2006/relationships/slide" Target="slides/slide811.xml"/><Relationship Id="rId202" Type="http://schemas.openxmlformats.org/officeDocument/2006/relationships/slide" Target="slides/slide201.xml"/><Relationship Id="rId244" Type="http://schemas.openxmlformats.org/officeDocument/2006/relationships/slide" Target="slides/slide243.xml"/><Relationship Id="rId647" Type="http://schemas.openxmlformats.org/officeDocument/2006/relationships/slide" Target="slides/slide646.xml"/><Relationship Id="rId689" Type="http://schemas.openxmlformats.org/officeDocument/2006/relationships/slide" Target="slides/slide688.xml"/><Relationship Id="rId854" Type="http://schemas.openxmlformats.org/officeDocument/2006/relationships/slide" Target="slides/slide853.xml"/><Relationship Id="rId39" Type="http://schemas.openxmlformats.org/officeDocument/2006/relationships/slide" Target="slides/slide38.xml"/><Relationship Id="rId286" Type="http://schemas.openxmlformats.org/officeDocument/2006/relationships/slide" Target="slides/slide285.xml"/><Relationship Id="rId451" Type="http://schemas.openxmlformats.org/officeDocument/2006/relationships/slide" Target="slides/slide450.xml"/><Relationship Id="rId493" Type="http://schemas.openxmlformats.org/officeDocument/2006/relationships/slide" Target="slides/slide492.xml"/><Relationship Id="rId507" Type="http://schemas.openxmlformats.org/officeDocument/2006/relationships/slide" Target="slides/slide506.xml"/><Relationship Id="rId549" Type="http://schemas.openxmlformats.org/officeDocument/2006/relationships/slide" Target="slides/slide548.xml"/><Relationship Id="rId714" Type="http://schemas.openxmlformats.org/officeDocument/2006/relationships/slide" Target="slides/slide713.xml"/><Relationship Id="rId756" Type="http://schemas.openxmlformats.org/officeDocument/2006/relationships/slide" Target="slides/slide75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46" Type="http://schemas.openxmlformats.org/officeDocument/2006/relationships/slide" Target="slides/slide145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53" Type="http://schemas.openxmlformats.org/officeDocument/2006/relationships/slide" Target="slides/slide352.xml"/><Relationship Id="rId395" Type="http://schemas.openxmlformats.org/officeDocument/2006/relationships/slide" Target="slides/slide394.xml"/><Relationship Id="rId409" Type="http://schemas.openxmlformats.org/officeDocument/2006/relationships/slide" Target="slides/slide408.xml"/><Relationship Id="rId560" Type="http://schemas.openxmlformats.org/officeDocument/2006/relationships/slide" Target="slides/slide559.xml"/><Relationship Id="rId798" Type="http://schemas.openxmlformats.org/officeDocument/2006/relationships/slide" Target="slides/slide797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420" Type="http://schemas.openxmlformats.org/officeDocument/2006/relationships/slide" Target="slides/slide419.xml"/><Relationship Id="rId616" Type="http://schemas.openxmlformats.org/officeDocument/2006/relationships/slide" Target="slides/slide615.xml"/><Relationship Id="rId658" Type="http://schemas.openxmlformats.org/officeDocument/2006/relationships/slide" Target="slides/slide657.xml"/><Relationship Id="rId823" Type="http://schemas.openxmlformats.org/officeDocument/2006/relationships/slide" Target="slides/slide822.xml"/><Relationship Id="rId865" Type="http://schemas.openxmlformats.org/officeDocument/2006/relationships/slide" Target="slides/slide864.xml"/><Relationship Id="rId255" Type="http://schemas.openxmlformats.org/officeDocument/2006/relationships/slide" Target="slides/slide254.xml"/><Relationship Id="rId297" Type="http://schemas.openxmlformats.org/officeDocument/2006/relationships/slide" Target="slides/slide296.xml"/><Relationship Id="rId462" Type="http://schemas.openxmlformats.org/officeDocument/2006/relationships/slide" Target="slides/slide461.xml"/><Relationship Id="rId518" Type="http://schemas.openxmlformats.org/officeDocument/2006/relationships/slide" Target="slides/slide517.xml"/><Relationship Id="rId725" Type="http://schemas.openxmlformats.org/officeDocument/2006/relationships/slide" Target="slides/slide724.xml"/><Relationship Id="rId115" Type="http://schemas.openxmlformats.org/officeDocument/2006/relationships/slide" Target="slides/slide114.xml"/><Relationship Id="rId157" Type="http://schemas.openxmlformats.org/officeDocument/2006/relationships/slide" Target="slides/slide156.xml"/><Relationship Id="rId322" Type="http://schemas.openxmlformats.org/officeDocument/2006/relationships/slide" Target="slides/slide321.xml"/><Relationship Id="rId364" Type="http://schemas.openxmlformats.org/officeDocument/2006/relationships/slide" Target="slides/slide363.xml"/><Relationship Id="rId767" Type="http://schemas.openxmlformats.org/officeDocument/2006/relationships/slide" Target="slides/slide766.xml"/><Relationship Id="rId61" Type="http://schemas.openxmlformats.org/officeDocument/2006/relationships/slide" Target="slides/slide60.xml"/><Relationship Id="rId199" Type="http://schemas.openxmlformats.org/officeDocument/2006/relationships/slide" Target="slides/slide198.xml"/><Relationship Id="rId571" Type="http://schemas.openxmlformats.org/officeDocument/2006/relationships/slide" Target="slides/slide570.xml"/><Relationship Id="rId627" Type="http://schemas.openxmlformats.org/officeDocument/2006/relationships/slide" Target="slides/slide626.xml"/><Relationship Id="rId669" Type="http://schemas.openxmlformats.org/officeDocument/2006/relationships/slide" Target="slides/slide668.xml"/><Relationship Id="rId834" Type="http://schemas.openxmlformats.org/officeDocument/2006/relationships/slide" Target="slides/slide833.xml"/><Relationship Id="rId876" Type="http://schemas.openxmlformats.org/officeDocument/2006/relationships/slide" Target="slides/slide875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66" Type="http://schemas.openxmlformats.org/officeDocument/2006/relationships/slide" Target="slides/slide265.xml"/><Relationship Id="rId431" Type="http://schemas.openxmlformats.org/officeDocument/2006/relationships/slide" Target="slides/slide430.xml"/><Relationship Id="rId473" Type="http://schemas.openxmlformats.org/officeDocument/2006/relationships/slide" Target="slides/slide472.xml"/><Relationship Id="rId529" Type="http://schemas.openxmlformats.org/officeDocument/2006/relationships/slide" Target="slides/slide528.xml"/><Relationship Id="rId680" Type="http://schemas.openxmlformats.org/officeDocument/2006/relationships/slide" Target="slides/slide679.xml"/><Relationship Id="rId736" Type="http://schemas.openxmlformats.org/officeDocument/2006/relationships/slide" Target="slides/slide735.xml"/><Relationship Id="rId30" Type="http://schemas.openxmlformats.org/officeDocument/2006/relationships/slide" Target="slides/slide29.xml"/><Relationship Id="rId126" Type="http://schemas.openxmlformats.org/officeDocument/2006/relationships/slide" Target="slides/slide125.xml"/><Relationship Id="rId168" Type="http://schemas.openxmlformats.org/officeDocument/2006/relationships/slide" Target="slides/slide167.xml"/><Relationship Id="rId333" Type="http://schemas.openxmlformats.org/officeDocument/2006/relationships/slide" Target="slides/slide332.xml"/><Relationship Id="rId540" Type="http://schemas.openxmlformats.org/officeDocument/2006/relationships/slide" Target="slides/slide539.xml"/><Relationship Id="rId778" Type="http://schemas.openxmlformats.org/officeDocument/2006/relationships/slide" Target="slides/slide777.xml"/><Relationship Id="rId72" Type="http://schemas.openxmlformats.org/officeDocument/2006/relationships/slide" Target="slides/slide71.xml"/><Relationship Id="rId375" Type="http://schemas.openxmlformats.org/officeDocument/2006/relationships/slide" Target="slides/slide374.xml"/><Relationship Id="rId582" Type="http://schemas.openxmlformats.org/officeDocument/2006/relationships/slide" Target="slides/slide581.xml"/><Relationship Id="rId638" Type="http://schemas.openxmlformats.org/officeDocument/2006/relationships/slide" Target="slides/slide637.xml"/><Relationship Id="rId803" Type="http://schemas.openxmlformats.org/officeDocument/2006/relationships/slide" Target="slides/slide802.xml"/><Relationship Id="rId845" Type="http://schemas.openxmlformats.org/officeDocument/2006/relationships/slide" Target="slides/slide844.xml"/><Relationship Id="rId3" Type="http://schemas.openxmlformats.org/officeDocument/2006/relationships/slide" Target="slides/slide2.xml"/><Relationship Id="rId235" Type="http://schemas.openxmlformats.org/officeDocument/2006/relationships/slide" Target="slides/slide234.xml"/><Relationship Id="rId277" Type="http://schemas.openxmlformats.org/officeDocument/2006/relationships/slide" Target="slides/slide276.xml"/><Relationship Id="rId400" Type="http://schemas.openxmlformats.org/officeDocument/2006/relationships/slide" Target="slides/slide399.xml"/><Relationship Id="rId442" Type="http://schemas.openxmlformats.org/officeDocument/2006/relationships/slide" Target="slides/slide441.xml"/><Relationship Id="rId484" Type="http://schemas.openxmlformats.org/officeDocument/2006/relationships/slide" Target="slides/slide483.xml"/><Relationship Id="rId705" Type="http://schemas.openxmlformats.org/officeDocument/2006/relationships/slide" Target="slides/slide704.xml"/><Relationship Id="rId137" Type="http://schemas.openxmlformats.org/officeDocument/2006/relationships/slide" Target="slides/slide136.xml"/><Relationship Id="rId302" Type="http://schemas.openxmlformats.org/officeDocument/2006/relationships/slide" Target="slides/slide301.xml"/><Relationship Id="rId344" Type="http://schemas.openxmlformats.org/officeDocument/2006/relationships/slide" Target="slides/slide343.xml"/><Relationship Id="rId691" Type="http://schemas.openxmlformats.org/officeDocument/2006/relationships/slide" Target="slides/slide690.xml"/><Relationship Id="rId747" Type="http://schemas.openxmlformats.org/officeDocument/2006/relationships/slide" Target="slides/slide746.xml"/><Relationship Id="rId789" Type="http://schemas.openxmlformats.org/officeDocument/2006/relationships/slide" Target="slides/slide788.xml"/><Relationship Id="rId41" Type="http://schemas.openxmlformats.org/officeDocument/2006/relationships/slide" Target="slides/slide40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86" Type="http://schemas.openxmlformats.org/officeDocument/2006/relationships/slide" Target="slides/slide385.xml"/><Relationship Id="rId551" Type="http://schemas.openxmlformats.org/officeDocument/2006/relationships/slide" Target="slides/slide550.xml"/><Relationship Id="rId593" Type="http://schemas.openxmlformats.org/officeDocument/2006/relationships/slide" Target="slides/slide592.xml"/><Relationship Id="rId607" Type="http://schemas.openxmlformats.org/officeDocument/2006/relationships/slide" Target="slides/slide606.xml"/><Relationship Id="rId649" Type="http://schemas.openxmlformats.org/officeDocument/2006/relationships/slide" Target="slides/slide648.xml"/><Relationship Id="rId814" Type="http://schemas.openxmlformats.org/officeDocument/2006/relationships/slide" Target="slides/slide813.xml"/><Relationship Id="rId856" Type="http://schemas.openxmlformats.org/officeDocument/2006/relationships/slide" Target="slides/slide855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46" Type="http://schemas.openxmlformats.org/officeDocument/2006/relationships/slide" Target="slides/slide245.xml"/><Relationship Id="rId288" Type="http://schemas.openxmlformats.org/officeDocument/2006/relationships/slide" Target="slides/slide287.xml"/><Relationship Id="rId411" Type="http://schemas.openxmlformats.org/officeDocument/2006/relationships/slide" Target="slides/slide410.xml"/><Relationship Id="rId453" Type="http://schemas.openxmlformats.org/officeDocument/2006/relationships/slide" Target="slides/slide452.xml"/><Relationship Id="rId509" Type="http://schemas.openxmlformats.org/officeDocument/2006/relationships/slide" Target="slides/slide508.xml"/><Relationship Id="rId660" Type="http://schemas.openxmlformats.org/officeDocument/2006/relationships/slide" Target="slides/slide659.xml"/><Relationship Id="rId106" Type="http://schemas.openxmlformats.org/officeDocument/2006/relationships/slide" Target="slides/slide105.xml"/><Relationship Id="rId313" Type="http://schemas.openxmlformats.org/officeDocument/2006/relationships/slide" Target="slides/slide312.xml"/><Relationship Id="rId495" Type="http://schemas.openxmlformats.org/officeDocument/2006/relationships/slide" Target="slides/slide494.xml"/><Relationship Id="rId716" Type="http://schemas.openxmlformats.org/officeDocument/2006/relationships/slide" Target="slides/slide715.xml"/><Relationship Id="rId758" Type="http://schemas.openxmlformats.org/officeDocument/2006/relationships/slide" Target="slides/slide757.xml"/><Relationship Id="rId10" Type="http://schemas.openxmlformats.org/officeDocument/2006/relationships/slide" Target="slides/slide9.xml"/><Relationship Id="rId52" Type="http://schemas.openxmlformats.org/officeDocument/2006/relationships/slide" Target="slides/slide51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355" Type="http://schemas.openxmlformats.org/officeDocument/2006/relationships/slide" Target="slides/slide354.xml"/><Relationship Id="rId397" Type="http://schemas.openxmlformats.org/officeDocument/2006/relationships/slide" Target="slides/slide396.xml"/><Relationship Id="rId520" Type="http://schemas.openxmlformats.org/officeDocument/2006/relationships/slide" Target="slides/slide519.xml"/><Relationship Id="rId562" Type="http://schemas.openxmlformats.org/officeDocument/2006/relationships/slide" Target="slides/slide561.xml"/><Relationship Id="rId618" Type="http://schemas.openxmlformats.org/officeDocument/2006/relationships/slide" Target="slides/slide617.xml"/><Relationship Id="rId825" Type="http://schemas.openxmlformats.org/officeDocument/2006/relationships/slide" Target="slides/slide824.xml"/><Relationship Id="rId215" Type="http://schemas.openxmlformats.org/officeDocument/2006/relationships/slide" Target="slides/slide214.xml"/><Relationship Id="rId257" Type="http://schemas.openxmlformats.org/officeDocument/2006/relationships/slide" Target="slides/slide256.xml"/><Relationship Id="rId422" Type="http://schemas.openxmlformats.org/officeDocument/2006/relationships/slide" Target="slides/slide421.xml"/><Relationship Id="rId464" Type="http://schemas.openxmlformats.org/officeDocument/2006/relationships/slide" Target="slides/slide463.xml"/><Relationship Id="rId867" Type="http://schemas.openxmlformats.org/officeDocument/2006/relationships/slide" Target="slides/slide866.xml"/><Relationship Id="rId299" Type="http://schemas.openxmlformats.org/officeDocument/2006/relationships/slide" Target="slides/slide298.xml"/><Relationship Id="rId727" Type="http://schemas.openxmlformats.org/officeDocument/2006/relationships/slide" Target="slides/slide726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66" Type="http://schemas.openxmlformats.org/officeDocument/2006/relationships/slide" Target="slides/slide365.xml"/><Relationship Id="rId573" Type="http://schemas.openxmlformats.org/officeDocument/2006/relationships/slide" Target="slides/slide572.xml"/><Relationship Id="rId780" Type="http://schemas.openxmlformats.org/officeDocument/2006/relationships/slide" Target="slides/slide779.xml"/><Relationship Id="rId226" Type="http://schemas.openxmlformats.org/officeDocument/2006/relationships/slide" Target="slides/slide225.xml"/><Relationship Id="rId433" Type="http://schemas.openxmlformats.org/officeDocument/2006/relationships/slide" Target="slides/slide432.xml"/><Relationship Id="rId878" Type="http://schemas.openxmlformats.org/officeDocument/2006/relationships/slide" Target="slides/slide877.xml"/><Relationship Id="rId640" Type="http://schemas.openxmlformats.org/officeDocument/2006/relationships/slide" Target="slides/slide639.xml"/><Relationship Id="rId738" Type="http://schemas.openxmlformats.org/officeDocument/2006/relationships/slide" Target="slides/slide737.xml"/><Relationship Id="rId74" Type="http://schemas.openxmlformats.org/officeDocument/2006/relationships/slide" Target="slides/slide73.xml"/><Relationship Id="rId377" Type="http://schemas.openxmlformats.org/officeDocument/2006/relationships/slide" Target="slides/slide376.xml"/><Relationship Id="rId500" Type="http://schemas.openxmlformats.org/officeDocument/2006/relationships/slide" Target="slides/slide499.xml"/><Relationship Id="rId584" Type="http://schemas.openxmlformats.org/officeDocument/2006/relationships/slide" Target="slides/slide583.xml"/><Relationship Id="rId805" Type="http://schemas.openxmlformats.org/officeDocument/2006/relationships/slide" Target="slides/slide804.xml"/><Relationship Id="rId5" Type="http://schemas.openxmlformats.org/officeDocument/2006/relationships/slide" Target="slides/slide4.xml"/><Relationship Id="rId237" Type="http://schemas.openxmlformats.org/officeDocument/2006/relationships/slide" Target="slides/slide236.xml"/><Relationship Id="rId791" Type="http://schemas.openxmlformats.org/officeDocument/2006/relationships/slide" Target="slides/slide790.xml"/><Relationship Id="rId444" Type="http://schemas.openxmlformats.org/officeDocument/2006/relationships/slide" Target="slides/slide443.xml"/><Relationship Id="rId651" Type="http://schemas.openxmlformats.org/officeDocument/2006/relationships/slide" Target="slides/slide650.xml"/><Relationship Id="rId749" Type="http://schemas.openxmlformats.org/officeDocument/2006/relationships/slide" Target="slides/slide74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88" Type="http://schemas.openxmlformats.org/officeDocument/2006/relationships/slide" Target="slides/slide387.xml"/><Relationship Id="rId511" Type="http://schemas.openxmlformats.org/officeDocument/2006/relationships/slide" Target="slides/slide510.xml"/><Relationship Id="rId609" Type="http://schemas.openxmlformats.org/officeDocument/2006/relationships/slide" Target="slides/slide60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595" Type="http://schemas.openxmlformats.org/officeDocument/2006/relationships/slide" Target="slides/slide594.xml"/><Relationship Id="rId816" Type="http://schemas.openxmlformats.org/officeDocument/2006/relationships/slide" Target="slides/slide815.xml"/><Relationship Id="rId248" Type="http://schemas.openxmlformats.org/officeDocument/2006/relationships/slide" Target="slides/slide247.xml"/><Relationship Id="rId455" Type="http://schemas.openxmlformats.org/officeDocument/2006/relationships/slide" Target="slides/slide454.xml"/><Relationship Id="rId662" Type="http://schemas.openxmlformats.org/officeDocument/2006/relationships/slide" Target="slides/slide661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522" Type="http://schemas.openxmlformats.org/officeDocument/2006/relationships/slide" Target="slides/slide521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399" Type="http://schemas.openxmlformats.org/officeDocument/2006/relationships/slide" Target="slides/slide398.xml"/><Relationship Id="rId827" Type="http://schemas.openxmlformats.org/officeDocument/2006/relationships/slide" Target="slides/slide826.xml"/><Relationship Id="rId259" Type="http://schemas.openxmlformats.org/officeDocument/2006/relationships/slide" Target="slides/slide258.xml"/><Relationship Id="rId466" Type="http://schemas.openxmlformats.org/officeDocument/2006/relationships/slide" Target="slides/slide465.xml"/><Relationship Id="rId673" Type="http://schemas.openxmlformats.org/officeDocument/2006/relationships/slide" Target="slides/slide672.xml"/><Relationship Id="rId880" Type="http://schemas.openxmlformats.org/officeDocument/2006/relationships/presProps" Target="presProps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326" Type="http://schemas.openxmlformats.org/officeDocument/2006/relationships/slide" Target="slides/slide325.xml"/><Relationship Id="rId533" Type="http://schemas.openxmlformats.org/officeDocument/2006/relationships/slide" Target="slides/slide532.xml"/><Relationship Id="rId740" Type="http://schemas.openxmlformats.org/officeDocument/2006/relationships/slide" Target="slides/slide739.xml"/><Relationship Id="rId838" Type="http://schemas.openxmlformats.org/officeDocument/2006/relationships/slide" Target="slides/slide837.xml"/><Relationship Id="rId172" Type="http://schemas.openxmlformats.org/officeDocument/2006/relationships/slide" Target="slides/slide171.xml"/><Relationship Id="rId477" Type="http://schemas.openxmlformats.org/officeDocument/2006/relationships/slide" Target="slides/slide476.xml"/><Relationship Id="rId600" Type="http://schemas.openxmlformats.org/officeDocument/2006/relationships/slide" Target="slides/slide599.xml"/><Relationship Id="rId684" Type="http://schemas.openxmlformats.org/officeDocument/2006/relationships/slide" Target="slides/slide683.xml"/><Relationship Id="rId337" Type="http://schemas.openxmlformats.org/officeDocument/2006/relationships/slide" Target="slides/slide336.xml"/><Relationship Id="rId34" Type="http://schemas.openxmlformats.org/officeDocument/2006/relationships/slide" Target="slides/slide33.xml"/><Relationship Id="rId544" Type="http://schemas.openxmlformats.org/officeDocument/2006/relationships/slide" Target="slides/slide543.xml"/><Relationship Id="rId751" Type="http://schemas.openxmlformats.org/officeDocument/2006/relationships/slide" Target="slides/slide750.xml"/><Relationship Id="rId849" Type="http://schemas.openxmlformats.org/officeDocument/2006/relationships/slide" Target="slides/slide848.xml"/><Relationship Id="rId183" Type="http://schemas.openxmlformats.org/officeDocument/2006/relationships/slide" Target="slides/slide182.xml"/><Relationship Id="rId390" Type="http://schemas.openxmlformats.org/officeDocument/2006/relationships/slide" Target="slides/slide389.xml"/><Relationship Id="rId404" Type="http://schemas.openxmlformats.org/officeDocument/2006/relationships/slide" Target="slides/slide403.xml"/><Relationship Id="rId611" Type="http://schemas.openxmlformats.org/officeDocument/2006/relationships/slide" Target="slides/slide610.xml"/><Relationship Id="rId250" Type="http://schemas.openxmlformats.org/officeDocument/2006/relationships/slide" Target="slides/slide249.xml"/><Relationship Id="rId488" Type="http://schemas.openxmlformats.org/officeDocument/2006/relationships/slide" Target="slides/slide487.xml"/><Relationship Id="rId695" Type="http://schemas.openxmlformats.org/officeDocument/2006/relationships/slide" Target="slides/slide694.xml"/><Relationship Id="rId709" Type="http://schemas.openxmlformats.org/officeDocument/2006/relationships/slide" Target="slides/slide708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B50AFC-4895-4DA8-9170-EB99DCDD8C1C}" type="datetimeFigureOut">
              <a:rPr lang="en-IN" smtClean="0"/>
              <a:pPr/>
              <a:t>04-02-2020</a:t>
            </a:fld>
            <a:endParaRPr lang="en-I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D2105E-98CF-420F-BCCE-FB974D8055FF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B50AFC-4895-4DA8-9170-EB99DCDD8C1C}" type="datetimeFigureOut">
              <a:rPr lang="en-IN" smtClean="0"/>
              <a:pPr/>
              <a:t>04-02-2020</a:t>
            </a:fld>
            <a:endParaRPr lang="en-I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D2105E-98CF-420F-BCCE-FB974D8055FF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B50AFC-4895-4DA8-9170-EB99DCDD8C1C}" type="datetimeFigureOut">
              <a:rPr lang="en-IN" smtClean="0"/>
              <a:pPr/>
              <a:t>04-02-2020</a:t>
            </a:fld>
            <a:endParaRPr lang="en-I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D2105E-98CF-420F-BCCE-FB974D8055FF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B50AFC-4895-4DA8-9170-EB99DCDD8C1C}" type="datetimeFigureOut">
              <a:rPr lang="en-IN" smtClean="0"/>
              <a:pPr/>
              <a:t>04-02-2020</a:t>
            </a:fld>
            <a:endParaRPr lang="en-I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D2105E-98CF-420F-BCCE-FB974D8055FF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B50AFC-4895-4DA8-9170-EB99DCDD8C1C}" type="datetimeFigureOut">
              <a:rPr lang="en-IN" smtClean="0"/>
              <a:pPr/>
              <a:t>04-02-2020</a:t>
            </a:fld>
            <a:endParaRPr lang="en-I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D2105E-98CF-420F-BCCE-FB974D8055FF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B50AFC-4895-4DA8-9170-EB99DCDD8C1C}" type="datetimeFigureOut">
              <a:rPr lang="en-IN" smtClean="0"/>
              <a:pPr/>
              <a:t>04-02-2020</a:t>
            </a:fld>
            <a:endParaRPr lang="en-I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D2105E-98CF-420F-BCCE-FB974D8055FF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B50AFC-4895-4DA8-9170-EB99DCDD8C1C}" type="datetimeFigureOut">
              <a:rPr lang="en-IN" smtClean="0"/>
              <a:pPr/>
              <a:t>04-02-2020</a:t>
            </a:fld>
            <a:endParaRPr lang="en-IN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D2105E-98CF-420F-BCCE-FB974D8055FF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B50AFC-4895-4DA8-9170-EB99DCDD8C1C}" type="datetimeFigureOut">
              <a:rPr lang="en-IN" smtClean="0"/>
              <a:pPr/>
              <a:t>04-02-2020</a:t>
            </a:fld>
            <a:endParaRPr lang="en-IN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D2105E-98CF-420F-BCCE-FB974D8055FF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B50AFC-4895-4DA8-9170-EB99DCDD8C1C}" type="datetimeFigureOut">
              <a:rPr lang="en-IN" smtClean="0"/>
              <a:pPr/>
              <a:t>04-02-2020</a:t>
            </a:fld>
            <a:endParaRPr lang="en-IN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D2105E-98CF-420F-BCCE-FB974D8055FF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B50AFC-4895-4DA8-9170-EB99DCDD8C1C}" type="datetimeFigureOut">
              <a:rPr lang="en-IN" smtClean="0"/>
              <a:pPr/>
              <a:t>04-02-2020</a:t>
            </a:fld>
            <a:endParaRPr lang="en-I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D2105E-98CF-420F-BCCE-FB974D8055FF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3B50AFC-4895-4DA8-9170-EB99DCDD8C1C}" type="datetimeFigureOut">
              <a:rPr lang="en-IN" smtClean="0"/>
              <a:pPr/>
              <a:t>04-02-2020</a:t>
            </a:fld>
            <a:endParaRPr lang="en-I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D2105E-98CF-420F-BCCE-FB974D8055FF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3B50AFC-4895-4DA8-9170-EB99DCDD8C1C}" type="datetimeFigureOut">
              <a:rPr lang="en-IN" smtClean="0"/>
              <a:pPr/>
              <a:t>04-02-2020</a:t>
            </a:fld>
            <a:endParaRPr lang="en-I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2D2105E-98CF-420F-BCCE-FB974D8055FF}" type="slidenum">
              <a:rPr lang="en-IN" smtClean="0"/>
              <a:pPr/>
              <a:t>‹#›</a:t>
            </a:fld>
            <a:endParaRPr lang="en-I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149.png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149.png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149.png"/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png"/><Relationship Id="rId2" Type="http://schemas.openxmlformats.org/officeDocument/2006/relationships/image" Target="../media/image153.png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png"/><Relationship Id="rId2" Type="http://schemas.openxmlformats.org/officeDocument/2006/relationships/image" Target="../media/image153.png"/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.png"/><Relationship Id="rId2" Type="http://schemas.openxmlformats.org/officeDocument/2006/relationships/image" Target="../media/image155.png"/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png"/><Relationship Id="rId2" Type="http://schemas.openxmlformats.org/officeDocument/2006/relationships/image" Target="../media/image159.png"/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161.png"/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image" Target="../media/image163.png"/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image" Target="../media/image165.png"/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8.png"/><Relationship Id="rId2" Type="http://schemas.openxmlformats.org/officeDocument/2006/relationships/image" Target="../media/image167.png"/><Relationship Id="rId1" Type="http://schemas.openxmlformats.org/officeDocument/2006/relationships/slideLayout" Target="../slideLayouts/slideLayout7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image" Target="../media/image165.png"/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image" Target="../media/image165.png"/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png"/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173.pn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5.png"/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5.png"/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161.png"/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143.png"/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143.png"/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7.png"/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.png"/><Relationship Id="rId2" Type="http://schemas.openxmlformats.org/officeDocument/2006/relationships/image" Target="../media/image185.png"/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0.png"/><Relationship Id="rId2" Type="http://schemas.openxmlformats.org/officeDocument/2006/relationships/image" Target="../media/image189.png"/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5.pn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8.png"/><Relationship Id="rId2" Type="http://schemas.openxmlformats.org/officeDocument/2006/relationships/image" Target="../media/image197.png"/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2.png"/><Relationship Id="rId2" Type="http://schemas.openxmlformats.org/officeDocument/2006/relationships/image" Target="../media/image201.png"/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2.png"/><Relationship Id="rId2" Type="http://schemas.openxmlformats.org/officeDocument/2006/relationships/image" Target="../media/image201.png"/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2" Type="http://schemas.openxmlformats.org/officeDocument/2006/relationships/image" Target="../media/image203.png"/><Relationship Id="rId1" Type="http://schemas.openxmlformats.org/officeDocument/2006/relationships/slideLayout" Target="../slideLayouts/slideLayout7.xml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2" Type="http://schemas.openxmlformats.org/officeDocument/2006/relationships/image" Target="../media/image203.png"/><Relationship Id="rId1" Type="http://schemas.openxmlformats.org/officeDocument/2006/relationships/slideLayout" Target="../slideLayouts/slideLayout7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2" Type="http://schemas.openxmlformats.org/officeDocument/2006/relationships/image" Target="../media/image207.png"/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.png"/><Relationship Id="rId2" Type="http://schemas.openxmlformats.org/officeDocument/2006/relationships/image" Target="../media/image209.png"/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4.png"/><Relationship Id="rId2" Type="http://schemas.openxmlformats.org/officeDocument/2006/relationships/image" Target="../media/image213.png"/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4.png"/><Relationship Id="rId2" Type="http://schemas.openxmlformats.org/officeDocument/2006/relationships/image" Target="../media/image213.png"/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7.png"/><Relationship Id="rId1" Type="http://schemas.openxmlformats.org/officeDocument/2006/relationships/slideLayout" Target="../slideLayouts/slideLayout7.xml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7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7.xm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4.png"/><Relationship Id="rId2" Type="http://schemas.openxmlformats.org/officeDocument/2006/relationships/image" Target="../media/image213.png"/><Relationship Id="rId1" Type="http://schemas.openxmlformats.org/officeDocument/2006/relationships/slideLayout" Target="../slideLayouts/slideLayout7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4.png"/><Relationship Id="rId2" Type="http://schemas.openxmlformats.org/officeDocument/2006/relationships/image" Target="../media/image213.png"/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4.png"/><Relationship Id="rId2" Type="http://schemas.openxmlformats.org/officeDocument/2006/relationships/image" Target="../media/image213.png"/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4.png"/><Relationship Id="rId2" Type="http://schemas.openxmlformats.org/officeDocument/2006/relationships/image" Target="../media/image213.pn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5.png"/><Relationship Id="rId1" Type="http://schemas.openxmlformats.org/officeDocument/2006/relationships/slideLayout" Target="../slideLayouts/slideLayout7.xml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2" Type="http://schemas.openxmlformats.org/officeDocument/2006/relationships/image" Target="../media/image217.png"/><Relationship Id="rId1" Type="http://schemas.openxmlformats.org/officeDocument/2006/relationships/slideLayout" Target="../slideLayouts/slideLayout7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2" Type="http://schemas.openxmlformats.org/officeDocument/2006/relationships/image" Target="../media/image217.png"/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2" Type="http://schemas.openxmlformats.org/officeDocument/2006/relationships/image" Target="../media/image219.png"/><Relationship Id="rId1" Type="http://schemas.openxmlformats.org/officeDocument/2006/relationships/slideLayout" Target="../slideLayouts/slideLayout7.xml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21.png"/><Relationship Id="rId1" Type="http://schemas.openxmlformats.org/officeDocument/2006/relationships/slideLayout" Target="../slideLayouts/slideLayout7.xml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7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6.png"/><Relationship Id="rId2" Type="http://schemas.openxmlformats.org/officeDocument/2006/relationships/image" Target="../media/image225.png"/><Relationship Id="rId1" Type="http://schemas.openxmlformats.org/officeDocument/2006/relationships/slideLayout" Target="../slideLayouts/slideLayout7.xml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.png"/><Relationship Id="rId2" Type="http://schemas.openxmlformats.org/officeDocument/2006/relationships/image" Target="../media/image227.png"/><Relationship Id="rId1" Type="http://schemas.openxmlformats.org/officeDocument/2006/relationships/slideLayout" Target="../slideLayouts/slideLayout7.xml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png"/><Relationship Id="rId2" Type="http://schemas.openxmlformats.org/officeDocument/2006/relationships/image" Target="../media/image229.png"/><Relationship Id="rId1" Type="http://schemas.openxmlformats.org/officeDocument/2006/relationships/slideLayout" Target="../slideLayouts/slideLayout7.xml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png"/><Relationship Id="rId2" Type="http://schemas.openxmlformats.org/officeDocument/2006/relationships/image" Target="../media/image233.png"/><Relationship Id="rId1" Type="http://schemas.openxmlformats.org/officeDocument/2006/relationships/slideLayout" Target="../slideLayouts/slideLayout7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7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8.png"/><Relationship Id="rId2" Type="http://schemas.openxmlformats.org/officeDocument/2006/relationships/image" Target="../media/image237.png"/><Relationship Id="rId1" Type="http://schemas.openxmlformats.org/officeDocument/2006/relationships/slideLayout" Target="../slideLayouts/slideLayout7.xml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0.png"/><Relationship Id="rId2" Type="http://schemas.openxmlformats.org/officeDocument/2006/relationships/image" Target="../media/image239.png"/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0.png"/><Relationship Id="rId2" Type="http://schemas.openxmlformats.org/officeDocument/2006/relationships/image" Target="../media/image239.png"/><Relationship Id="rId1" Type="http://schemas.openxmlformats.org/officeDocument/2006/relationships/slideLayout" Target="../slideLayouts/slideLayout7.xml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2.png"/><Relationship Id="rId2" Type="http://schemas.openxmlformats.org/officeDocument/2006/relationships/image" Target="../media/image241.png"/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4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4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7.xml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8.png"/><Relationship Id="rId2" Type="http://schemas.openxmlformats.org/officeDocument/2006/relationships/image" Target="../media/image237.png"/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0.png"/><Relationship Id="rId2" Type="http://schemas.openxmlformats.org/officeDocument/2006/relationships/image" Target="../media/image239.png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png"/><Relationship Id="rId2" Type="http://schemas.openxmlformats.org/officeDocument/2006/relationships/image" Target="../media/image245.png"/><Relationship Id="rId1" Type="http://schemas.openxmlformats.org/officeDocument/2006/relationships/slideLayout" Target="../slideLayouts/slideLayout7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8.png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8.png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7.xml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0.png"/><Relationship Id="rId2" Type="http://schemas.openxmlformats.org/officeDocument/2006/relationships/image" Target="../media/image249.png"/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2.png"/><Relationship Id="rId2" Type="http://schemas.openxmlformats.org/officeDocument/2006/relationships/image" Target="../media/image251.png"/><Relationship Id="rId1" Type="http://schemas.openxmlformats.org/officeDocument/2006/relationships/slideLayout" Target="../slideLayouts/slideLayout7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4.png"/><Relationship Id="rId2" Type="http://schemas.openxmlformats.org/officeDocument/2006/relationships/image" Target="../media/image253.png"/><Relationship Id="rId1" Type="http://schemas.openxmlformats.org/officeDocument/2006/relationships/slideLayout" Target="../slideLayouts/slideLayout7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4.png"/><Relationship Id="rId2" Type="http://schemas.openxmlformats.org/officeDocument/2006/relationships/image" Target="../media/image253.png"/><Relationship Id="rId1" Type="http://schemas.openxmlformats.org/officeDocument/2006/relationships/slideLayout" Target="../slideLayouts/slideLayout7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6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8.png"/><Relationship Id="rId2" Type="http://schemas.openxmlformats.org/officeDocument/2006/relationships/image" Target="../media/image257.png"/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2.png"/><Relationship Id="rId2" Type="http://schemas.openxmlformats.org/officeDocument/2006/relationships/image" Target="../media/image251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image" Target="../media/image259.png"/><Relationship Id="rId1" Type="http://schemas.openxmlformats.org/officeDocument/2006/relationships/slideLayout" Target="../slideLayouts/slideLayout7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png"/><Relationship Id="rId2" Type="http://schemas.openxmlformats.org/officeDocument/2006/relationships/image" Target="../media/image261.png"/><Relationship Id="rId1" Type="http://schemas.openxmlformats.org/officeDocument/2006/relationships/slideLayout" Target="../slideLayouts/slideLayout7.xml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6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7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png"/><Relationship Id="rId2" Type="http://schemas.openxmlformats.org/officeDocument/2006/relationships/image" Target="../media/image261.png"/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63.png"/><Relationship Id="rId1" Type="http://schemas.openxmlformats.org/officeDocument/2006/relationships/slideLayout" Target="../slideLayouts/slideLayout7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2.png"/><Relationship Id="rId2" Type="http://schemas.openxmlformats.org/officeDocument/2006/relationships/image" Target="../media/image251.png"/><Relationship Id="rId1" Type="http://schemas.openxmlformats.org/officeDocument/2006/relationships/slideLayout" Target="../slideLayouts/slideLayout7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63.png"/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6.png"/><Relationship Id="rId2" Type="http://schemas.openxmlformats.org/officeDocument/2006/relationships/image" Target="../media/image265.png"/><Relationship Id="rId1" Type="http://schemas.openxmlformats.org/officeDocument/2006/relationships/slideLayout" Target="../slideLayouts/slideLayout7.xml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63.png"/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63.pn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63.png"/><Relationship Id="rId1" Type="http://schemas.openxmlformats.org/officeDocument/2006/relationships/slideLayout" Target="../slideLayouts/slideLayout7.xml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8.png"/><Relationship Id="rId2" Type="http://schemas.openxmlformats.org/officeDocument/2006/relationships/image" Target="../media/image267.png"/><Relationship Id="rId1" Type="http://schemas.openxmlformats.org/officeDocument/2006/relationships/slideLayout" Target="../slideLayouts/slideLayout7.xml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0.png"/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7.xml"/></Relationships>
</file>

<file path=ppt/slides/_rels/slide2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2.png"/><Relationship Id="rId2" Type="http://schemas.openxmlformats.org/officeDocument/2006/relationships/image" Target="../media/image271.png"/><Relationship Id="rId1" Type="http://schemas.openxmlformats.org/officeDocument/2006/relationships/slideLayout" Target="../slideLayouts/slideLayout7.xml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4.png"/><Relationship Id="rId2" Type="http://schemas.openxmlformats.org/officeDocument/2006/relationships/image" Target="../media/image273.png"/><Relationship Id="rId1" Type="http://schemas.openxmlformats.org/officeDocument/2006/relationships/slideLayout" Target="../slideLayouts/slideLayout7.xml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4.png"/><Relationship Id="rId2" Type="http://schemas.openxmlformats.org/officeDocument/2006/relationships/image" Target="../media/image273.png"/><Relationship Id="rId1" Type="http://schemas.openxmlformats.org/officeDocument/2006/relationships/slideLayout" Target="../slideLayouts/slideLayout7.xml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6.png"/><Relationship Id="rId2" Type="http://schemas.openxmlformats.org/officeDocument/2006/relationships/image" Target="../media/image275.png"/><Relationship Id="rId1" Type="http://schemas.openxmlformats.org/officeDocument/2006/relationships/slideLayout" Target="../slideLayouts/slideLayout7.xml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8.png"/><Relationship Id="rId2" Type="http://schemas.openxmlformats.org/officeDocument/2006/relationships/image" Target="../media/image277.png"/><Relationship Id="rId1" Type="http://schemas.openxmlformats.org/officeDocument/2006/relationships/slideLayout" Target="../slideLayouts/slideLayout7.xml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0.png"/><Relationship Id="rId2" Type="http://schemas.openxmlformats.org/officeDocument/2006/relationships/image" Target="../media/image279.png"/><Relationship Id="rId1" Type="http://schemas.openxmlformats.org/officeDocument/2006/relationships/slideLayout" Target="../slideLayouts/slideLayout7.xml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63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2.png"/><Relationship Id="rId2" Type="http://schemas.openxmlformats.org/officeDocument/2006/relationships/image" Target="../media/image281.png"/><Relationship Id="rId1" Type="http://schemas.openxmlformats.org/officeDocument/2006/relationships/slideLayout" Target="../slideLayouts/slideLayout7.xml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0.png"/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7.xml"/></Relationships>
</file>

<file path=ppt/slides/_rels/slide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4.png"/><Relationship Id="rId2" Type="http://schemas.openxmlformats.org/officeDocument/2006/relationships/image" Target="../media/image273.png"/><Relationship Id="rId1" Type="http://schemas.openxmlformats.org/officeDocument/2006/relationships/slideLayout" Target="../slideLayouts/slideLayout7.xml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4.png"/><Relationship Id="rId2" Type="http://schemas.openxmlformats.org/officeDocument/2006/relationships/image" Target="../media/image283.png"/><Relationship Id="rId1" Type="http://schemas.openxmlformats.org/officeDocument/2006/relationships/slideLayout" Target="../slideLayouts/slideLayout7.xml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6.png"/><Relationship Id="rId2" Type="http://schemas.openxmlformats.org/officeDocument/2006/relationships/image" Target="../media/image285.png"/><Relationship Id="rId1" Type="http://schemas.openxmlformats.org/officeDocument/2006/relationships/slideLayout" Target="../slideLayouts/slideLayout7.xml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8.png"/><Relationship Id="rId2" Type="http://schemas.openxmlformats.org/officeDocument/2006/relationships/image" Target="../media/image287.png"/><Relationship Id="rId1" Type="http://schemas.openxmlformats.org/officeDocument/2006/relationships/slideLayout" Target="../slideLayouts/slideLayout7.xml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0.png"/><Relationship Id="rId2" Type="http://schemas.openxmlformats.org/officeDocument/2006/relationships/image" Target="../media/image289.png"/><Relationship Id="rId1" Type="http://schemas.openxmlformats.org/officeDocument/2006/relationships/slideLayout" Target="../slideLayouts/slideLayout7.xml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0.png"/><Relationship Id="rId2" Type="http://schemas.openxmlformats.org/officeDocument/2006/relationships/image" Target="../media/image289.png"/><Relationship Id="rId1" Type="http://schemas.openxmlformats.org/officeDocument/2006/relationships/slideLayout" Target="../slideLayouts/slideLayout7.xml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2.png"/><Relationship Id="rId2" Type="http://schemas.openxmlformats.org/officeDocument/2006/relationships/image" Target="../media/image291.png"/><Relationship Id="rId1" Type="http://schemas.openxmlformats.org/officeDocument/2006/relationships/slideLayout" Target="../slideLayouts/slideLayout7.xml"/></Relationships>
</file>

<file path=ppt/slides/_rels/slide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4.png"/><Relationship Id="rId2" Type="http://schemas.openxmlformats.org/officeDocument/2006/relationships/image" Target="../media/image293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6.png"/><Relationship Id="rId2" Type="http://schemas.openxmlformats.org/officeDocument/2006/relationships/image" Target="../media/image295.png"/><Relationship Id="rId1" Type="http://schemas.openxmlformats.org/officeDocument/2006/relationships/slideLayout" Target="../slideLayouts/slideLayout7.xml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8.png"/><Relationship Id="rId2" Type="http://schemas.openxmlformats.org/officeDocument/2006/relationships/image" Target="../media/image297.png"/><Relationship Id="rId1" Type="http://schemas.openxmlformats.org/officeDocument/2006/relationships/slideLayout" Target="../slideLayouts/slideLayout7.xml"/></Relationships>
</file>

<file path=ppt/slides/_rels/slide2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0.png"/><Relationship Id="rId2" Type="http://schemas.openxmlformats.org/officeDocument/2006/relationships/image" Target="../media/image299.png"/><Relationship Id="rId1" Type="http://schemas.openxmlformats.org/officeDocument/2006/relationships/slideLayout" Target="../slideLayouts/slideLayout7.xml"/></Relationships>
</file>

<file path=ppt/slides/_rels/slide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2.png"/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7.xml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4.png"/><Relationship Id="rId2" Type="http://schemas.openxmlformats.org/officeDocument/2006/relationships/image" Target="../media/image303.png"/><Relationship Id="rId1" Type="http://schemas.openxmlformats.org/officeDocument/2006/relationships/slideLayout" Target="../slideLayouts/slideLayout7.xml"/></Relationships>
</file>

<file path=ppt/slides/_rels/slide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8.png"/><Relationship Id="rId2" Type="http://schemas.openxmlformats.org/officeDocument/2006/relationships/image" Target="../media/image297.png"/><Relationship Id="rId1" Type="http://schemas.openxmlformats.org/officeDocument/2006/relationships/slideLayout" Target="../slideLayouts/slideLayout7.xml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6.png"/><Relationship Id="rId2" Type="http://schemas.openxmlformats.org/officeDocument/2006/relationships/image" Target="../media/image305.png"/><Relationship Id="rId1" Type="http://schemas.openxmlformats.org/officeDocument/2006/relationships/slideLayout" Target="../slideLayouts/slideLayout7.xml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8.png"/><Relationship Id="rId2" Type="http://schemas.openxmlformats.org/officeDocument/2006/relationships/image" Target="../media/image307.png"/><Relationship Id="rId1" Type="http://schemas.openxmlformats.org/officeDocument/2006/relationships/slideLayout" Target="../slideLayouts/slideLayout7.xml"/></Relationships>
</file>

<file path=ppt/slides/_rels/slide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8.png"/><Relationship Id="rId2" Type="http://schemas.openxmlformats.org/officeDocument/2006/relationships/image" Target="../media/image307.png"/><Relationship Id="rId1" Type="http://schemas.openxmlformats.org/officeDocument/2006/relationships/slideLayout" Target="../slideLayouts/slideLayout7.xml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0.png"/><Relationship Id="rId2" Type="http://schemas.openxmlformats.org/officeDocument/2006/relationships/image" Target="../media/image309.pn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2.png"/><Relationship Id="rId2" Type="http://schemas.openxmlformats.org/officeDocument/2006/relationships/image" Target="../media/image311.png"/><Relationship Id="rId1" Type="http://schemas.openxmlformats.org/officeDocument/2006/relationships/slideLayout" Target="../slideLayouts/slideLayout7.xml"/></Relationships>
</file>

<file path=ppt/slides/_rels/slide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4.png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7.xml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4.png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7.xml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6.png"/><Relationship Id="rId2" Type="http://schemas.openxmlformats.org/officeDocument/2006/relationships/image" Target="../media/image315.png"/><Relationship Id="rId1" Type="http://schemas.openxmlformats.org/officeDocument/2006/relationships/slideLayout" Target="../slideLayouts/slideLayout7.xm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8.png"/><Relationship Id="rId2" Type="http://schemas.openxmlformats.org/officeDocument/2006/relationships/image" Target="../media/image317.png"/><Relationship Id="rId1" Type="http://schemas.openxmlformats.org/officeDocument/2006/relationships/slideLayout" Target="../slideLayouts/slideLayout7.xml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0.png"/><Relationship Id="rId2" Type="http://schemas.openxmlformats.org/officeDocument/2006/relationships/image" Target="../media/image319.png"/><Relationship Id="rId1" Type="http://schemas.openxmlformats.org/officeDocument/2006/relationships/slideLayout" Target="../slideLayouts/slideLayout7.xml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2.png"/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7.xml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png"/><Relationship Id="rId2" Type="http://schemas.openxmlformats.org/officeDocument/2006/relationships/image" Target="../media/image323.png"/><Relationship Id="rId1" Type="http://schemas.openxmlformats.org/officeDocument/2006/relationships/slideLayout" Target="../slideLayouts/slideLayout7.xml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6.png"/><Relationship Id="rId2" Type="http://schemas.openxmlformats.org/officeDocument/2006/relationships/image" Target="../media/image325.png"/><Relationship Id="rId1" Type="http://schemas.openxmlformats.org/officeDocument/2006/relationships/slideLayout" Target="../slideLayouts/slideLayout7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6.png"/><Relationship Id="rId2" Type="http://schemas.openxmlformats.org/officeDocument/2006/relationships/image" Target="../media/image325.pn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7.xml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8.png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7.xml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png"/><Relationship Id="rId2" Type="http://schemas.openxmlformats.org/officeDocument/2006/relationships/image" Target="../media/image329.png"/><Relationship Id="rId1" Type="http://schemas.openxmlformats.org/officeDocument/2006/relationships/slideLayout" Target="../slideLayouts/slideLayout7.xml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2.png"/><Relationship Id="rId2" Type="http://schemas.openxmlformats.org/officeDocument/2006/relationships/image" Target="../media/image331.png"/><Relationship Id="rId1" Type="http://schemas.openxmlformats.org/officeDocument/2006/relationships/slideLayout" Target="../slideLayouts/slideLayout7.xml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4.png"/><Relationship Id="rId2" Type="http://schemas.openxmlformats.org/officeDocument/2006/relationships/image" Target="../media/image333.png"/><Relationship Id="rId1" Type="http://schemas.openxmlformats.org/officeDocument/2006/relationships/slideLayout" Target="../slideLayouts/slideLayout7.xml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6.png"/><Relationship Id="rId2" Type="http://schemas.openxmlformats.org/officeDocument/2006/relationships/image" Target="../media/image275.png"/><Relationship Id="rId1" Type="http://schemas.openxmlformats.org/officeDocument/2006/relationships/slideLayout" Target="../slideLayouts/slideLayout7.xml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png"/><Relationship Id="rId2" Type="http://schemas.openxmlformats.org/officeDocument/2006/relationships/image" Target="../media/image261.png"/><Relationship Id="rId1" Type="http://schemas.openxmlformats.org/officeDocument/2006/relationships/slideLayout" Target="../slideLayouts/slideLayout7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6.png"/><Relationship Id="rId2" Type="http://schemas.openxmlformats.org/officeDocument/2006/relationships/image" Target="../media/image335.png"/><Relationship Id="rId1" Type="http://schemas.openxmlformats.org/officeDocument/2006/relationships/slideLayout" Target="../slideLayouts/slideLayout7.xml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63.png"/><Relationship Id="rId1" Type="http://schemas.openxmlformats.org/officeDocument/2006/relationships/slideLayout" Target="../slideLayouts/slideLayout7.xml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4.png"/><Relationship Id="rId2" Type="http://schemas.openxmlformats.org/officeDocument/2006/relationships/image" Target="../media/image273.png"/><Relationship Id="rId1" Type="http://schemas.openxmlformats.org/officeDocument/2006/relationships/slideLayout" Target="../slideLayouts/slideLayout7.xml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63.pn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2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2.png"/><Relationship Id="rId2" Type="http://schemas.openxmlformats.org/officeDocument/2006/relationships/image" Target="../media/image251.png"/><Relationship Id="rId1" Type="http://schemas.openxmlformats.org/officeDocument/2006/relationships/slideLayout" Target="../slideLayouts/slideLayout7.xml"/></Relationships>
</file>

<file path=ppt/slides/_rels/slide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4.png"/><Relationship Id="rId2" Type="http://schemas.openxmlformats.org/officeDocument/2006/relationships/image" Target="../media/image273.png"/><Relationship Id="rId1" Type="http://schemas.openxmlformats.org/officeDocument/2006/relationships/slideLayout" Target="../slideLayouts/slideLayout7.xml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4.png"/><Relationship Id="rId2" Type="http://schemas.openxmlformats.org/officeDocument/2006/relationships/image" Target="../media/image273.png"/><Relationship Id="rId1" Type="http://schemas.openxmlformats.org/officeDocument/2006/relationships/slideLayout" Target="../slideLayouts/slideLayout7.xml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0.png"/><Relationship Id="rId2" Type="http://schemas.openxmlformats.org/officeDocument/2006/relationships/image" Target="../media/image289.png"/><Relationship Id="rId1" Type="http://schemas.openxmlformats.org/officeDocument/2006/relationships/slideLayout" Target="../slideLayouts/slideLayout7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8.png"/><Relationship Id="rId2" Type="http://schemas.openxmlformats.org/officeDocument/2006/relationships/image" Target="../media/image297.png"/><Relationship Id="rId1" Type="http://schemas.openxmlformats.org/officeDocument/2006/relationships/slideLayout" Target="../slideLayouts/slideLayout7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8.png"/><Relationship Id="rId2" Type="http://schemas.openxmlformats.org/officeDocument/2006/relationships/image" Target="../media/image297.png"/><Relationship Id="rId1" Type="http://schemas.openxmlformats.org/officeDocument/2006/relationships/slideLayout" Target="../slideLayouts/slideLayout7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8.png"/><Relationship Id="rId2" Type="http://schemas.openxmlformats.org/officeDocument/2006/relationships/image" Target="../media/image337.png"/><Relationship Id="rId1" Type="http://schemas.openxmlformats.org/officeDocument/2006/relationships/slideLayout" Target="../slideLayouts/slideLayout7.xm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0.png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7.xml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2.png"/><Relationship Id="rId2" Type="http://schemas.openxmlformats.org/officeDocument/2006/relationships/image" Target="../media/image341.png"/><Relationship Id="rId1" Type="http://schemas.openxmlformats.org/officeDocument/2006/relationships/slideLayout" Target="../slideLayouts/slideLayout7.xml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4.png"/><Relationship Id="rId2" Type="http://schemas.openxmlformats.org/officeDocument/2006/relationships/image" Target="../media/image343.pn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6.png"/><Relationship Id="rId2" Type="http://schemas.openxmlformats.org/officeDocument/2006/relationships/image" Target="../media/image345.png"/><Relationship Id="rId1" Type="http://schemas.openxmlformats.org/officeDocument/2006/relationships/slideLayout" Target="../slideLayouts/slideLayout7.xml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8.png"/><Relationship Id="rId2" Type="http://schemas.openxmlformats.org/officeDocument/2006/relationships/image" Target="../media/image347.png"/><Relationship Id="rId1" Type="http://schemas.openxmlformats.org/officeDocument/2006/relationships/slideLayout" Target="../slideLayouts/slideLayout7.xml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0.png"/><Relationship Id="rId2" Type="http://schemas.openxmlformats.org/officeDocument/2006/relationships/image" Target="../media/image349.png"/><Relationship Id="rId1" Type="http://schemas.openxmlformats.org/officeDocument/2006/relationships/slideLayout" Target="../slideLayouts/slideLayout7.xml"/></Relationships>
</file>

<file path=ppt/slides/_rels/slide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0.png"/><Relationship Id="rId2" Type="http://schemas.openxmlformats.org/officeDocument/2006/relationships/image" Target="../media/image349.png"/><Relationship Id="rId1" Type="http://schemas.openxmlformats.org/officeDocument/2006/relationships/slideLayout" Target="../slideLayouts/slideLayout7.xml"/></Relationships>
</file>

<file path=ppt/slides/_rels/slide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2.png"/><Relationship Id="rId2" Type="http://schemas.openxmlformats.org/officeDocument/2006/relationships/image" Target="../media/image351.png"/><Relationship Id="rId1" Type="http://schemas.openxmlformats.org/officeDocument/2006/relationships/slideLayout" Target="../slideLayouts/slideLayout7.xml"/></Relationships>
</file>

<file path=ppt/slides/_rels/slide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4.png"/><Relationship Id="rId2" Type="http://schemas.openxmlformats.org/officeDocument/2006/relationships/image" Target="../media/image353.png"/><Relationship Id="rId1" Type="http://schemas.openxmlformats.org/officeDocument/2006/relationships/slideLayout" Target="../slideLayouts/slideLayout7.xml"/></Relationships>
</file>

<file path=ppt/slides/_rels/slide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6.png"/><Relationship Id="rId2" Type="http://schemas.openxmlformats.org/officeDocument/2006/relationships/image" Target="../media/image355.png"/><Relationship Id="rId1" Type="http://schemas.openxmlformats.org/officeDocument/2006/relationships/slideLayout" Target="../slideLayouts/slideLayout7.xml"/></Relationships>
</file>

<file path=ppt/slides/_rels/slide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8.png"/><Relationship Id="rId2" Type="http://schemas.openxmlformats.org/officeDocument/2006/relationships/image" Target="../media/image357.png"/><Relationship Id="rId1" Type="http://schemas.openxmlformats.org/officeDocument/2006/relationships/slideLayout" Target="../slideLayouts/slideLayout7.xml"/></Relationships>
</file>

<file path=ppt/slides/_rels/slide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8.png"/><Relationship Id="rId2" Type="http://schemas.openxmlformats.org/officeDocument/2006/relationships/image" Target="../media/image357.png"/><Relationship Id="rId1" Type="http://schemas.openxmlformats.org/officeDocument/2006/relationships/slideLayout" Target="../slideLayouts/slideLayout7.xml"/></Relationships>
</file>

<file path=ppt/slides/_rels/slide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8.png"/><Relationship Id="rId2" Type="http://schemas.openxmlformats.org/officeDocument/2006/relationships/image" Target="../media/image357.pn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7.xml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0.png"/><Relationship Id="rId2" Type="http://schemas.openxmlformats.org/officeDocument/2006/relationships/image" Target="../media/image359.png"/><Relationship Id="rId1" Type="http://schemas.openxmlformats.org/officeDocument/2006/relationships/slideLayout" Target="../slideLayouts/slideLayout7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0.png"/><Relationship Id="rId2" Type="http://schemas.openxmlformats.org/officeDocument/2006/relationships/image" Target="../media/image359.png"/><Relationship Id="rId1" Type="http://schemas.openxmlformats.org/officeDocument/2006/relationships/slideLayout" Target="../slideLayouts/slideLayout7.xml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2.png"/><Relationship Id="rId2" Type="http://schemas.openxmlformats.org/officeDocument/2006/relationships/image" Target="../media/image361.png"/><Relationship Id="rId1" Type="http://schemas.openxmlformats.org/officeDocument/2006/relationships/slideLayout" Target="../slideLayouts/slideLayout7.xml"/></Relationships>
</file>

<file path=ppt/slides/_rels/slide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image" Target="../media/image363.png"/><Relationship Id="rId1" Type="http://schemas.openxmlformats.org/officeDocument/2006/relationships/slideLayout" Target="../slideLayouts/slideLayout7.xml"/></Relationships>
</file>

<file path=ppt/slides/_rels/slide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image" Target="../media/image363.png"/><Relationship Id="rId1" Type="http://schemas.openxmlformats.org/officeDocument/2006/relationships/slideLayout" Target="../slideLayouts/slideLayout7.xml"/></Relationships>
</file>

<file path=ppt/slides/_rels/slide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7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7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7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0.png"/><Relationship Id="rId2" Type="http://schemas.openxmlformats.org/officeDocument/2006/relationships/image" Target="../media/image369.png"/><Relationship Id="rId1" Type="http://schemas.openxmlformats.org/officeDocument/2006/relationships/slideLayout" Target="../slideLayouts/slideLayout7.xml"/></Relationships>
</file>

<file path=ppt/slides/_rels/slide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2.png"/><Relationship Id="rId2" Type="http://schemas.openxmlformats.org/officeDocument/2006/relationships/image" Target="../media/image371.pn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7.xml"/></Relationships>
</file>

<file path=ppt/slides/_rels/slide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373.png"/><Relationship Id="rId1" Type="http://schemas.openxmlformats.org/officeDocument/2006/relationships/slideLayout" Target="../slideLayouts/slideLayout7.xml"/></Relationships>
</file>

<file path=ppt/slides/_rels/slide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6.png"/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7.xml"/></Relationships>
</file>

<file path=ppt/slides/_rels/slide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7.xml"/></Relationships>
</file>

<file path=ppt/slides/_rels/slide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0.png"/><Relationship Id="rId2" Type="http://schemas.openxmlformats.org/officeDocument/2006/relationships/image" Target="../media/image379.png"/><Relationship Id="rId1" Type="http://schemas.openxmlformats.org/officeDocument/2006/relationships/slideLayout" Target="../slideLayouts/slideLayout7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0.png"/><Relationship Id="rId2" Type="http://schemas.openxmlformats.org/officeDocument/2006/relationships/image" Target="../media/image379.png"/><Relationship Id="rId1" Type="http://schemas.openxmlformats.org/officeDocument/2006/relationships/slideLayout" Target="../slideLayouts/slideLayout7.xml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2.png"/><Relationship Id="rId2" Type="http://schemas.openxmlformats.org/officeDocument/2006/relationships/image" Target="../media/image381.png"/><Relationship Id="rId1" Type="http://schemas.openxmlformats.org/officeDocument/2006/relationships/slideLayout" Target="../slideLayouts/slideLayout7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4.png"/><Relationship Id="rId2" Type="http://schemas.openxmlformats.org/officeDocument/2006/relationships/image" Target="../media/image383.png"/><Relationship Id="rId1" Type="http://schemas.openxmlformats.org/officeDocument/2006/relationships/slideLayout" Target="../slideLayouts/slideLayout7.xml"/></Relationships>
</file>

<file path=ppt/slides/_rels/slide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2.png"/><Relationship Id="rId2" Type="http://schemas.openxmlformats.org/officeDocument/2006/relationships/image" Target="../media/image381.png"/><Relationship Id="rId1" Type="http://schemas.openxmlformats.org/officeDocument/2006/relationships/slideLayout" Target="../slideLayouts/slideLayout7.xml"/></Relationships>
</file>

<file path=ppt/slides/_rels/slide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6.png"/><Relationship Id="rId2" Type="http://schemas.openxmlformats.org/officeDocument/2006/relationships/image" Target="../media/image385.png"/><Relationship Id="rId1" Type="http://schemas.openxmlformats.org/officeDocument/2006/relationships/slideLayout" Target="../slideLayouts/slideLayout7.xml"/></Relationships>
</file>

<file path=ppt/slides/_rels/slide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8.png"/><Relationship Id="rId2" Type="http://schemas.openxmlformats.org/officeDocument/2006/relationships/image" Target="../media/image387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7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8.png"/><Relationship Id="rId2" Type="http://schemas.openxmlformats.org/officeDocument/2006/relationships/image" Target="../media/image387.png"/><Relationship Id="rId1" Type="http://schemas.openxmlformats.org/officeDocument/2006/relationships/slideLayout" Target="../slideLayouts/slideLayout7.xml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2.png"/><Relationship Id="rId2" Type="http://schemas.openxmlformats.org/officeDocument/2006/relationships/image" Target="../media/image391.png"/><Relationship Id="rId1" Type="http://schemas.openxmlformats.org/officeDocument/2006/relationships/slideLayout" Target="../slideLayouts/slideLayout7.xml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2.png"/><Relationship Id="rId2" Type="http://schemas.openxmlformats.org/officeDocument/2006/relationships/image" Target="../media/image391.png"/><Relationship Id="rId1" Type="http://schemas.openxmlformats.org/officeDocument/2006/relationships/slideLayout" Target="../slideLayouts/slideLayout7.xml"/></Relationships>
</file>

<file path=ppt/slides/_rels/slide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2.png"/><Relationship Id="rId2" Type="http://schemas.openxmlformats.org/officeDocument/2006/relationships/image" Target="../media/image391.png"/><Relationship Id="rId1" Type="http://schemas.openxmlformats.org/officeDocument/2006/relationships/slideLayout" Target="../slideLayouts/slideLayout7.xml"/></Relationships>
</file>

<file path=ppt/slides/_rels/slide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4.png"/><Relationship Id="rId2" Type="http://schemas.openxmlformats.org/officeDocument/2006/relationships/image" Target="../media/image393.png"/><Relationship Id="rId1" Type="http://schemas.openxmlformats.org/officeDocument/2006/relationships/slideLayout" Target="../slideLayouts/slideLayout7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png"/><Relationship Id="rId2" Type="http://schemas.openxmlformats.org/officeDocument/2006/relationships/image" Target="../media/image395.png"/><Relationship Id="rId1" Type="http://schemas.openxmlformats.org/officeDocument/2006/relationships/slideLayout" Target="../slideLayouts/slideLayout7.xml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8.png"/><Relationship Id="rId2" Type="http://schemas.openxmlformats.org/officeDocument/2006/relationships/image" Target="../media/image397.png"/><Relationship Id="rId1" Type="http://schemas.openxmlformats.org/officeDocument/2006/relationships/slideLayout" Target="../slideLayouts/slideLayout7.xml"/></Relationships>
</file>

<file path=ppt/slides/_rels/slide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399.png"/><Relationship Id="rId1" Type="http://schemas.openxmlformats.org/officeDocument/2006/relationships/slideLayout" Target="../slideLayouts/slideLayout7.xml"/></Relationships>
</file>

<file path=ppt/slides/_rels/slide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2.png"/><Relationship Id="rId2" Type="http://schemas.openxmlformats.org/officeDocument/2006/relationships/image" Target="../media/image401.pn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4.png"/><Relationship Id="rId2" Type="http://schemas.openxmlformats.org/officeDocument/2006/relationships/image" Target="../media/image403.png"/><Relationship Id="rId1" Type="http://schemas.openxmlformats.org/officeDocument/2006/relationships/slideLayout" Target="../slideLayouts/slideLayout7.xml"/></Relationships>
</file>

<file path=ppt/slides/_rels/slide3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4.png"/><Relationship Id="rId2" Type="http://schemas.openxmlformats.org/officeDocument/2006/relationships/image" Target="../media/image403.png"/><Relationship Id="rId1" Type="http://schemas.openxmlformats.org/officeDocument/2006/relationships/slideLayout" Target="../slideLayouts/slideLayout7.xml"/></Relationships>
</file>

<file path=ppt/slides/_rels/slide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4.png"/><Relationship Id="rId2" Type="http://schemas.openxmlformats.org/officeDocument/2006/relationships/image" Target="../media/image403.png"/><Relationship Id="rId1" Type="http://schemas.openxmlformats.org/officeDocument/2006/relationships/slideLayout" Target="../slideLayouts/slideLayout7.xml"/></Relationships>
</file>

<file path=ppt/slides/_rels/slide3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4.png"/><Relationship Id="rId2" Type="http://schemas.openxmlformats.org/officeDocument/2006/relationships/image" Target="../media/image403.png"/><Relationship Id="rId1" Type="http://schemas.openxmlformats.org/officeDocument/2006/relationships/slideLayout" Target="../slideLayouts/slideLayout7.xml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4.png"/><Relationship Id="rId2" Type="http://schemas.openxmlformats.org/officeDocument/2006/relationships/image" Target="../media/image403.png"/><Relationship Id="rId1" Type="http://schemas.openxmlformats.org/officeDocument/2006/relationships/slideLayout" Target="../slideLayouts/slideLayout7.xml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4.png"/><Relationship Id="rId2" Type="http://schemas.openxmlformats.org/officeDocument/2006/relationships/image" Target="../media/image403.png"/><Relationship Id="rId1" Type="http://schemas.openxmlformats.org/officeDocument/2006/relationships/slideLayout" Target="../slideLayouts/slideLayout7.xml"/></Relationships>
</file>

<file path=ppt/slides/_rels/slide3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4.png"/><Relationship Id="rId2" Type="http://schemas.openxmlformats.org/officeDocument/2006/relationships/image" Target="../media/image403.png"/><Relationship Id="rId1" Type="http://schemas.openxmlformats.org/officeDocument/2006/relationships/slideLayout" Target="../slideLayouts/slideLayout7.xml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4.png"/><Relationship Id="rId2" Type="http://schemas.openxmlformats.org/officeDocument/2006/relationships/image" Target="../media/image403.png"/><Relationship Id="rId1" Type="http://schemas.openxmlformats.org/officeDocument/2006/relationships/slideLayout" Target="../slideLayouts/slideLayout7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6.png"/><Relationship Id="rId2" Type="http://schemas.openxmlformats.org/officeDocument/2006/relationships/image" Target="../media/image405.png"/><Relationship Id="rId1" Type="http://schemas.openxmlformats.org/officeDocument/2006/relationships/slideLayout" Target="../slideLayouts/slideLayout7.xml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4.png"/><Relationship Id="rId2" Type="http://schemas.openxmlformats.org/officeDocument/2006/relationships/image" Target="../media/image403.pn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4.xml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2.png"/><Relationship Id="rId2" Type="http://schemas.openxmlformats.org/officeDocument/2006/relationships/image" Target="../media/image381.png"/><Relationship Id="rId1" Type="http://schemas.openxmlformats.org/officeDocument/2006/relationships/slideLayout" Target="../slideLayouts/slideLayout7.xml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2.png"/><Relationship Id="rId2" Type="http://schemas.openxmlformats.org/officeDocument/2006/relationships/image" Target="../media/image381.png"/><Relationship Id="rId1" Type="http://schemas.openxmlformats.org/officeDocument/2006/relationships/slideLayout" Target="../slideLayouts/slideLayout7.xml"/></Relationships>
</file>

<file path=ppt/slides/_rels/slide3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2.png"/><Relationship Id="rId2" Type="http://schemas.openxmlformats.org/officeDocument/2006/relationships/image" Target="../media/image381.png"/><Relationship Id="rId1" Type="http://schemas.openxmlformats.org/officeDocument/2006/relationships/slideLayout" Target="../slideLayouts/slideLayout7.xml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8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7.xml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0.png"/><Relationship Id="rId2" Type="http://schemas.openxmlformats.org/officeDocument/2006/relationships/image" Target="../media/image409.png"/><Relationship Id="rId1" Type="http://schemas.openxmlformats.org/officeDocument/2006/relationships/slideLayout" Target="../slideLayouts/slideLayout7.xml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1.png"/><Relationship Id="rId1" Type="http://schemas.openxmlformats.org/officeDocument/2006/relationships/slideLayout" Target="../slideLayouts/slideLayout7.xml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4.png"/><Relationship Id="rId2" Type="http://schemas.openxmlformats.org/officeDocument/2006/relationships/image" Target="../media/image413.png"/><Relationship Id="rId1" Type="http://schemas.openxmlformats.org/officeDocument/2006/relationships/slideLayout" Target="../slideLayouts/slideLayout7.xml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6.png"/><Relationship Id="rId2" Type="http://schemas.openxmlformats.org/officeDocument/2006/relationships/image" Target="../media/image415.png"/><Relationship Id="rId1" Type="http://schemas.openxmlformats.org/officeDocument/2006/relationships/slideLayout" Target="../slideLayouts/slideLayout7.xml"/></Relationships>
</file>

<file path=ppt/slides/_rels/slide3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8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7.xml"/></Relationships>
</file>

<file path=ppt/slides/_rels/slide3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0.png"/><Relationship Id="rId2" Type="http://schemas.openxmlformats.org/officeDocument/2006/relationships/image" Target="../media/image419.png"/><Relationship Id="rId1" Type="http://schemas.openxmlformats.org/officeDocument/2006/relationships/slideLayout" Target="../slideLayouts/slideLayout7.xml"/></Relationships>
</file>

<file path=ppt/slides/_rels/slide3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2.png"/><Relationship Id="rId2" Type="http://schemas.openxmlformats.org/officeDocument/2006/relationships/image" Target="../media/image421.png"/><Relationship Id="rId1" Type="http://schemas.openxmlformats.org/officeDocument/2006/relationships/slideLayout" Target="../slideLayouts/slideLayout7.xml"/></Relationships>
</file>

<file path=ppt/slides/_rels/slide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8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7.xml"/></Relationships>
</file>

<file path=ppt/slides/_rels/slide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8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7.xml"/></Relationships>
</file>

<file path=ppt/slides/_rels/slide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7.xml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4.png"/><Relationship Id="rId2" Type="http://schemas.openxmlformats.org/officeDocument/2006/relationships/image" Target="../media/image423.png"/><Relationship Id="rId1" Type="http://schemas.openxmlformats.org/officeDocument/2006/relationships/slideLayout" Target="../slideLayouts/slideLayout7.xml"/></Relationships>
</file>

<file path=ppt/slides/_rels/slide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6.png"/><Relationship Id="rId2" Type="http://schemas.openxmlformats.org/officeDocument/2006/relationships/image" Target="../media/image425.png"/><Relationship Id="rId1" Type="http://schemas.openxmlformats.org/officeDocument/2006/relationships/slideLayout" Target="../slideLayouts/slideLayout7.xml"/></Relationships>
</file>

<file path=ppt/slides/_rels/slide3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8.png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7.xml"/></Relationships>
</file>

<file path=ppt/slides/_rels/slide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0.png"/><Relationship Id="rId2" Type="http://schemas.openxmlformats.org/officeDocument/2006/relationships/image" Target="../media/image429.png"/><Relationship Id="rId1" Type="http://schemas.openxmlformats.org/officeDocument/2006/relationships/slideLayout" Target="../slideLayouts/slideLayout7.xml"/></Relationships>
</file>

<file path=ppt/slides/_rels/slide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4.png"/><Relationship Id="rId2" Type="http://schemas.openxmlformats.org/officeDocument/2006/relationships/image" Target="../media/image393.pn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7.xml"/></Relationships>
</file>

<file path=ppt/slides/_rels/slide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4.png"/><Relationship Id="rId2" Type="http://schemas.openxmlformats.org/officeDocument/2006/relationships/image" Target="../media/image393.png"/><Relationship Id="rId1" Type="http://schemas.openxmlformats.org/officeDocument/2006/relationships/slideLayout" Target="../slideLayouts/slideLayout7.xml"/></Relationships>
</file>

<file path=ppt/slides/_rels/slide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2.png"/><Relationship Id="rId2" Type="http://schemas.openxmlformats.org/officeDocument/2006/relationships/image" Target="../media/image431.png"/><Relationship Id="rId1" Type="http://schemas.openxmlformats.org/officeDocument/2006/relationships/slideLayout" Target="../slideLayouts/slideLayout7.xml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4.png"/><Relationship Id="rId2" Type="http://schemas.openxmlformats.org/officeDocument/2006/relationships/image" Target="../media/image433.png"/><Relationship Id="rId1" Type="http://schemas.openxmlformats.org/officeDocument/2006/relationships/slideLayout" Target="../slideLayouts/slideLayout7.xml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6.png"/><Relationship Id="rId2" Type="http://schemas.openxmlformats.org/officeDocument/2006/relationships/image" Target="../media/image435.png"/><Relationship Id="rId1" Type="http://schemas.openxmlformats.org/officeDocument/2006/relationships/slideLayout" Target="../slideLayouts/slideLayout7.xml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6.png"/><Relationship Id="rId2" Type="http://schemas.openxmlformats.org/officeDocument/2006/relationships/image" Target="../media/image435.png"/><Relationship Id="rId1" Type="http://schemas.openxmlformats.org/officeDocument/2006/relationships/slideLayout" Target="../slideLayouts/slideLayout7.xml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8.png"/><Relationship Id="rId2" Type="http://schemas.openxmlformats.org/officeDocument/2006/relationships/image" Target="../media/image437.png"/><Relationship Id="rId1" Type="http://schemas.openxmlformats.org/officeDocument/2006/relationships/slideLayout" Target="../slideLayouts/slideLayout7.xml"/></Relationships>
</file>

<file path=ppt/slides/_rels/slide3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0.png"/><Relationship Id="rId2" Type="http://schemas.openxmlformats.org/officeDocument/2006/relationships/image" Target="../media/image439.png"/><Relationship Id="rId1" Type="http://schemas.openxmlformats.org/officeDocument/2006/relationships/slideLayout" Target="../slideLayouts/slideLayout7.xml"/></Relationships>
</file>

<file path=ppt/slides/_rels/slide3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2.png"/><Relationship Id="rId2" Type="http://schemas.openxmlformats.org/officeDocument/2006/relationships/image" Target="../media/image441.png"/><Relationship Id="rId1" Type="http://schemas.openxmlformats.org/officeDocument/2006/relationships/slideLayout" Target="../slideLayouts/slideLayout7.xml"/></Relationships>
</file>

<file path=ppt/slides/_rels/slide3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4.png"/><Relationship Id="rId2" Type="http://schemas.openxmlformats.org/officeDocument/2006/relationships/image" Target="../media/image443.png"/><Relationship Id="rId1" Type="http://schemas.openxmlformats.org/officeDocument/2006/relationships/slideLayout" Target="../slideLayouts/slideLayout7.xml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2.png"/><Relationship Id="rId2" Type="http://schemas.openxmlformats.org/officeDocument/2006/relationships/image" Target="../media/image351.pn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7.xml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6.png"/><Relationship Id="rId2" Type="http://schemas.openxmlformats.org/officeDocument/2006/relationships/image" Target="../media/image445.png"/><Relationship Id="rId1" Type="http://schemas.openxmlformats.org/officeDocument/2006/relationships/slideLayout" Target="../slideLayouts/slideLayout7.xml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8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7.xml"/></Relationships>
</file>

<file path=ppt/slides/_rels/slide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8.png"/><Relationship Id="rId2" Type="http://schemas.openxmlformats.org/officeDocument/2006/relationships/image" Target="../media/image447.png"/><Relationship Id="rId1" Type="http://schemas.openxmlformats.org/officeDocument/2006/relationships/slideLayout" Target="../slideLayouts/slideLayout7.xml"/></Relationships>
</file>

<file path=ppt/slides/_rels/slide3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0.png"/><Relationship Id="rId2" Type="http://schemas.openxmlformats.org/officeDocument/2006/relationships/image" Target="../media/image449.png"/><Relationship Id="rId1" Type="http://schemas.openxmlformats.org/officeDocument/2006/relationships/slideLayout" Target="../slideLayouts/slideLayout7.xml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8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7.xml"/></Relationships>
</file>

<file path=ppt/slides/_rels/slide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8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7.xml"/></Relationships>
</file>

<file path=ppt/slides/_rels/slide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8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7.xml"/></Relationships>
</file>

<file path=ppt/slides/_rels/slide3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0.png"/><Relationship Id="rId2" Type="http://schemas.openxmlformats.org/officeDocument/2006/relationships/image" Target="../media/image439.png"/><Relationship Id="rId1" Type="http://schemas.openxmlformats.org/officeDocument/2006/relationships/slideLayout" Target="../slideLayouts/slideLayout7.xml"/></Relationships>
</file>

<file path=ppt/slides/_rels/slide3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0.png"/><Relationship Id="rId2" Type="http://schemas.openxmlformats.org/officeDocument/2006/relationships/image" Target="../media/image429.png"/><Relationship Id="rId1" Type="http://schemas.openxmlformats.org/officeDocument/2006/relationships/slideLayout" Target="../slideLayouts/slideLayout7.xml"/></Relationships>
</file>

<file path=ppt/slides/_rels/slide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6.png"/><Relationship Id="rId2" Type="http://schemas.openxmlformats.org/officeDocument/2006/relationships/image" Target="../media/image435.pn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7.xml"/></Relationships>
</file>

<file path=ppt/slides/_rels/slide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8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7.xml"/></Relationships>
</file>

<file path=ppt/slides/_rels/slide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8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7.xml"/></Relationships>
</file>

<file path=ppt/slides/_rels/slide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2.png"/><Relationship Id="rId2" Type="http://schemas.openxmlformats.org/officeDocument/2006/relationships/image" Target="../media/image451.png"/><Relationship Id="rId1" Type="http://schemas.openxmlformats.org/officeDocument/2006/relationships/slideLayout" Target="../slideLayouts/slideLayout7.xml"/></Relationships>
</file>

<file path=ppt/slides/_rels/slide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png"/><Relationship Id="rId2" Type="http://schemas.openxmlformats.org/officeDocument/2006/relationships/image" Target="../media/image453.png"/><Relationship Id="rId1" Type="http://schemas.openxmlformats.org/officeDocument/2006/relationships/slideLayout" Target="../slideLayouts/slideLayout7.xml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6.png"/><Relationship Id="rId2" Type="http://schemas.openxmlformats.org/officeDocument/2006/relationships/image" Target="../media/image455.png"/><Relationship Id="rId1" Type="http://schemas.openxmlformats.org/officeDocument/2006/relationships/slideLayout" Target="../slideLayouts/slideLayout7.xml"/></Relationships>
</file>

<file path=ppt/slides/_rels/slide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8.png"/><Relationship Id="rId2" Type="http://schemas.openxmlformats.org/officeDocument/2006/relationships/image" Target="../media/image457.png"/><Relationship Id="rId1" Type="http://schemas.openxmlformats.org/officeDocument/2006/relationships/slideLayout" Target="../slideLayouts/slideLayout7.xml"/></Relationships>
</file>

<file path=ppt/slides/_rels/slide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8.png"/><Relationship Id="rId2" Type="http://schemas.openxmlformats.org/officeDocument/2006/relationships/image" Target="../media/image457.png"/><Relationship Id="rId1" Type="http://schemas.openxmlformats.org/officeDocument/2006/relationships/slideLayout" Target="../slideLayouts/slideLayout7.xml"/></Relationships>
</file>

<file path=ppt/slides/_rels/slide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8.png"/><Relationship Id="rId2" Type="http://schemas.openxmlformats.org/officeDocument/2006/relationships/image" Target="../media/image457.png"/><Relationship Id="rId1" Type="http://schemas.openxmlformats.org/officeDocument/2006/relationships/slideLayout" Target="../slideLayouts/slideLayout7.xml"/></Relationships>
</file>

<file path=ppt/slides/_rels/slide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0.png"/><Relationship Id="rId2" Type="http://schemas.openxmlformats.org/officeDocument/2006/relationships/image" Target="../media/image459.png"/><Relationship Id="rId1" Type="http://schemas.openxmlformats.org/officeDocument/2006/relationships/slideLayout" Target="../slideLayouts/slideLayout7.xml"/></Relationships>
</file>

<file path=ppt/slides/_rels/slide3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0.png"/><Relationship Id="rId2" Type="http://schemas.openxmlformats.org/officeDocument/2006/relationships/image" Target="../media/image459.pn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7.xml"/></Relationships>
</file>

<file path=ppt/slides/_rels/slide3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0.png"/><Relationship Id="rId2" Type="http://schemas.openxmlformats.org/officeDocument/2006/relationships/image" Target="../media/image459.png"/><Relationship Id="rId1" Type="http://schemas.openxmlformats.org/officeDocument/2006/relationships/slideLayout" Target="../slideLayouts/slideLayout7.xml"/></Relationships>
</file>

<file path=ppt/slides/_rels/slide3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0.png"/><Relationship Id="rId2" Type="http://schemas.openxmlformats.org/officeDocument/2006/relationships/image" Target="../media/image459.png"/><Relationship Id="rId1" Type="http://schemas.openxmlformats.org/officeDocument/2006/relationships/slideLayout" Target="../slideLayouts/slideLayout7.xml"/></Relationships>
</file>

<file path=ppt/slides/_rels/slide3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2.png"/><Relationship Id="rId2" Type="http://schemas.openxmlformats.org/officeDocument/2006/relationships/image" Target="../media/image461.png"/><Relationship Id="rId1" Type="http://schemas.openxmlformats.org/officeDocument/2006/relationships/slideLayout" Target="../slideLayouts/slideLayout7.xml"/></Relationships>
</file>

<file path=ppt/slides/_rels/slide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png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7.xml"/></Relationships>
</file>

<file path=ppt/slides/_rels/slide3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6.png"/><Relationship Id="rId2" Type="http://schemas.openxmlformats.org/officeDocument/2006/relationships/image" Target="../media/image465.png"/><Relationship Id="rId1" Type="http://schemas.openxmlformats.org/officeDocument/2006/relationships/slideLayout" Target="../slideLayouts/slideLayout7.xml"/></Relationships>
</file>

<file path=ppt/slides/_rels/slide3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8.png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7.xml"/></Relationships>
</file>

<file path=ppt/slides/_rels/slide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0.png"/><Relationship Id="rId2" Type="http://schemas.openxmlformats.org/officeDocument/2006/relationships/image" Target="../media/image469.png"/><Relationship Id="rId1" Type="http://schemas.openxmlformats.org/officeDocument/2006/relationships/slideLayout" Target="../slideLayouts/slideLayout7.xml"/></Relationships>
</file>

<file path=ppt/slides/_rels/slide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2.png"/><Relationship Id="rId2" Type="http://schemas.openxmlformats.org/officeDocument/2006/relationships/image" Target="../media/image471.png"/><Relationship Id="rId1" Type="http://schemas.openxmlformats.org/officeDocument/2006/relationships/slideLayout" Target="../slideLayouts/slideLayout7.xml"/></Relationships>
</file>

<file path=ppt/slides/_rels/slide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4.png"/><Relationship Id="rId2" Type="http://schemas.openxmlformats.org/officeDocument/2006/relationships/image" Target="../media/image473.png"/><Relationship Id="rId1" Type="http://schemas.openxmlformats.org/officeDocument/2006/relationships/slideLayout" Target="../slideLayouts/slideLayout7.xml"/></Relationships>
</file>

<file path=ppt/slides/_rels/slide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6.png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7.xml"/></Relationships>
</file>

<file path=ppt/slides/_rels/slide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6.png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7.xml"/></Relationships>
</file>

<file path=ppt/slides/_rels/slide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6.png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7.xml"/></Relationships>
</file>

<file path=ppt/slides/_rels/slide3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6.png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7.xml"/></Relationships>
</file>

<file path=ppt/slides/_rels/slide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8.png"/><Relationship Id="rId2" Type="http://schemas.openxmlformats.org/officeDocument/2006/relationships/image" Target="../media/image477.png"/><Relationship Id="rId1" Type="http://schemas.openxmlformats.org/officeDocument/2006/relationships/slideLayout" Target="../slideLayouts/slideLayout7.xml"/></Relationships>
</file>

<file path=ppt/slides/_rels/slide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0.png"/><Relationship Id="rId2" Type="http://schemas.openxmlformats.org/officeDocument/2006/relationships/image" Target="../media/image479.png"/><Relationship Id="rId1" Type="http://schemas.openxmlformats.org/officeDocument/2006/relationships/slideLayout" Target="../slideLayouts/slideLayout7.xml"/></Relationships>
</file>

<file path=ppt/slides/_rels/slide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0.png"/><Relationship Id="rId2" Type="http://schemas.openxmlformats.org/officeDocument/2006/relationships/image" Target="../media/image479.png"/><Relationship Id="rId1" Type="http://schemas.openxmlformats.org/officeDocument/2006/relationships/slideLayout" Target="../slideLayouts/slideLayout7.xml"/></Relationships>
</file>

<file path=ppt/slides/_rels/slide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png"/><Relationship Id="rId2" Type="http://schemas.openxmlformats.org/officeDocument/2006/relationships/image" Target="../media/image481.png"/><Relationship Id="rId1" Type="http://schemas.openxmlformats.org/officeDocument/2006/relationships/slideLayout" Target="../slideLayouts/slideLayout7.xml"/></Relationships>
</file>

<file path=ppt/slides/_rels/slide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4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7.xml"/></Relationships>
</file>

<file path=ppt/slides/_rels/slide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4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7.xml"/></Relationships>
</file>

<file path=ppt/slides/_rels/slide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6.png"/><Relationship Id="rId2" Type="http://schemas.openxmlformats.org/officeDocument/2006/relationships/image" Target="../media/image485.pn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7.xml"/></Relationships>
</file>

<file path=ppt/slides/_rels/slide3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8.png"/><Relationship Id="rId2" Type="http://schemas.openxmlformats.org/officeDocument/2006/relationships/image" Target="../media/image487.png"/><Relationship Id="rId1" Type="http://schemas.openxmlformats.org/officeDocument/2006/relationships/slideLayout" Target="../slideLayouts/slideLayout7.xml"/></Relationships>
</file>

<file path=ppt/slides/_rels/slide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0.png"/><Relationship Id="rId2" Type="http://schemas.openxmlformats.org/officeDocument/2006/relationships/image" Target="../media/image489.png"/><Relationship Id="rId1" Type="http://schemas.openxmlformats.org/officeDocument/2006/relationships/slideLayout" Target="../slideLayouts/slideLayout7.xml"/></Relationships>
</file>

<file path=ppt/slides/_rels/slide3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2.png"/><Relationship Id="rId2" Type="http://schemas.openxmlformats.org/officeDocument/2006/relationships/image" Target="../media/image491.png"/><Relationship Id="rId1" Type="http://schemas.openxmlformats.org/officeDocument/2006/relationships/slideLayout" Target="../slideLayouts/slideLayout7.xml"/></Relationships>
</file>

<file path=ppt/slides/_rels/slide3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493.png"/><Relationship Id="rId1" Type="http://schemas.openxmlformats.org/officeDocument/2006/relationships/slideLayout" Target="../slideLayouts/slideLayout7.xml"/></Relationships>
</file>

<file path=ppt/slides/_rels/slide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493.png"/><Relationship Id="rId1" Type="http://schemas.openxmlformats.org/officeDocument/2006/relationships/slideLayout" Target="../slideLayouts/slideLayout7.xml"/></Relationships>
</file>

<file path=ppt/slides/_rels/slide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7.xml"/></Relationships>
</file>

<file path=ppt/slides/_rels/slide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8.png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7.xml"/></Relationships>
</file>

<file path=ppt/slides/_rels/slide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8.png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7.xml"/></Relationships>
</file>

<file path=ppt/slides/_rels/slide3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0.png"/><Relationship Id="rId2" Type="http://schemas.openxmlformats.org/officeDocument/2006/relationships/image" Target="../media/image499.png"/><Relationship Id="rId1" Type="http://schemas.openxmlformats.org/officeDocument/2006/relationships/slideLayout" Target="../slideLayouts/slideLayout7.xml"/></Relationships>
</file>

<file path=ppt/slides/_rels/slide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2.png"/><Relationship Id="rId2" Type="http://schemas.openxmlformats.org/officeDocument/2006/relationships/image" Target="../media/image501.png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7.xml"/></Relationships>
</file>

<file path=ppt/slides/_rels/slide3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4.png"/><Relationship Id="rId2" Type="http://schemas.openxmlformats.org/officeDocument/2006/relationships/image" Target="../media/image503.png"/><Relationship Id="rId1" Type="http://schemas.openxmlformats.org/officeDocument/2006/relationships/slideLayout" Target="../slideLayouts/slideLayout7.xml"/></Relationships>
</file>

<file path=ppt/slides/_rels/slide3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4.png"/><Relationship Id="rId2" Type="http://schemas.openxmlformats.org/officeDocument/2006/relationships/image" Target="../media/image503.png"/><Relationship Id="rId1" Type="http://schemas.openxmlformats.org/officeDocument/2006/relationships/slideLayout" Target="../slideLayouts/slideLayout7.xml"/></Relationships>
</file>

<file path=ppt/slides/_rels/slide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6.png"/><Relationship Id="rId2" Type="http://schemas.openxmlformats.org/officeDocument/2006/relationships/image" Target="../media/image505.png"/><Relationship Id="rId1" Type="http://schemas.openxmlformats.org/officeDocument/2006/relationships/slideLayout" Target="../slideLayouts/slideLayout7.xml"/></Relationships>
</file>

<file path=ppt/slides/_rels/slide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8.png"/><Relationship Id="rId2" Type="http://schemas.openxmlformats.org/officeDocument/2006/relationships/image" Target="../media/image507.png"/><Relationship Id="rId1" Type="http://schemas.openxmlformats.org/officeDocument/2006/relationships/slideLayout" Target="../slideLayouts/slideLayout7.xml"/></Relationships>
</file>

<file path=ppt/slides/_rels/slide3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0.png"/><Relationship Id="rId2" Type="http://schemas.openxmlformats.org/officeDocument/2006/relationships/image" Target="../media/image509.png"/><Relationship Id="rId1" Type="http://schemas.openxmlformats.org/officeDocument/2006/relationships/slideLayout" Target="../slideLayouts/slideLayout7.xml"/></Relationships>
</file>

<file path=ppt/slides/_rels/slide3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2.png"/><Relationship Id="rId2" Type="http://schemas.openxmlformats.org/officeDocument/2006/relationships/image" Target="../media/image511.png"/><Relationship Id="rId1" Type="http://schemas.openxmlformats.org/officeDocument/2006/relationships/slideLayout" Target="../slideLayouts/slideLayout7.xml"/></Relationships>
</file>

<file path=ppt/slides/_rels/slide3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4.png"/><Relationship Id="rId2" Type="http://schemas.openxmlformats.org/officeDocument/2006/relationships/image" Target="../media/image513.png"/><Relationship Id="rId1" Type="http://schemas.openxmlformats.org/officeDocument/2006/relationships/slideLayout" Target="../slideLayouts/slideLayout7.xml"/></Relationships>
</file>

<file path=ppt/slides/_rels/slide3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2" Type="http://schemas.openxmlformats.org/officeDocument/2006/relationships/image" Target="../media/image515.png"/><Relationship Id="rId1" Type="http://schemas.openxmlformats.org/officeDocument/2006/relationships/slideLayout" Target="../slideLayouts/slideLayout7.xml"/></Relationships>
</file>

<file path=ppt/slides/_rels/slide3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2" Type="http://schemas.openxmlformats.org/officeDocument/2006/relationships/image" Target="../media/image515.png"/><Relationship Id="rId1" Type="http://schemas.openxmlformats.org/officeDocument/2006/relationships/slideLayout" Target="../slideLayouts/slideLayout7.xml"/></Relationships>
</file>

<file path=ppt/slides/_rels/slide3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2.png"/><Relationship Id="rId2" Type="http://schemas.openxmlformats.org/officeDocument/2006/relationships/image" Target="../media/image501.pn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7.xml"/></Relationships>
</file>

<file path=ppt/slides/_rels/slide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8.png"/><Relationship Id="rId2" Type="http://schemas.openxmlformats.org/officeDocument/2006/relationships/image" Target="../media/image517.png"/><Relationship Id="rId1" Type="http://schemas.openxmlformats.org/officeDocument/2006/relationships/slideLayout" Target="../slideLayouts/slideLayout7.xml"/></Relationships>
</file>

<file path=ppt/slides/_rels/slide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0.png"/><Relationship Id="rId2" Type="http://schemas.openxmlformats.org/officeDocument/2006/relationships/image" Target="../media/image519.png"/><Relationship Id="rId1" Type="http://schemas.openxmlformats.org/officeDocument/2006/relationships/slideLayout" Target="../slideLayouts/slideLayout7.xml"/></Relationships>
</file>

<file path=ppt/slides/_rels/slide4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2.png"/><Relationship Id="rId2" Type="http://schemas.openxmlformats.org/officeDocument/2006/relationships/image" Target="../media/image521.png"/><Relationship Id="rId1" Type="http://schemas.openxmlformats.org/officeDocument/2006/relationships/slideLayout" Target="../slideLayouts/slideLayout7.xml"/></Relationships>
</file>

<file path=ppt/slides/_rels/slide4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png"/><Relationship Id="rId2" Type="http://schemas.openxmlformats.org/officeDocument/2006/relationships/image" Target="../media/image523.png"/><Relationship Id="rId1" Type="http://schemas.openxmlformats.org/officeDocument/2006/relationships/slideLayout" Target="../slideLayouts/slideLayout7.xml"/></Relationships>
</file>

<file path=ppt/slides/_rels/slide4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6.png"/><Relationship Id="rId2" Type="http://schemas.openxmlformats.org/officeDocument/2006/relationships/image" Target="../media/image525.png"/><Relationship Id="rId1" Type="http://schemas.openxmlformats.org/officeDocument/2006/relationships/slideLayout" Target="../slideLayouts/slideLayout7.xml"/></Relationships>
</file>

<file path=ppt/slides/_rels/slide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8.png"/><Relationship Id="rId2" Type="http://schemas.openxmlformats.org/officeDocument/2006/relationships/image" Target="../media/image527.png"/><Relationship Id="rId1" Type="http://schemas.openxmlformats.org/officeDocument/2006/relationships/slideLayout" Target="../slideLayouts/slideLayout7.xml"/></Relationships>
</file>

<file path=ppt/slides/_rels/slide4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0.png"/><Relationship Id="rId2" Type="http://schemas.openxmlformats.org/officeDocument/2006/relationships/image" Target="../media/image529.png"/><Relationship Id="rId1" Type="http://schemas.openxmlformats.org/officeDocument/2006/relationships/slideLayout" Target="../slideLayouts/slideLayout7.xml"/></Relationships>
</file>

<file path=ppt/slides/_rels/slide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0.png"/><Relationship Id="rId2" Type="http://schemas.openxmlformats.org/officeDocument/2006/relationships/image" Target="../media/image529.png"/><Relationship Id="rId1" Type="http://schemas.openxmlformats.org/officeDocument/2006/relationships/slideLayout" Target="../slideLayouts/slideLayout7.xml"/></Relationships>
</file>

<file path=ppt/slides/_rels/slide4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0.png"/><Relationship Id="rId2" Type="http://schemas.openxmlformats.org/officeDocument/2006/relationships/image" Target="../media/image529.png"/><Relationship Id="rId1" Type="http://schemas.openxmlformats.org/officeDocument/2006/relationships/slideLayout" Target="../slideLayouts/slideLayout7.xml"/></Relationships>
</file>

<file path=ppt/slides/_rels/slide4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0.png"/><Relationship Id="rId2" Type="http://schemas.openxmlformats.org/officeDocument/2006/relationships/image" Target="../media/image529.png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7.xml"/></Relationships>
</file>

<file path=ppt/slides/_rels/slide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0.png"/><Relationship Id="rId2" Type="http://schemas.openxmlformats.org/officeDocument/2006/relationships/image" Target="../media/image529.png"/><Relationship Id="rId1" Type="http://schemas.openxmlformats.org/officeDocument/2006/relationships/slideLayout" Target="../slideLayouts/slideLayout7.xml"/></Relationships>
</file>

<file path=ppt/slides/_rels/slide4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2.png"/><Relationship Id="rId2" Type="http://schemas.openxmlformats.org/officeDocument/2006/relationships/image" Target="../media/image531.png"/><Relationship Id="rId1" Type="http://schemas.openxmlformats.org/officeDocument/2006/relationships/slideLayout" Target="../slideLayouts/slideLayout7.xml"/></Relationships>
</file>

<file path=ppt/slides/_rels/slide4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4.png"/><Relationship Id="rId2" Type="http://schemas.openxmlformats.org/officeDocument/2006/relationships/image" Target="../media/image533.png"/><Relationship Id="rId1" Type="http://schemas.openxmlformats.org/officeDocument/2006/relationships/slideLayout" Target="../slideLayouts/slideLayout7.xml"/></Relationships>
</file>

<file path=ppt/slides/_rels/slide4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6.png"/><Relationship Id="rId2" Type="http://schemas.openxmlformats.org/officeDocument/2006/relationships/image" Target="../media/image535.png"/><Relationship Id="rId1" Type="http://schemas.openxmlformats.org/officeDocument/2006/relationships/slideLayout" Target="../slideLayouts/slideLayout7.xml"/></Relationships>
</file>

<file path=ppt/slides/_rels/slide4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6.png"/><Relationship Id="rId2" Type="http://schemas.openxmlformats.org/officeDocument/2006/relationships/image" Target="../media/image535.png"/><Relationship Id="rId1" Type="http://schemas.openxmlformats.org/officeDocument/2006/relationships/slideLayout" Target="../slideLayouts/slideLayout7.xml"/></Relationships>
</file>

<file path=ppt/slides/_rels/slide4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6.png"/><Relationship Id="rId2" Type="http://schemas.openxmlformats.org/officeDocument/2006/relationships/image" Target="../media/image535.png"/><Relationship Id="rId1" Type="http://schemas.openxmlformats.org/officeDocument/2006/relationships/slideLayout" Target="../slideLayouts/slideLayout7.xml"/></Relationships>
</file>

<file path=ppt/slides/_rels/slide4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6.png"/><Relationship Id="rId2" Type="http://schemas.openxmlformats.org/officeDocument/2006/relationships/image" Target="../media/image535.png"/><Relationship Id="rId1" Type="http://schemas.openxmlformats.org/officeDocument/2006/relationships/slideLayout" Target="../slideLayouts/slideLayout7.xml"/></Relationships>
</file>

<file path=ppt/slides/_rels/slide4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8.png"/><Relationship Id="rId2" Type="http://schemas.openxmlformats.org/officeDocument/2006/relationships/image" Target="../media/image537.png"/><Relationship Id="rId1" Type="http://schemas.openxmlformats.org/officeDocument/2006/relationships/slideLayout" Target="../slideLayouts/slideLayout7.xml"/></Relationships>
</file>

<file path=ppt/slides/_rels/slide4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png"/><Relationship Id="rId2" Type="http://schemas.openxmlformats.org/officeDocument/2006/relationships/image" Target="../media/image539.png"/><Relationship Id="rId1" Type="http://schemas.openxmlformats.org/officeDocument/2006/relationships/slideLayout" Target="../slideLayouts/slideLayout7.xml"/></Relationships>
</file>

<file path=ppt/slides/_rels/slide4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2.png"/><Relationship Id="rId2" Type="http://schemas.openxmlformats.org/officeDocument/2006/relationships/image" Target="../media/image541.pn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7.xml"/></Relationships>
</file>

<file path=ppt/slides/_rels/slide4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4.png"/><Relationship Id="rId2" Type="http://schemas.openxmlformats.org/officeDocument/2006/relationships/image" Target="../media/image543.png"/><Relationship Id="rId1" Type="http://schemas.openxmlformats.org/officeDocument/2006/relationships/slideLayout" Target="../slideLayouts/slideLayout7.xml"/></Relationships>
</file>

<file path=ppt/slides/_rels/slide4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6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4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6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4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6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7.xml"/></Relationships>
</file>

<file path=ppt/slides/_rels/slide4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8.png"/><Relationship Id="rId2" Type="http://schemas.openxmlformats.org/officeDocument/2006/relationships/image" Target="../media/image547.png"/><Relationship Id="rId1" Type="http://schemas.openxmlformats.org/officeDocument/2006/relationships/slideLayout" Target="../slideLayouts/slideLayout7.xml"/></Relationships>
</file>

<file path=ppt/slides/_rels/slide4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9.png"/><Relationship Id="rId1" Type="http://schemas.openxmlformats.org/officeDocument/2006/relationships/slideLayout" Target="../slideLayouts/slideLayout7.xml"/></Relationships>
</file>

<file path=ppt/slides/_rels/slide4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551.png"/><Relationship Id="rId1" Type="http://schemas.openxmlformats.org/officeDocument/2006/relationships/slideLayout" Target="../slideLayouts/slideLayout7.xml"/></Relationships>
</file>

<file path=ppt/slides/_rels/slide4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png"/><Relationship Id="rId2" Type="http://schemas.openxmlformats.org/officeDocument/2006/relationships/image" Target="../media/image553.png"/><Relationship Id="rId1" Type="http://schemas.openxmlformats.org/officeDocument/2006/relationships/slideLayout" Target="../slideLayouts/slideLayout7.xml"/></Relationships>
</file>

<file path=ppt/slides/_rels/slide4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0.png"/><Relationship Id="rId2" Type="http://schemas.openxmlformats.org/officeDocument/2006/relationships/image" Target="../media/image459.png"/><Relationship Id="rId1" Type="http://schemas.openxmlformats.org/officeDocument/2006/relationships/slideLayout" Target="../slideLayouts/slideLayout7.xml"/></Relationships>
</file>

<file path=ppt/slides/_rels/slide4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8.png"/><Relationship Id="rId2" Type="http://schemas.openxmlformats.org/officeDocument/2006/relationships/image" Target="../media/image457.png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/Relationships>
</file>

<file path=ppt/slides/_rels/slide4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6.png"/><Relationship Id="rId2" Type="http://schemas.openxmlformats.org/officeDocument/2006/relationships/image" Target="../media/image555.png"/><Relationship Id="rId1" Type="http://schemas.openxmlformats.org/officeDocument/2006/relationships/slideLayout" Target="../slideLayouts/slideLayout7.xml"/></Relationships>
</file>

<file path=ppt/slides/_rels/slide4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6.png"/><Relationship Id="rId2" Type="http://schemas.openxmlformats.org/officeDocument/2006/relationships/image" Target="../media/image555.png"/><Relationship Id="rId1" Type="http://schemas.openxmlformats.org/officeDocument/2006/relationships/slideLayout" Target="../slideLayouts/slideLayout7.xml"/></Relationships>
</file>

<file path=ppt/slides/_rels/slide4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6.png"/><Relationship Id="rId2" Type="http://schemas.openxmlformats.org/officeDocument/2006/relationships/image" Target="../media/image555.png"/><Relationship Id="rId1" Type="http://schemas.openxmlformats.org/officeDocument/2006/relationships/slideLayout" Target="../slideLayouts/slideLayout7.xml"/></Relationships>
</file>

<file path=ppt/slides/_rels/slide4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6.png"/><Relationship Id="rId2" Type="http://schemas.openxmlformats.org/officeDocument/2006/relationships/image" Target="../media/image555.png"/><Relationship Id="rId1" Type="http://schemas.openxmlformats.org/officeDocument/2006/relationships/slideLayout" Target="../slideLayouts/slideLayout7.xml"/></Relationships>
</file>

<file path=ppt/slides/_rels/slide4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6.png"/><Relationship Id="rId2" Type="http://schemas.openxmlformats.org/officeDocument/2006/relationships/image" Target="../media/image555.png"/><Relationship Id="rId1" Type="http://schemas.openxmlformats.org/officeDocument/2006/relationships/slideLayout" Target="../slideLayouts/slideLayout7.xml"/></Relationships>
</file>

<file path=ppt/slides/_rels/slide4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6.png"/><Relationship Id="rId2" Type="http://schemas.openxmlformats.org/officeDocument/2006/relationships/image" Target="../media/image555.png"/><Relationship Id="rId1" Type="http://schemas.openxmlformats.org/officeDocument/2006/relationships/slideLayout" Target="../slideLayouts/slideLayout7.xml"/></Relationships>
</file>

<file path=ppt/slides/_rels/slide4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7.xml"/></Relationships>
</file>

<file path=ppt/slides/_rels/slide4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9.png"/><Relationship Id="rId2" Type="http://schemas.openxmlformats.org/officeDocument/2006/relationships/image" Target="../media/image558.png"/><Relationship Id="rId1" Type="http://schemas.openxmlformats.org/officeDocument/2006/relationships/slideLayout" Target="../slideLayouts/slideLayout7.xml"/></Relationships>
</file>

<file path=ppt/slides/_rels/slide4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2.png"/><Relationship Id="rId2" Type="http://schemas.openxmlformats.org/officeDocument/2006/relationships/image" Target="../media/image491.png"/><Relationship Id="rId1" Type="http://schemas.openxmlformats.org/officeDocument/2006/relationships/slideLayout" Target="../slideLayouts/slideLayout7.xml"/></Relationships>
</file>

<file path=ppt/slides/_rels/slide4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2.png"/><Relationship Id="rId2" Type="http://schemas.openxmlformats.org/officeDocument/2006/relationships/image" Target="../media/image541.pn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7.xml"/></Relationships>
</file>

<file path=ppt/slides/_rels/slide4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9.png"/><Relationship Id="rId1" Type="http://schemas.openxmlformats.org/officeDocument/2006/relationships/slideLayout" Target="../slideLayouts/slideLayout7.xml"/></Relationships>
</file>

<file path=ppt/slides/_rels/slide4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9.png"/><Relationship Id="rId1" Type="http://schemas.openxmlformats.org/officeDocument/2006/relationships/slideLayout" Target="../slideLayouts/slideLayout7.xml"/></Relationships>
</file>

<file path=ppt/slides/_rels/slide4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9.png"/><Relationship Id="rId1" Type="http://schemas.openxmlformats.org/officeDocument/2006/relationships/slideLayout" Target="../slideLayouts/slideLayout7.xml"/></Relationships>
</file>

<file path=ppt/slides/_rels/slide4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551.png"/><Relationship Id="rId1" Type="http://schemas.openxmlformats.org/officeDocument/2006/relationships/slideLayout" Target="../slideLayouts/slideLayout7.xml"/></Relationships>
</file>

<file path=ppt/slides/_rels/slide4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png"/><Relationship Id="rId2" Type="http://schemas.openxmlformats.org/officeDocument/2006/relationships/image" Target="../media/image553.png"/><Relationship Id="rId1" Type="http://schemas.openxmlformats.org/officeDocument/2006/relationships/slideLayout" Target="../slideLayouts/slideLayout7.xml"/></Relationships>
</file>

<file path=ppt/slides/_rels/slide4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9.png"/><Relationship Id="rId1" Type="http://schemas.openxmlformats.org/officeDocument/2006/relationships/slideLayout" Target="../slideLayouts/slideLayout7.xml"/></Relationships>
</file>

<file path=ppt/slides/_rels/slide4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0.png"/><Relationship Id="rId2" Type="http://schemas.openxmlformats.org/officeDocument/2006/relationships/image" Target="../media/image529.png"/><Relationship Id="rId1" Type="http://schemas.openxmlformats.org/officeDocument/2006/relationships/slideLayout" Target="../slideLayouts/slideLayout7.xml"/></Relationships>
</file>

<file path=ppt/slides/_rels/slide4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0.png"/><Relationship Id="rId2" Type="http://schemas.openxmlformats.org/officeDocument/2006/relationships/image" Target="../media/image529.png"/><Relationship Id="rId1" Type="http://schemas.openxmlformats.org/officeDocument/2006/relationships/slideLayout" Target="../slideLayouts/slideLayout7.xml"/></Relationships>
</file>

<file path=ppt/slides/_rels/slide4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0.png"/><Relationship Id="rId2" Type="http://schemas.openxmlformats.org/officeDocument/2006/relationships/image" Target="../media/image529.png"/><Relationship Id="rId1" Type="http://schemas.openxmlformats.org/officeDocument/2006/relationships/slideLayout" Target="../slideLayouts/slideLayout7.xml"/></Relationships>
</file>

<file path=ppt/slides/_rels/slide4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0.png"/><Relationship Id="rId2" Type="http://schemas.openxmlformats.org/officeDocument/2006/relationships/image" Target="../media/image529.pn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7.xml"/></Relationships>
</file>

<file path=ppt/slides/_rels/slide4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0.png"/><Relationship Id="rId2" Type="http://schemas.openxmlformats.org/officeDocument/2006/relationships/image" Target="../media/image529.png"/><Relationship Id="rId1" Type="http://schemas.openxmlformats.org/officeDocument/2006/relationships/slideLayout" Target="../slideLayouts/slideLayout7.xml"/></Relationships>
</file>

<file path=ppt/slides/_rels/slide4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1.png"/><Relationship Id="rId2" Type="http://schemas.openxmlformats.org/officeDocument/2006/relationships/image" Target="../media/image560.png"/><Relationship Id="rId1" Type="http://schemas.openxmlformats.org/officeDocument/2006/relationships/slideLayout" Target="../slideLayouts/slideLayout7.xml"/></Relationships>
</file>

<file path=ppt/slides/_rels/slide4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3.png"/><Relationship Id="rId2" Type="http://schemas.openxmlformats.org/officeDocument/2006/relationships/image" Target="../media/image562.png"/><Relationship Id="rId1" Type="http://schemas.openxmlformats.org/officeDocument/2006/relationships/slideLayout" Target="../slideLayouts/slideLayout7.xml"/></Relationships>
</file>

<file path=ppt/slides/_rels/slide4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5.png"/><Relationship Id="rId2" Type="http://schemas.openxmlformats.org/officeDocument/2006/relationships/image" Target="../media/image564.png"/><Relationship Id="rId1" Type="http://schemas.openxmlformats.org/officeDocument/2006/relationships/slideLayout" Target="../slideLayouts/slideLayout7.xml"/></Relationships>
</file>

<file path=ppt/slides/_rels/slide4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7.png"/><Relationship Id="rId2" Type="http://schemas.openxmlformats.org/officeDocument/2006/relationships/image" Target="../media/image566.png"/><Relationship Id="rId1" Type="http://schemas.openxmlformats.org/officeDocument/2006/relationships/slideLayout" Target="../slideLayouts/slideLayout7.xml"/></Relationships>
</file>

<file path=ppt/slides/_rels/slide4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7.png"/><Relationship Id="rId2" Type="http://schemas.openxmlformats.org/officeDocument/2006/relationships/image" Target="../media/image566.png"/><Relationship Id="rId1" Type="http://schemas.openxmlformats.org/officeDocument/2006/relationships/slideLayout" Target="../slideLayouts/slideLayout7.xml"/></Relationships>
</file>

<file path=ppt/slides/_rels/slide4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9.png"/><Relationship Id="rId2" Type="http://schemas.openxmlformats.org/officeDocument/2006/relationships/image" Target="../media/image568.png"/><Relationship Id="rId1" Type="http://schemas.openxmlformats.org/officeDocument/2006/relationships/slideLayout" Target="../slideLayouts/slideLayout7.xml"/></Relationships>
</file>

<file path=ppt/slides/_rels/slide4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1.png"/><Relationship Id="rId2" Type="http://schemas.openxmlformats.org/officeDocument/2006/relationships/image" Target="../media/image570.png"/><Relationship Id="rId1" Type="http://schemas.openxmlformats.org/officeDocument/2006/relationships/slideLayout" Target="../slideLayouts/slideLayout7.xml"/></Relationships>
</file>

<file path=ppt/slides/_rels/slide4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3.png"/><Relationship Id="rId2" Type="http://schemas.openxmlformats.org/officeDocument/2006/relationships/image" Target="../media/image572.png"/><Relationship Id="rId1" Type="http://schemas.openxmlformats.org/officeDocument/2006/relationships/slideLayout" Target="../slideLayouts/slideLayout7.xml"/></Relationships>
</file>

<file path=ppt/slides/_rels/slide4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5.png"/><Relationship Id="rId2" Type="http://schemas.openxmlformats.org/officeDocument/2006/relationships/image" Target="../media/image574.pn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7.xml"/></Relationships>
</file>

<file path=ppt/slides/_rels/slide4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7.png"/><Relationship Id="rId2" Type="http://schemas.openxmlformats.org/officeDocument/2006/relationships/image" Target="../media/image576.png"/><Relationship Id="rId1" Type="http://schemas.openxmlformats.org/officeDocument/2006/relationships/slideLayout" Target="../slideLayouts/slideLayout7.xml"/></Relationships>
</file>

<file path=ppt/slides/_rels/slide4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9.png"/><Relationship Id="rId2" Type="http://schemas.openxmlformats.org/officeDocument/2006/relationships/image" Target="../media/image578.png"/><Relationship Id="rId1" Type="http://schemas.openxmlformats.org/officeDocument/2006/relationships/slideLayout" Target="../slideLayouts/slideLayout7.xml"/></Relationships>
</file>

<file path=ppt/slides/_rels/slide4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1.png"/><Relationship Id="rId2" Type="http://schemas.openxmlformats.org/officeDocument/2006/relationships/image" Target="../media/image580.png"/><Relationship Id="rId1" Type="http://schemas.openxmlformats.org/officeDocument/2006/relationships/slideLayout" Target="../slideLayouts/slideLayout7.xml"/></Relationships>
</file>

<file path=ppt/slides/_rels/slide4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3.png"/><Relationship Id="rId2" Type="http://schemas.openxmlformats.org/officeDocument/2006/relationships/image" Target="../media/image582.png"/><Relationship Id="rId1" Type="http://schemas.openxmlformats.org/officeDocument/2006/relationships/slideLayout" Target="../slideLayouts/slideLayout7.xml"/></Relationships>
</file>

<file path=ppt/slides/_rels/slide4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5.png"/><Relationship Id="rId2" Type="http://schemas.openxmlformats.org/officeDocument/2006/relationships/image" Target="../media/image584.png"/><Relationship Id="rId1" Type="http://schemas.openxmlformats.org/officeDocument/2006/relationships/slideLayout" Target="../slideLayouts/slideLayout7.xml"/></Relationships>
</file>

<file path=ppt/slides/_rels/slide4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5.png"/><Relationship Id="rId2" Type="http://schemas.openxmlformats.org/officeDocument/2006/relationships/image" Target="../media/image584.png"/><Relationship Id="rId1" Type="http://schemas.openxmlformats.org/officeDocument/2006/relationships/slideLayout" Target="../slideLayouts/slideLayout7.xml"/></Relationships>
</file>

<file path=ppt/slides/_rels/slide4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7.png"/><Relationship Id="rId2" Type="http://schemas.openxmlformats.org/officeDocument/2006/relationships/image" Target="../media/image586.png"/><Relationship Id="rId1" Type="http://schemas.openxmlformats.org/officeDocument/2006/relationships/slideLayout" Target="../slideLayouts/slideLayout7.xml"/></Relationships>
</file>

<file path=ppt/slides/_rels/slide4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7.png"/><Relationship Id="rId2" Type="http://schemas.openxmlformats.org/officeDocument/2006/relationships/image" Target="../media/image586.png"/><Relationship Id="rId1" Type="http://schemas.openxmlformats.org/officeDocument/2006/relationships/slideLayout" Target="../slideLayouts/slideLayout7.xml"/></Relationships>
</file>

<file path=ppt/slides/_rels/slide4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9.png"/><Relationship Id="rId2" Type="http://schemas.openxmlformats.org/officeDocument/2006/relationships/image" Target="../media/image588.png"/><Relationship Id="rId1" Type="http://schemas.openxmlformats.org/officeDocument/2006/relationships/slideLayout" Target="../slideLayouts/slideLayout7.xml"/></Relationships>
</file>

<file path=ppt/slides/_rels/slide4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1.png"/><Relationship Id="rId2" Type="http://schemas.openxmlformats.org/officeDocument/2006/relationships/image" Target="../media/image590.png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7.xml"/></Relationships>
</file>

<file path=ppt/slides/_rels/slide4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3.png"/><Relationship Id="rId2" Type="http://schemas.openxmlformats.org/officeDocument/2006/relationships/image" Target="../media/image592.png"/><Relationship Id="rId1" Type="http://schemas.openxmlformats.org/officeDocument/2006/relationships/slideLayout" Target="../slideLayouts/slideLayout7.xml"/></Relationships>
</file>

<file path=ppt/slides/_rels/slide4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5.png"/><Relationship Id="rId2" Type="http://schemas.openxmlformats.org/officeDocument/2006/relationships/image" Target="../media/image594.png"/><Relationship Id="rId1" Type="http://schemas.openxmlformats.org/officeDocument/2006/relationships/slideLayout" Target="../slideLayouts/slideLayout7.xml"/></Relationships>
</file>

<file path=ppt/slides/_rels/slide4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7.png"/><Relationship Id="rId2" Type="http://schemas.openxmlformats.org/officeDocument/2006/relationships/image" Target="../media/image596.png"/><Relationship Id="rId1" Type="http://schemas.openxmlformats.org/officeDocument/2006/relationships/slideLayout" Target="../slideLayouts/slideLayout7.xml"/></Relationships>
</file>

<file path=ppt/slides/_rels/slide4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9.png"/><Relationship Id="rId2" Type="http://schemas.openxmlformats.org/officeDocument/2006/relationships/image" Target="../media/image598.png"/><Relationship Id="rId1" Type="http://schemas.openxmlformats.org/officeDocument/2006/relationships/slideLayout" Target="../slideLayouts/slideLayout7.xml"/></Relationships>
</file>

<file path=ppt/slides/_rels/slide4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1.png"/><Relationship Id="rId2" Type="http://schemas.openxmlformats.org/officeDocument/2006/relationships/image" Target="../media/image600.png"/><Relationship Id="rId1" Type="http://schemas.openxmlformats.org/officeDocument/2006/relationships/slideLayout" Target="../slideLayouts/slideLayout7.xml"/></Relationships>
</file>

<file path=ppt/slides/_rels/slide4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3.png"/><Relationship Id="rId2" Type="http://schemas.openxmlformats.org/officeDocument/2006/relationships/image" Target="../media/image602.png"/><Relationship Id="rId1" Type="http://schemas.openxmlformats.org/officeDocument/2006/relationships/slideLayout" Target="../slideLayouts/slideLayout7.xml"/></Relationships>
</file>

<file path=ppt/slides/_rels/slide4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5.png"/><Relationship Id="rId2" Type="http://schemas.openxmlformats.org/officeDocument/2006/relationships/image" Target="../media/image604.png"/><Relationship Id="rId1" Type="http://schemas.openxmlformats.org/officeDocument/2006/relationships/slideLayout" Target="../slideLayouts/slideLayout7.xml"/></Relationships>
</file>

<file path=ppt/slides/_rels/slide4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7.png"/><Relationship Id="rId2" Type="http://schemas.openxmlformats.org/officeDocument/2006/relationships/image" Target="../media/image606.png"/><Relationship Id="rId1" Type="http://schemas.openxmlformats.org/officeDocument/2006/relationships/slideLayout" Target="../slideLayouts/slideLayout7.xml"/></Relationships>
</file>

<file path=ppt/slides/_rels/slide4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7.png"/><Relationship Id="rId2" Type="http://schemas.openxmlformats.org/officeDocument/2006/relationships/image" Target="../media/image606.png"/><Relationship Id="rId1" Type="http://schemas.openxmlformats.org/officeDocument/2006/relationships/slideLayout" Target="../slideLayouts/slideLayout7.xml"/></Relationships>
</file>

<file path=ppt/slides/_rels/slide4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7.png"/><Relationship Id="rId2" Type="http://schemas.openxmlformats.org/officeDocument/2006/relationships/image" Target="../media/image606.png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7.xml"/></Relationships>
</file>

<file path=ppt/slides/_rels/slide4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9.png"/><Relationship Id="rId2" Type="http://schemas.openxmlformats.org/officeDocument/2006/relationships/image" Target="../media/image608.png"/><Relationship Id="rId1" Type="http://schemas.openxmlformats.org/officeDocument/2006/relationships/slideLayout" Target="../slideLayouts/slideLayout7.xml"/></Relationships>
</file>

<file path=ppt/slides/_rels/slide4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1.png"/><Relationship Id="rId2" Type="http://schemas.openxmlformats.org/officeDocument/2006/relationships/image" Target="../media/image610.png"/><Relationship Id="rId1" Type="http://schemas.openxmlformats.org/officeDocument/2006/relationships/slideLayout" Target="../slideLayouts/slideLayout7.xml"/></Relationships>
</file>

<file path=ppt/slides/_rels/slide4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3.png"/><Relationship Id="rId2" Type="http://schemas.openxmlformats.org/officeDocument/2006/relationships/image" Target="../media/image612.png"/><Relationship Id="rId1" Type="http://schemas.openxmlformats.org/officeDocument/2006/relationships/slideLayout" Target="../slideLayouts/slideLayout7.xml"/></Relationships>
</file>

<file path=ppt/slides/_rels/slide4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5.png"/><Relationship Id="rId2" Type="http://schemas.openxmlformats.org/officeDocument/2006/relationships/image" Target="../media/image614.png"/><Relationship Id="rId1" Type="http://schemas.openxmlformats.org/officeDocument/2006/relationships/slideLayout" Target="../slideLayouts/slideLayout7.xml"/></Relationships>
</file>

<file path=ppt/slides/_rels/slide4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7.png"/><Relationship Id="rId2" Type="http://schemas.openxmlformats.org/officeDocument/2006/relationships/image" Target="../media/image616.png"/><Relationship Id="rId1" Type="http://schemas.openxmlformats.org/officeDocument/2006/relationships/slideLayout" Target="../slideLayouts/slideLayout7.xml"/></Relationships>
</file>

<file path=ppt/slides/_rels/slide4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9.png"/><Relationship Id="rId2" Type="http://schemas.openxmlformats.org/officeDocument/2006/relationships/image" Target="../media/image618.png"/><Relationship Id="rId1" Type="http://schemas.openxmlformats.org/officeDocument/2006/relationships/slideLayout" Target="../slideLayouts/slideLayout4.xml"/></Relationships>
</file>

<file path=ppt/slides/_rels/slide4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7.png"/><Relationship Id="rId2" Type="http://schemas.openxmlformats.org/officeDocument/2006/relationships/image" Target="../media/image616.png"/><Relationship Id="rId1" Type="http://schemas.openxmlformats.org/officeDocument/2006/relationships/slideLayout" Target="../slideLayouts/slideLayout7.xml"/></Relationships>
</file>

<file path=ppt/slides/_rels/slide4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1.png"/><Relationship Id="rId2" Type="http://schemas.openxmlformats.org/officeDocument/2006/relationships/image" Target="../media/image620.png"/><Relationship Id="rId1" Type="http://schemas.openxmlformats.org/officeDocument/2006/relationships/slideLayout" Target="../slideLayouts/slideLayout7.xml"/></Relationships>
</file>

<file path=ppt/slides/_rels/slide4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3.png"/><Relationship Id="rId2" Type="http://schemas.openxmlformats.org/officeDocument/2006/relationships/image" Target="../media/image622.png"/><Relationship Id="rId1" Type="http://schemas.openxmlformats.org/officeDocument/2006/relationships/slideLayout" Target="../slideLayouts/slideLayout7.xml"/></Relationships>
</file>

<file path=ppt/slides/_rels/slide4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5.png"/><Relationship Id="rId2" Type="http://schemas.openxmlformats.org/officeDocument/2006/relationships/image" Target="../media/image624.pn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7.xml"/></Relationships>
</file>

<file path=ppt/slides/_rels/slide4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7.png"/><Relationship Id="rId2" Type="http://schemas.openxmlformats.org/officeDocument/2006/relationships/image" Target="../media/image626.png"/><Relationship Id="rId1" Type="http://schemas.openxmlformats.org/officeDocument/2006/relationships/slideLayout" Target="../slideLayouts/slideLayout7.xml"/></Relationships>
</file>

<file path=ppt/slides/_rels/slide4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9.png"/><Relationship Id="rId2" Type="http://schemas.openxmlformats.org/officeDocument/2006/relationships/image" Target="../media/image628.png"/><Relationship Id="rId1" Type="http://schemas.openxmlformats.org/officeDocument/2006/relationships/slideLayout" Target="../slideLayouts/slideLayout7.xml"/></Relationships>
</file>

<file path=ppt/slides/_rels/slide4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1.png"/><Relationship Id="rId2" Type="http://schemas.openxmlformats.org/officeDocument/2006/relationships/image" Target="../media/image630.png"/><Relationship Id="rId1" Type="http://schemas.openxmlformats.org/officeDocument/2006/relationships/slideLayout" Target="../slideLayouts/slideLayout7.xml"/></Relationships>
</file>

<file path=ppt/slides/_rels/slide4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3.png"/><Relationship Id="rId2" Type="http://schemas.openxmlformats.org/officeDocument/2006/relationships/image" Target="../media/image632.png"/><Relationship Id="rId1" Type="http://schemas.openxmlformats.org/officeDocument/2006/relationships/slideLayout" Target="../slideLayouts/slideLayout7.xml"/></Relationships>
</file>

<file path=ppt/slides/_rels/slide4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3.png"/><Relationship Id="rId2" Type="http://schemas.openxmlformats.org/officeDocument/2006/relationships/image" Target="../media/image632.png"/><Relationship Id="rId1" Type="http://schemas.openxmlformats.org/officeDocument/2006/relationships/slideLayout" Target="../slideLayouts/slideLayout7.xml"/></Relationships>
</file>

<file path=ppt/slides/_rels/slide4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5.png"/><Relationship Id="rId2" Type="http://schemas.openxmlformats.org/officeDocument/2006/relationships/image" Target="../media/image634.png"/><Relationship Id="rId1" Type="http://schemas.openxmlformats.org/officeDocument/2006/relationships/slideLayout" Target="../slideLayouts/slideLayout7.xml"/></Relationships>
</file>

<file path=ppt/slides/_rels/slide4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3.png"/><Relationship Id="rId2" Type="http://schemas.openxmlformats.org/officeDocument/2006/relationships/image" Target="../media/image632.png"/><Relationship Id="rId1" Type="http://schemas.openxmlformats.org/officeDocument/2006/relationships/slideLayout" Target="../slideLayouts/slideLayout7.xml"/></Relationships>
</file>

<file path=ppt/slides/_rels/slide4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7.png"/><Relationship Id="rId2" Type="http://schemas.openxmlformats.org/officeDocument/2006/relationships/image" Target="../media/image636.png"/><Relationship Id="rId1" Type="http://schemas.openxmlformats.org/officeDocument/2006/relationships/slideLayout" Target="../slideLayouts/slideLayout7.xml"/></Relationships>
</file>

<file path=ppt/slides/_rels/slide4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9.png"/><Relationship Id="rId2" Type="http://schemas.openxmlformats.org/officeDocument/2006/relationships/image" Target="../media/image638.png"/><Relationship Id="rId1" Type="http://schemas.openxmlformats.org/officeDocument/2006/relationships/slideLayout" Target="../slideLayouts/slideLayout7.xml"/></Relationships>
</file>

<file path=ppt/slides/_rels/slide4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1.png"/><Relationship Id="rId2" Type="http://schemas.openxmlformats.org/officeDocument/2006/relationships/image" Target="../media/image640.pn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7.xml"/></Relationships>
</file>

<file path=ppt/slides/_rels/slide5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3.png"/><Relationship Id="rId2" Type="http://schemas.openxmlformats.org/officeDocument/2006/relationships/image" Target="../media/image642.png"/><Relationship Id="rId1" Type="http://schemas.openxmlformats.org/officeDocument/2006/relationships/slideLayout" Target="../slideLayouts/slideLayout7.xml"/></Relationships>
</file>

<file path=ppt/slides/_rels/slide5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5.png"/><Relationship Id="rId2" Type="http://schemas.openxmlformats.org/officeDocument/2006/relationships/image" Target="../media/image644.png"/><Relationship Id="rId1" Type="http://schemas.openxmlformats.org/officeDocument/2006/relationships/slideLayout" Target="../slideLayouts/slideLayout7.xml"/></Relationships>
</file>

<file path=ppt/slides/_rels/slide5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7.png"/><Relationship Id="rId2" Type="http://schemas.openxmlformats.org/officeDocument/2006/relationships/image" Target="../media/image646.png"/><Relationship Id="rId1" Type="http://schemas.openxmlformats.org/officeDocument/2006/relationships/slideLayout" Target="../slideLayouts/slideLayout7.xml"/></Relationships>
</file>

<file path=ppt/slides/_rels/slide5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9.png"/><Relationship Id="rId2" Type="http://schemas.openxmlformats.org/officeDocument/2006/relationships/image" Target="../media/image648.png"/><Relationship Id="rId1" Type="http://schemas.openxmlformats.org/officeDocument/2006/relationships/slideLayout" Target="../slideLayouts/slideLayout7.xml"/></Relationships>
</file>

<file path=ppt/slides/_rels/slide5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1.png"/><Relationship Id="rId2" Type="http://schemas.openxmlformats.org/officeDocument/2006/relationships/image" Target="../media/image650.png"/><Relationship Id="rId1" Type="http://schemas.openxmlformats.org/officeDocument/2006/relationships/slideLayout" Target="../slideLayouts/slideLayout7.xml"/></Relationships>
</file>

<file path=ppt/slides/_rels/slide5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1.png"/><Relationship Id="rId2" Type="http://schemas.openxmlformats.org/officeDocument/2006/relationships/image" Target="../media/image650.png"/><Relationship Id="rId1" Type="http://schemas.openxmlformats.org/officeDocument/2006/relationships/slideLayout" Target="../slideLayouts/slideLayout7.xml"/></Relationships>
</file>

<file path=ppt/slides/_rels/slide5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3.png"/><Relationship Id="rId2" Type="http://schemas.openxmlformats.org/officeDocument/2006/relationships/image" Target="../media/image652.png"/><Relationship Id="rId1" Type="http://schemas.openxmlformats.org/officeDocument/2006/relationships/slideLayout" Target="../slideLayouts/slideLayout7.xml"/></Relationships>
</file>

<file path=ppt/slides/_rels/slide5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3.png"/><Relationship Id="rId2" Type="http://schemas.openxmlformats.org/officeDocument/2006/relationships/image" Target="../media/image652.png"/><Relationship Id="rId1" Type="http://schemas.openxmlformats.org/officeDocument/2006/relationships/slideLayout" Target="../slideLayouts/slideLayout7.xml"/></Relationships>
</file>

<file path=ppt/slides/_rels/slide5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3.png"/><Relationship Id="rId2" Type="http://schemas.openxmlformats.org/officeDocument/2006/relationships/image" Target="../media/image642.png"/><Relationship Id="rId1" Type="http://schemas.openxmlformats.org/officeDocument/2006/relationships/slideLayout" Target="../slideLayouts/slideLayout7.xml"/></Relationships>
</file>

<file path=ppt/slides/_rels/slide5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5.png"/><Relationship Id="rId2" Type="http://schemas.openxmlformats.org/officeDocument/2006/relationships/image" Target="../media/image654.png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7.xml"/></Relationships>
</file>

<file path=ppt/slides/_rels/slide5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5.png"/><Relationship Id="rId2" Type="http://schemas.openxmlformats.org/officeDocument/2006/relationships/image" Target="../media/image654.png"/><Relationship Id="rId1" Type="http://schemas.openxmlformats.org/officeDocument/2006/relationships/slideLayout" Target="../slideLayouts/slideLayout7.xml"/></Relationships>
</file>

<file path=ppt/slides/_rels/slide5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5.png"/><Relationship Id="rId2" Type="http://schemas.openxmlformats.org/officeDocument/2006/relationships/image" Target="../media/image654.png"/><Relationship Id="rId1" Type="http://schemas.openxmlformats.org/officeDocument/2006/relationships/slideLayout" Target="../slideLayouts/slideLayout7.xml"/></Relationships>
</file>

<file path=ppt/slides/_rels/slide5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5.png"/><Relationship Id="rId2" Type="http://schemas.openxmlformats.org/officeDocument/2006/relationships/image" Target="../media/image654.png"/><Relationship Id="rId1" Type="http://schemas.openxmlformats.org/officeDocument/2006/relationships/slideLayout" Target="../slideLayouts/slideLayout7.xml"/></Relationships>
</file>

<file path=ppt/slides/_rels/slide5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5.png"/><Relationship Id="rId2" Type="http://schemas.openxmlformats.org/officeDocument/2006/relationships/image" Target="../media/image654.png"/><Relationship Id="rId1" Type="http://schemas.openxmlformats.org/officeDocument/2006/relationships/slideLayout" Target="../slideLayouts/slideLayout7.xml"/></Relationships>
</file>

<file path=ppt/slides/_rels/slide5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7.png"/><Relationship Id="rId2" Type="http://schemas.openxmlformats.org/officeDocument/2006/relationships/image" Target="../media/image656.png"/><Relationship Id="rId1" Type="http://schemas.openxmlformats.org/officeDocument/2006/relationships/slideLayout" Target="../slideLayouts/slideLayout7.xml"/></Relationships>
</file>

<file path=ppt/slides/_rels/slide5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1.png"/><Relationship Id="rId2" Type="http://schemas.openxmlformats.org/officeDocument/2006/relationships/image" Target="../media/image650.png"/><Relationship Id="rId1" Type="http://schemas.openxmlformats.org/officeDocument/2006/relationships/slideLayout" Target="../slideLayouts/slideLayout7.xml"/></Relationships>
</file>

<file path=ppt/slides/_rels/slide5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1.png"/><Relationship Id="rId2" Type="http://schemas.openxmlformats.org/officeDocument/2006/relationships/image" Target="../media/image650.png"/><Relationship Id="rId1" Type="http://schemas.openxmlformats.org/officeDocument/2006/relationships/slideLayout" Target="../slideLayouts/slideLayout7.xml"/></Relationships>
</file>

<file path=ppt/slides/_rels/slide5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9.png"/><Relationship Id="rId2" Type="http://schemas.openxmlformats.org/officeDocument/2006/relationships/image" Target="../media/image658.png"/><Relationship Id="rId1" Type="http://schemas.openxmlformats.org/officeDocument/2006/relationships/slideLayout" Target="../slideLayouts/slideLayout7.xml"/></Relationships>
</file>

<file path=ppt/slides/_rels/slide5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1.png"/><Relationship Id="rId2" Type="http://schemas.openxmlformats.org/officeDocument/2006/relationships/image" Target="../media/image660.png"/><Relationship Id="rId1" Type="http://schemas.openxmlformats.org/officeDocument/2006/relationships/slideLayout" Target="../slideLayouts/slideLayout7.xml"/></Relationships>
</file>

<file path=ppt/slides/_rels/slide5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1.png"/><Relationship Id="rId2" Type="http://schemas.openxmlformats.org/officeDocument/2006/relationships/image" Target="../media/image660.png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7.xml"/></Relationships>
</file>

<file path=ppt/slides/_rels/slide5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3.png"/><Relationship Id="rId2" Type="http://schemas.openxmlformats.org/officeDocument/2006/relationships/image" Target="../media/image662.png"/><Relationship Id="rId1" Type="http://schemas.openxmlformats.org/officeDocument/2006/relationships/slideLayout" Target="../slideLayouts/slideLayout7.xml"/></Relationships>
</file>

<file path=ppt/slides/_rels/slide5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5.png"/><Relationship Id="rId2" Type="http://schemas.openxmlformats.org/officeDocument/2006/relationships/image" Target="../media/image664.png"/><Relationship Id="rId1" Type="http://schemas.openxmlformats.org/officeDocument/2006/relationships/slideLayout" Target="../slideLayouts/slideLayout7.xml"/></Relationships>
</file>

<file path=ppt/slides/_rels/slide5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7.png"/><Relationship Id="rId2" Type="http://schemas.openxmlformats.org/officeDocument/2006/relationships/image" Target="../media/image666.png"/><Relationship Id="rId1" Type="http://schemas.openxmlformats.org/officeDocument/2006/relationships/slideLayout" Target="../slideLayouts/slideLayout7.xml"/></Relationships>
</file>

<file path=ppt/slides/_rels/slide5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9.png"/><Relationship Id="rId2" Type="http://schemas.openxmlformats.org/officeDocument/2006/relationships/image" Target="../media/image668.png"/><Relationship Id="rId1" Type="http://schemas.openxmlformats.org/officeDocument/2006/relationships/slideLayout" Target="../slideLayouts/slideLayout7.xml"/></Relationships>
</file>

<file path=ppt/slides/_rels/slide5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1.png"/><Relationship Id="rId2" Type="http://schemas.openxmlformats.org/officeDocument/2006/relationships/image" Target="../media/image670.png"/><Relationship Id="rId1" Type="http://schemas.openxmlformats.org/officeDocument/2006/relationships/slideLayout" Target="../slideLayouts/slideLayout7.xml"/></Relationships>
</file>

<file path=ppt/slides/_rels/slide5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1.png"/><Relationship Id="rId2" Type="http://schemas.openxmlformats.org/officeDocument/2006/relationships/image" Target="../media/image620.png"/><Relationship Id="rId1" Type="http://schemas.openxmlformats.org/officeDocument/2006/relationships/slideLayout" Target="../slideLayouts/slideLayout7.xml"/></Relationships>
</file>

<file path=ppt/slides/_rels/slide5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9.png"/><Relationship Id="rId2" Type="http://schemas.openxmlformats.org/officeDocument/2006/relationships/image" Target="../media/image638.png"/><Relationship Id="rId1" Type="http://schemas.openxmlformats.org/officeDocument/2006/relationships/slideLayout" Target="../slideLayouts/slideLayout7.xml"/></Relationships>
</file>

<file path=ppt/slides/_rels/slide5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9.png"/><Relationship Id="rId2" Type="http://schemas.openxmlformats.org/officeDocument/2006/relationships/image" Target="../media/image638.png"/><Relationship Id="rId1" Type="http://schemas.openxmlformats.org/officeDocument/2006/relationships/slideLayout" Target="../slideLayouts/slideLayout7.xml"/></Relationships>
</file>

<file path=ppt/slides/_rels/slide5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1.png"/><Relationship Id="rId2" Type="http://schemas.openxmlformats.org/officeDocument/2006/relationships/image" Target="../media/image640.png"/><Relationship Id="rId1" Type="http://schemas.openxmlformats.org/officeDocument/2006/relationships/slideLayout" Target="../slideLayouts/slideLayout7.xml"/></Relationships>
</file>

<file path=ppt/slides/_rels/slide5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1.png"/><Relationship Id="rId2" Type="http://schemas.openxmlformats.org/officeDocument/2006/relationships/image" Target="../media/image640.png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7.xml"/></Relationships>
</file>

<file path=ppt/slides/_rels/slide5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1.png"/><Relationship Id="rId2" Type="http://schemas.openxmlformats.org/officeDocument/2006/relationships/image" Target="../media/image660.png"/><Relationship Id="rId1" Type="http://schemas.openxmlformats.org/officeDocument/2006/relationships/slideLayout" Target="../slideLayouts/slideLayout7.xml"/></Relationships>
</file>

<file path=ppt/slides/_rels/slide5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3.png"/><Relationship Id="rId2" Type="http://schemas.openxmlformats.org/officeDocument/2006/relationships/image" Target="../media/image632.png"/><Relationship Id="rId1" Type="http://schemas.openxmlformats.org/officeDocument/2006/relationships/slideLayout" Target="../slideLayouts/slideLayout7.xml"/></Relationships>
</file>

<file path=ppt/slides/_rels/slide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3.png"/><Relationship Id="rId2" Type="http://schemas.openxmlformats.org/officeDocument/2006/relationships/image" Target="../media/image672.png"/><Relationship Id="rId1" Type="http://schemas.openxmlformats.org/officeDocument/2006/relationships/slideLayout" Target="../slideLayouts/slideLayout4.xml"/></Relationships>
</file>

<file path=ppt/slides/_rels/slide5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5.png"/><Relationship Id="rId2" Type="http://schemas.openxmlformats.org/officeDocument/2006/relationships/image" Target="../media/image674.png"/><Relationship Id="rId1" Type="http://schemas.openxmlformats.org/officeDocument/2006/relationships/slideLayout" Target="../slideLayouts/slideLayout7.xml"/></Relationships>
</file>

<file path=ppt/slides/_rels/slide5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7.png"/><Relationship Id="rId2" Type="http://schemas.openxmlformats.org/officeDocument/2006/relationships/image" Target="../media/image676.png"/><Relationship Id="rId1" Type="http://schemas.openxmlformats.org/officeDocument/2006/relationships/slideLayout" Target="../slideLayouts/slideLayout7.xml"/></Relationships>
</file>

<file path=ppt/slides/_rels/slide5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9.png"/><Relationship Id="rId2" Type="http://schemas.openxmlformats.org/officeDocument/2006/relationships/image" Target="../media/image678.png"/><Relationship Id="rId1" Type="http://schemas.openxmlformats.org/officeDocument/2006/relationships/slideLayout" Target="../slideLayouts/slideLayout7.xml"/></Relationships>
</file>

<file path=ppt/slides/_rels/slide5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9.png"/><Relationship Id="rId2" Type="http://schemas.openxmlformats.org/officeDocument/2006/relationships/image" Target="../media/image678.png"/><Relationship Id="rId1" Type="http://schemas.openxmlformats.org/officeDocument/2006/relationships/slideLayout" Target="../slideLayouts/slideLayout7.xml"/></Relationships>
</file>

<file path=ppt/slides/_rels/slide5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9.png"/><Relationship Id="rId2" Type="http://schemas.openxmlformats.org/officeDocument/2006/relationships/image" Target="../media/image678.png"/><Relationship Id="rId1" Type="http://schemas.openxmlformats.org/officeDocument/2006/relationships/slideLayout" Target="../slideLayouts/slideLayout7.xml"/></Relationships>
</file>

<file path=ppt/slides/_rels/slide5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9.png"/><Relationship Id="rId2" Type="http://schemas.openxmlformats.org/officeDocument/2006/relationships/image" Target="../media/image678.png"/><Relationship Id="rId1" Type="http://schemas.openxmlformats.org/officeDocument/2006/relationships/slideLayout" Target="../slideLayouts/slideLayout7.xml"/></Relationships>
</file>

<file path=ppt/slides/_rels/slide5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9.png"/><Relationship Id="rId2" Type="http://schemas.openxmlformats.org/officeDocument/2006/relationships/image" Target="../media/image678.png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7.xml"/></Relationships>
</file>

<file path=ppt/slides/_rels/slide5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1.png"/><Relationship Id="rId2" Type="http://schemas.openxmlformats.org/officeDocument/2006/relationships/image" Target="../media/image680.png"/><Relationship Id="rId1" Type="http://schemas.openxmlformats.org/officeDocument/2006/relationships/slideLayout" Target="../slideLayouts/slideLayout7.xml"/></Relationships>
</file>

<file path=ppt/slides/_rels/slide5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3.png"/><Relationship Id="rId2" Type="http://schemas.openxmlformats.org/officeDocument/2006/relationships/image" Target="../media/image682.png"/><Relationship Id="rId1" Type="http://schemas.openxmlformats.org/officeDocument/2006/relationships/slideLayout" Target="../slideLayouts/slideLayout7.xml"/></Relationships>
</file>

<file path=ppt/slides/_rels/slide5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5.png"/><Relationship Id="rId2" Type="http://schemas.openxmlformats.org/officeDocument/2006/relationships/image" Target="../media/image684.png"/><Relationship Id="rId1" Type="http://schemas.openxmlformats.org/officeDocument/2006/relationships/slideLayout" Target="../slideLayouts/slideLayout7.xml"/></Relationships>
</file>

<file path=ppt/slides/_rels/slide5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7.png"/><Relationship Id="rId2" Type="http://schemas.openxmlformats.org/officeDocument/2006/relationships/image" Target="../media/image686.png"/><Relationship Id="rId1" Type="http://schemas.openxmlformats.org/officeDocument/2006/relationships/slideLayout" Target="../slideLayouts/slideLayout7.xml"/></Relationships>
</file>

<file path=ppt/slides/_rels/slide5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9.png"/><Relationship Id="rId2" Type="http://schemas.openxmlformats.org/officeDocument/2006/relationships/image" Target="../media/image688.png"/><Relationship Id="rId1" Type="http://schemas.openxmlformats.org/officeDocument/2006/relationships/slideLayout" Target="../slideLayouts/slideLayout7.xml"/></Relationships>
</file>

<file path=ppt/slides/_rels/slide5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9.png"/><Relationship Id="rId2" Type="http://schemas.openxmlformats.org/officeDocument/2006/relationships/image" Target="../media/image688.png"/><Relationship Id="rId1" Type="http://schemas.openxmlformats.org/officeDocument/2006/relationships/slideLayout" Target="../slideLayouts/slideLayout7.xml"/></Relationships>
</file>

<file path=ppt/slides/_rels/slide5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1.png"/><Relationship Id="rId2" Type="http://schemas.openxmlformats.org/officeDocument/2006/relationships/image" Target="../media/image690.png"/><Relationship Id="rId1" Type="http://schemas.openxmlformats.org/officeDocument/2006/relationships/slideLayout" Target="../slideLayouts/slideLayout7.xml"/></Relationships>
</file>

<file path=ppt/slides/_rels/slide5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3.png"/><Relationship Id="rId2" Type="http://schemas.openxmlformats.org/officeDocument/2006/relationships/image" Target="../media/image692.png"/><Relationship Id="rId1" Type="http://schemas.openxmlformats.org/officeDocument/2006/relationships/slideLayout" Target="../slideLayouts/slideLayout7.xml"/></Relationships>
</file>

<file path=ppt/slides/_rels/slide5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5.png"/><Relationship Id="rId2" Type="http://schemas.openxmlformats.org/officeDocument/2006/relationships/image" Target="../media/image694.png"/><Relationship Id="rId1" Type="http://schemas.openxmlformats.org/officeDocument/2006/relationships/slideLayout" Target="../slideLayouts/slideLayout7.xml"/></Relationships>
</file>

<file path=ppt/slides/_rels/slide5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5.png"/><Relationship Id="rId2" Type="http://schemas.openxmlformats.org/officeDocument/2006/relationships/image" Target="../media/image694.png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/Relationships>
</file>

<file path=ppt/slides/_rels/slide5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5.png"/><Relationship Id="rId2" Type="http://schemas.openxmlformats.org/officeDocument/2006/relationships/image" Target="../media/image694.png"/><Relationship Id="rId1" Type="http://schemas.openxmlformats.org/officeDocument/2006/relationships/slideLayout" Target="../slideLayouts/slideLayout7.xml"/></Relationships>
</file>

<file path=ppt/slides/_rels/slide5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5.png"/><Relationship Id="rId2" Type="http://schemas.openxmlformats.org/officeDocument/2006/relationships/image" Target="../media/image694.png"/><Relationship Id="rId1" Type="http://schemas.openxmlformats.org/officeDocument/2006/relationships/slideLayout" Target="../slideLayouts/slideLayout7.xml"/></Relationships>
</file>

<file path=ppt/slides/_rels/slide5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5.png"/><Relationship Id="rId2" Type="http://schemas.openxmlformats.org/officeDocument/2006/relationships/image" Target="../media/image694.png"/><Relationship Id="rId1" Type="http://schemas.openxmlformats.org/officeDocument/2006/relationships/slideLayout" Target="../slideLayouts/slideLayout7.xml"/></Relationships>
</file>

<file path=ppt/slides/_rels/slide5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7.png"/><Relationship Id="rId2" Type="http://schemas.openxmlformats.org/officeDocument/2006/relationships/image" Target="../media/image696.png"/><Relationship Id="rId1" Type="http://schemas.openxmlformats.org/officeDocument/2006/relationships/slideLayout" Target="../slideLayouts/slideLayout7.xml"/></Relationships>
</file>

<file path=ppt/slides/_rels/slide5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7.png"/><Relationship Id="rId2" Type="http://schemas.openxmlformats.org/officeDocument/2006/relationships/image" Target="../media/image696.png"/><Relationship Id="rId1" Type="http://schemas.openxmlformats.org/officeDocument/2006/relationships/slideLayout" Target="../slideLayouts/slideLayout7.xml"/></Relationships>
</file>

<file path=ppt/slides/_rels/slide5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9.png"/><Relationship Id="rId2" Type="http://schemas.openxmlformats.org/officeDocument/2006/relationships/image" Target="../media/image698.png"/><Relationship Id="rId1" Type="http://schemas.openxmlformats.org/officeDocument/2006/relationships/slideLayout" Target="../slideLayouts/slideLayout7.xml"/></Relationships>
</file>

<file path=ppt/slides/_rels/slide5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1.png"/><Relationship Id="rId2" Type="http://schemas.openxmlformats.org/officeDocument/2006/relationships/image" Target="../media/image700.png"/><Relationship Id="rId1" Type="http://schemas.openxmlformats.org/officeDocument/2006/relationships/slideLayout" Target="../slideLayouts/slideLayout7.xml"/></Relationships>
</file>

<file path=ppt/slides/_rels/slide5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3.png"/><Relationship Id="rId2" Type="http://schemas.openxmlformats.org/officeDocument/2006/relationships/image" Target="../media/image702.png"/><Relationship Id="rId1" Type="http://schemas.openxmlformats.org/officeDocument/2006/relationships/slideLayout" Target="../slideLayouts/slideLayout7.xml"/></Relationships>
</file>

<file path=ppt/slides/_rels/slide5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5.png"/><Relationship Id="rId2" Type="http://schemas.openxmlformats.org/officeDocument/2006/relationships/image" Target="../media/image704.png"/><Relationship Id="rId1" Type="http://schemas.openxmlformats.org/officeDocument/2006/relationships/slideLayout" Target="../slideLayouts/slideLayout7.xml"/></Relationships>
</file>

<file path=ppt/slides/_rels/slide5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7.png"/><Relationship Id="rId2" Type="http://schemas.openxmlformats.org/officeDocument/2006/relationships/image" Target="../media/image706.png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7.xml"/></Relationships>
</file>

<file path=ppt/slides/_rels/slide5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9.png"/><Relationship Id="rId2" Type="http://schemas.openxmlformats.org/officeDocument/2006/relationships/image" Target="../media/image708.png"/><Relationship Id="rId1" Type="http://schemas.openxmlformats.org/officeDocument/2006/relationships/slideLayout" Target="../slideLayouts/slideLayout7.xml"/></Relationships>
</file>

<file path=ppt/slides/_rels/slide5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3.png"/><Relationship Id="rId2" Type="http://schemas.openxmlformats.org/officeDocument/2006/relationships/image" Target="../media/image692.png"/><Relationship Id="rId1" Type="http://schemas.openxmlformats.org/officeDocument/2006/relationships/slideLayout" Target="../slideLayouts/slideLayout7.xml"/></Relationships>
</file>

<file path=ppt/slides/_rels/slide5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3.png"/><Relationship Id="rId2" Type="http://schemas.openxmlformats.org/officeDocument/2006/relationships/image" Target="../media/image692.png"/><Relationship Id="rId1" Type="http://schemas.openxmlformats.org/officeDocument/2006/relationships/slideLayout" Target="../slideLayouts/slideLayout7.xml"/></Relationships>
</file>

<file path=ppt/slides/_rels/slide5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3.png"/><Relationship Id="rId2" Type="http://schemas.openxmlformats.org/officeDocument/2006/relationships/image" Target="../media/image672.png"/><Relationship Id="rId1" Type="http://schemas.openxmlformats.org/officeDocument/2006/relationships/slideLayout" Target="../slideLayouts/slideLayout7.xml"/></Relationships>
</file>

<file path=ppt/slides/_rels/slide5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3.png"/><Relationship Id="rId2" Type="http://schemas.openxmlformats.org/officeDocument/2006/relationships/image" Target="../media/image672.png"/><Relationship Id="rId1" Type="http://schemas.openxmlformats.org/officeDocument/2006/relationships/slideLayout" Target="../slideLayouts/slideLayout7.xml"/></Relationships>
</file>

<file path=ppt/slides/_rels/slide5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3.png"/><Relationship Id="rId2" Type="http://schemas.openxmlformats.org/officeDocument/2006/relationships/image" Target="../media/image672.png"/><Relationship Id="rId1" Type="http://schemas.openxmlformats.org/officeDocument/2006/relationships/slideLayout" Target="../slideLayouts/slideLayout7.xml"/></Relationships>
</file>

<file path=ppt/slides/_rels/slide5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3.png"/><Relationship Id="rId2" Type="http://schemas.openxmlformats.org/officeDocument/2006/relationships/image" Target="../media/image672.png"/><Relationship Id="rId1" Type="http://schemas.openxmlformats.org/officeDocument/2006/relationships/slideLayout" Target="../slideLayouts/slideLayout7.xml"/></Relationships>
</file>

<file path=ppt/slides/_rels/slide5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1.png"/><Relationship Id="rId2" Type="http://schemas.openxmlformats.org/officeDocument/2006/relationships/image" Target="../media/image710.png"/><Relationship Id="rId1" Type="http://schemas.openxmlformats.org/officeDocument/2006/relationships/slideLayout" Target="../slideLayouts/slideLayout7.xml"/></Relationships>
</file>

<file path=ppt/slides/_rels/slide5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3.png"/><Relationship Id="rId2" Type="http://schemas.openxmlformats.org/officeDocument/2006/relationships/image" Target="../media/image672.png"/><Relationship Id="rId1" Type="http://schemas.openxmlformats.org/officeDocument/2006/relationships/slideLayout" Target="../slideLayouts/slideLayout7.xml"/></Relationships>
</file>

<file path=ppt/slides/_rels/slide5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3.png"/><Relationship Id="rId2" Type="http://schemas.openxmlformats.org/officeDocument/2006/relationships/image" Target="../media/image712.png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7.xml"/></Relationships>
</file>

<file path=ppt/slides/_rels/slide5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3.png"/><Relationship Id="rId2" Type="http://schemas.openxmlformats.org/officeDocument/2006/relationships/image" Target="../media/image712.png"/><Relationship Id="rId1" Type="http://schemas.openxmlformats.org/officeDocument/2006/relationships/slideLayout" Target="../slideLayouts/slideLayout7.xml"/></Relationships>
</file>

<file path=ppt/slides/_rels/slide5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5.png"/><Relationship Id="rId2" Type="http://schemas.openxmlformats.org/officeDocument/2006/relationships/image" Target="../media/image714.png"/><Relationship Id="rId1" Type="http://schemas.openxmlformats.org/officeDocument/2006/relationships/slideLayout" Target="../slideLayouts/slideLayout7.xml"/></Relationships>
</file>

<file path=ppt/slides/_rels/slide5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3.png"/><Relationship Id="rId2" Type="http://schemas.openxmlformats.org/officeDocument/2006/relationships/image" Target="../media/image712.png"/><Relationship Id="rId1" Type="http://schemas.openxmlformats.org/officeDocument/2006/relationships/slideLayout" Target="../slideLayouts/slideLayout7.xml"/></Relationships>
</file>

<file path=ppt/slides/_rels/slide5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7.png"/><Relationship Id="rId2" Type="http://schemas.openxmlformats.org/officeDocument/2006/relationships/image" Target="../media/image716.png"/><Relationship Id="rId1" Type="http://schemas.openxmlformats.org/officeDocument/2006/relationships/slideLayout" Target="../slideLayouts/slideLayout7.xml"/></Relationships>
</file>

<file path=ppt/slides/_rels/slide5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9.png"/><Relationship Id="rId2" Type="http://schemas.openxmlformats.org/officeDocument/2006/relationships/image" Target="../media/image718.png"/><Relationship Id="rId1" Type="http://schemas.openxmlformats.org/officeDocument/2006/relationships/slideLayout" Target="../slideLayouts/slideLayout7.xml"/></Relationships>
</file>

<file path=ppt/slides/_rels/slide5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1.png"/><Relationship Id="rId2" Type="http://schemas.openxmlformats.org/officeDocument/2006/relationships/image" Target="../media/image720.png"/><Relationship Id="rId1" Type="http://schemas.openxmlformats.org/officeDocument/2006/relationships/slideLayout" Target="../slideLayouts/slideLayout7.xml"/></Relationships>
</file>

<file path=ppt/slides/_rels/slide5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3.png"/><Relationship Id="rId2" Type="http://schemas.openxmlformats.org/officeDocument/2006/relationships/image" Target="../media/image722.png"/><Relationship Id="rId1" Type="http://schemas.openxmlformats.org/officeDocument/2006/relationships/slideLayout" Target="../slideLayouts/slideLayout7.xml"/></Relationships>
</file>

<file path=ppt/slides/_rels/slide5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5.png"/><Relationship Id="rId2" Type="http://schemas.openxmlformats.org/officeDocument/2006/relationships/image" Target="../media/image724.png"/><Relationship Id="rId1" Type="http://schemas.openxmlformats.org/officeDocument/2006/relationships/slideLayout" Target="../slideLayouts/slideLayout7.xml"/></Relationships>
</file>

<file path=ppt/slides/_rels/slide5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7.png"/><Relationship Id="rId2" Type="http://schemas.openxmlformats.org/officeDocument/2006/relationships/image" Target="../media/image726.png"/><Relationship Id="rId1" Type="http://schemas.openxmlformats.org/officeDocument/2006/relationships/slideLayout" Target="../slideLayouts/slideLayout7.xml"/></Relationships>
</file>

<file path=ppt/slides/_rels/slide5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9.png"/><Relationship Id="rId2" Type="http://schemas.openxmlformats.org/officeDocument/2006/relationships/image" Target="../media/image728.png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7.xml"/></Relationships>
</file>

<file path=ppt/slides/_rels/slide5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1.png"/><Relationship Id="rId2" Type="http://schemas.openxmlformats.org/officeDocument/2006/relationships/image" Target="../media/image730.png"/><Relationship Id="rId1" Type="http://schemas.openxmlformats.org/officeDocument/2006/relationships/slideLayout" Target="../slideLayouts/slideLayout7.xml"/></Relationships>
</file>

<file path=ppt/slides/_rels/slide5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3.png"/><Relationship Id="rId2" Type="http://schemas.openxmlformats.org/officeDocument/2006/relationships/image" Target="../media/image732.png"/><Relationship Id="rId1" Type="http://schemas.openxmlformats.org/officeDocument/2006/relationships/slideLayout" Target="../slideLayouts/slideLayout7.xml"/></Relationships>
</file>

<file path=ppt/slides/_rels/slide5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5.png"/><Relationship Id="rId2" Type="http://schemas.openxmlformats.org/officeDocument/2006/relationships/image" Target="../media/image734.png"/><Relationship Id="rId1" Type="http://schemas.openxmlformats.org/officeDocument/2006/relationships/slideLayout" Target="../slideLayouts/slideLayout7.xml"/></Relationships>
</file>

<file path=ppt/slides/_rels/slide5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7.png"/><Relationship Id="rId2" Type="http://schemas.openxmlformats.org/officeDocument/2006/relationships/image" Target="../media/image736.png"/><Relationship Id="rId1" Type="http://schemas.openxmlformats.org/officeDocument/2006/relationships/slideLayout" Target="../slideLayouts/slideLayout7.xml"/></Relationships>
</file>

<file path=ppt/slides/_rels/slide5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9.png"/><Relationship Id="rId2" Type="http://schemas.openxmlformats.org/officeDocument/2006/relationships/image" Target="../media/image738.png"/><Relationship Id="rId1" Type="http://schemas.openxmlformats.org/officeDocument/2006/relationships/slideLayout" Target="../slideLayouts/slideLayout7.xml"/></Relationships>
</file>

<file path=ppt/slides/_rels/slide5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1.png"/><Relationship Id="rId2" Type="http://schemas.openxmlformats.org/officeDocument/2006/relationships/image" Target="../media/image740.png"/><Relationship Id="rId1" Type="http://schemas.openxmlformats.org/officeDocument/2006/relationships/slideLayout" Target="../slideLayouts/slideLayout7.xml"/></Relationships>
</file>

<file path=ppt/slides/_rels/slide5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3.png"/><Relationship Id="rId2" Type="http://schemas.openxmlformats.org/officeDocument/2006/relationships/image" Target="../media/image742.png"/><Relationship Id="rId1" Type="http://schemas.openxmlformats.org/officeDocument/2006/relationships/slideLayout" Target="../slideLayouts/slideLayout7.xml"/></Relationships>
</file>

<file path=ppt/slides/_rels/slide5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3.png"/><Relationship Id="rId2" Type="http://schemas.openxmlformats.org/officeDocument/2006/relationships/image" Target="../media/image742.png"/><Relationship Id="rId1" Type="http://schemas.openxmlformats.org/officeDocument/2006/relationships/slideLayout" Target="../slideLayouts/slideLayout7.xml"/></Relationships>
</file>

<file path=ppt/slides/_rels/slide5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5.png"/><Relationship Id="rId2" Type="http://schemas.openxmlformats.org/officeDocument/2006/relationships/image" Target="../media/image744.png"/><Relationship Id="rId1" Type="http://schemas.openxmlformats.org/officeDocument/2006/relationships/slideLayout" Target="../slideLayouts/slideLayout7.xml"/></Relationships>
</file>

<file path=ppt/slides/_rels/slide5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7.png"/><Relationship Id="rId2" Type="http://schemas.openxmlformats.org/officeDocument/2006/relationships/image" Target="../media/image746.png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7.xml"/></Relationships>
</file>

<file path=ppt/slides/_rels/slide5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7.png"/><Relationship Id="rId2" Type="http://schemas.openxmlformats.org/officeDocument/2006/relationships/image" Target="../media/image746.png"/><Relationship Id="rId1" Type="http://schemas.openxmlformats.org/officeDocument/2006/relationships/slideLayout" Target="../slideLayouts/slideLayout7.xml"/></Relationships>
</file>

<file path=ppt/slides/_rels/slide5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9.png"/><Relationship Id="rId2" Type="http://schemas.openxmlformats.org/officeDocument/2006/relationships/image" Target="../media/image748.png"/><Relationship Id="rId1" Type="http://schemas.openxmlformats.org/officeDocument/2006/relationships/slideLayout" Target="../slideLayouts/slideLayout7.xml"/></Relationships>
</file>

<file path=ppt/slides/_rels/slide5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1.png"/><Relationship Id="rId2" Type="http://schemas.openxmlformats.org/officeDocument/2006/relationships/image" Target="../media/image750.png"/><Relationship Id="rId1" Type="http://schemas.openxmlformats.org/officeDocument/2006/relationships/slideLayout" Target="../slideLayouts/slideLayout7.xml"/></Relationships>
</file>

<file path=ppt/slides/_rels/slide5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3.png"/><Relationship Id="rId2" Type="http://schemas.openxmlformats.org/officeDocument/2006/relationships/image" Target="../media/image752.png"/><Relationship Id="rId1" Type="http://schemas.openxmlformats.org/officeDocument/2006/relationships/slideLayout" Target="../slideLayouts/slideLayout7.xml"/></Relationships>
</file>

<file path=ppt/slides/_rels/slide5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5.png"/><Relationship Id="rId2" Type="http://schemas.openxmlformats.org/officeDocument/2006/relationships/image" Target="../media/image754.png"/><Relationship Id="rId1" Type="http://schemas.openxmlformats.org/officeDocument/2006/relationships/slideLayout" Target="../slideLayouts/slideLayout7.xml"/></Relationships>
</file>

<file path=ppt/slides/_rels/slide5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7.png"/><Relationship Id="rId2" Type="http://schemas.openxmlformats.org/officeDocument/2006/relationships/image" Target="../media/image756.png"/><Relationship Id="rId1" Type="http://schemas.openxmlformats.org/officeDocument/2006/relationships/slideLayout" Target="../slideLayouts/slideLayout7.xml"/></Relationships>
</file>

<file path=ppt/slides/_rels/slide5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9.png"/><Relationship Id="rId2" Type="http://schemas.openxmlformats.org/officeDocument/2006/relationships/image" Target="../media/image758.png"/><Relationship Id="rId1" Type="http://schemas.openxmlformats.org/officeDocument/2006/relationships/slideLayout" Target="../slideLayouts/slideLayout7.xml"/></Relationships>
</file>

<file path=ppt/slides/_rels/slide5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1.png"/><Relationship Id="rId2" Type="http://schemas.openxmlformats.org/officeDocument/2006/relationships/image" Target="../media/image760.png"/><Relationship Id="rId1" Type="http://schemas.openxmlformats.org/officeDocument/2006/relationships/slideLayout" Target="../slideLayouts/slideLayout7.xml"/></Relationships>
</file>

<file path=ppt/slides/_rels/slide5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3.png"/><Relationship Id="rId2" Type="http://schemas.openxmlformats.org/officeDocument/2006/relationships/image" Target="../media/image762.png"/><Relationship Id="rId1" Type="http://schemas.openxmlformats.org/officeDocument/2006/relationships/slideLayout" Target="../slideLayouts/slideLayout7.xml"/></Relationships>
</file>

<file path=ppt/slides/_rels/slide5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5.png"/><Relationship Id="rId2" Type="http://schemas.openxmlformats.org/officeDocument/2006/relationships/image" Target="../media/image764.pn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89.png"/><Relationship Id="rId1" Type="http://schemas.openxmlformats.org/officeDocument/2006/relationships/slideLayout" Target="../slideLayouts/slideLayout7.xml"/></Relationships>
</file>

<file path=ppt/slides/_rels/slide6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7.png"/><Relationship Id="rId2" Type="http://schemas.openxmlformats.org/officeDocument/2006/relationships/image" Target="../media/image766.png"/><Relationship Id="rId1" Type="http://schemas.openxmlformats.org/officeDocument/2006/relationships/slideLayout" Target="../slideLayouts/slideLayout7.xml"/></Relationships>
</file>

<file path=ppt/slides/_rels/slide6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9.png"/><Relationship Id="rId2" Type="http://schemas.openxmlformats.org/officeDocument/2006/relationships/image" Target="../media/image768.png"/><Relationship Id="rId1" Type="http://schemas.openxmlformats.org/officeDocument/2006/relationships/slideLayout" Target="../slideLayouts/slideLayout7.xml"/></Relationships>
</file>

<file path=ppt/slides/_rels/slide6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1.png"/><Relationship Id="rId2" Type="http://schemas.openxmlformats.org/officeDocument/2006/relationships/image" Target="../media/image770.png"/><Relationship Id="rId1" Type="http://schemas.openxmlformats.org/officeDocument/2006/relationships/slideLayout" Target="../slideLayouts/slideLayout7.xml"/></Relationships>
</file>

<file path=ppt/slides/_rels/slide6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3.png"/><Relationship Id="rId2" Type="http://schemas.openxmlformats.org/officeDocument/2006/relationships/image" Target="../media/image772.png"/><Relationship Id="rId1" Type="http://schemas.openxmlformats.org/officeDocument/2006/relationships/slideLayout" Target="../slideLayouts/slideLayout7.xml"/></Relationships>
</file>

<file path=ppt/slides/_rels/slide6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7.png"/><Relationship Id="rId2" Type="http://schemas.openxmlformats.org/officeDocument/2006/relationships/image" Target="../media/image696.png"/><Relationship Id="rId1" Type="http://schemas.openxmlformats.org/officeDocument/2006/relationships/slideLayout" Target="../slideLayouts/slideLayout7.xml"/></Relationships>
</file>

<file path=ppt/slides/_rels/slide6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5.png"/><Relationship Id="rId2" Type="http://schemas.openxmlformats.org/officeDocument/2006/relationships/image" Target="../media/image774.png"/><Relationship Id="rId1" Type="http://schemas.openxmlformats.org/officeDocument/2006/relationships/slideLayout" Target="../slideLayouts/slideLayout7.xml"/></Relationships>
</file>

<file path=ppt/slides/_rels/slide6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7.png"/><Relationship Id="rId2" Type="http://schemas.openxmlformats.org/officeDocument/2006/relationships/image" Target="../media/image776.png"/><Relationship Id="rId1" Type="http://schemas.openxmlformats.org/officeDocument/2006/relationships/slideLayout" Target="../slideLayouts/slideLayout7.xml"/></Relationships>
</file>

<file path=ppt/slides/_rels/slide6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9.png"/><Relationship Id="rId2" Type="http://schemas.openxmlformats.org/officeDocument/2006/relationships/image" Target="../media/image778.png"/><Relationship Id="rId1" Type="http://schemas.openxmlformats.org/officeDocument/2006/relationships/slideLayout" Target="../slideLayouts/slideLayout7.xml"/></Relationships>
</file>

<file path=ppt/slides/_rels/slide6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9.png"/><Relationship Id="rId2" Type="http://schemas.openxmlformats.org/officeDocument/2006/relationships/image" Target="../media/image778.png"/><Relationship Id="rId1" Type="http://schemas.openxmlformats.org/officeDocument/2006/relationships/slideLayout" Target="../slideLayouts/slideLayout7.xml"/></Relationships>
</file>

<file path=ppt/slides/_rels/slide6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1.png"/><Relationship Id="rId2" Type="http://schemas.openxmlformats.org/officeDocument/2006/relationships/image" Target="../media/image780.png"/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7.xml"/></Relationships>
</file>

<file path=ppt/slides/_rels/slide6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3.png"/><Relationship Id="rId2" Type="http://schemas.openxmlformats.org/officeDocument/2006/relationships/image" Target="../media/image782.png"/><Relationship Id="rId1" Type="http://schemas.openxmlformats.org/officeDocument/2006/relationships/slideLayout" Target="../slideLayouts/slideLayout7.xml"/></Relationships>
</file>

<file path=ppt/slides/_rels/slide6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5.png"/><Relationship Id="rId2" Type="http://schemas.openxmlformats.org/officeDocument/2006/relationships/image" Target="../media/image774.png"/><Relationship Id="rId1" Type="http://schemas.openxmlformats.org/officeDocument/2006/relationships/slideLayout" Target="../slideLayouts/slideLayout7.xml"/></Relationships>
</file>

<file path=ppt/slides/_rels/slide6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5.png"/><Relationship Id="rId2" Type="http://schemas.openxmlformats.org/officeDocument/2006/relationships/image" Target="../media/image774.png"/><Relationship Id="rId1" Type="http://schemas.openxmlformats.org/officeDocument/2006/relationships/slideLayout" Target="../slideLayouts/slideLayout7.xml"/></Relationships>
</file>

<file path=ppt/slides/_rels/slide6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7.png"/><Relationship Id="rId2" Type="http://schemas.openxmlformats.org/officeDocument/2006/relationships/image" Target="../media/image776.png"/><Relationship Id="rId1" Type="http://schemas.openxmlformats.org/officeDocument/2006/relationships/slideLayout" Target="../slideLayouts/slideLayout7.xml"/></Relationships>
</file>

<file path=ppt/slides/_rels/slide6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5.png"/><Relationship Id="rId2" Type="http://schemas.openxmlformats.org/officeDocument/2006/relationships/image" Target="../media/image784.png"/><Relationship Id="rId1" Type="http://schemas.openxmlformats.org/officeDocument/2006/relationships/slideLayout" Target="../slideLayouts/slideLayout4.xml"/></Relationships>
</file>

<file path=ppt/slides/_rels/slide6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7.png"/><Relationship Id="rId2" Type="http://schemas.openxmlformats.org/officeDocument/2006/relationships/image" Target="../media/image786.png"/><Relationship Id="rId1" Type="http://schemas.openxmlformats.org/officeDocument/2006/relationships/slideLayout" Target="../slideLayouts/slideLayout7.xml"/></Relationships>
</file>

<file path=ppt/slides/_rels/slide6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9.png"/><Relationship Id="rId2" Type="http://schemas.openxmlformats.org/officeDocument/2006/relationships/image" Target="../media/image788.png"/><Relationship Id="rId1" Type="http://schemas.openxmlformats.org/officeDocument/2006/relationships/slideLayout" Target="../slideLayouts/slideLayout7.xml"/></Relationships>
</file>

<file path=ppt/slides/_rels/slide6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9.png"/><Relationship Id="rId2" Type="http://schemas.openxmlformats.org/officeDocument/2006/relationships/image" Target="../media/image788.png"/><Relationship Id="rId1" Type="http://schemas.openxmlformats.org/officeDocument/2006/relationships/slideLayout" Target="../slideLayouts/slideLayout7.xml"/></Relationships>
</file>

<file path=ppt/slides/_rels/slide6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1.png"/><Relationship Id="rId2" Type="http://schemas.openxmlformats.org/officeDocument/2006/relationships/image" Target="../media/image790.png"/><Relationship Id="rId1" Type="http://schemas.openxmlformats.org/officeDocument/2006/relationships/slideLayout" Target="../slideLayouts/slideLayout7.xml"/></Relationships>
</file>

<file path=ppt/slides/_rels/slide6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9.png"/><Relationship Id="rId2" Type="http://schemas.openxmlformats.org/officeDocument/2006/relationships/image" Target="../media/image788.png"/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.xml"/></Relationships>
</file>

<file path=ppt/slides/_rels/slide6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9.png"/><Relationship Id="rId2" Type="http://schemas.openxmlformats.org/officeDocument/2006/relationships/image" Target="../media/image778.png"/><Relationship Id="rId1" Type="http://schemas.openxmlformats.org/officeDocument/2006/relationships/slideLayout" Target="../slideLayouts/slideLayout7.xml"/></Relationships>
</file>

<file path=ppt/slides/_rels/slide6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7.png"/><Relationship Id="rId2" Type="http://schemas.openxmlformats.org/officeDocument/2006/relationships/image" Target="../media/image776.png"/><Relationship Id="rId1" Type="http://schemas.openxmlformats.org/officeDocument/2006/relationships/slideLayout" Target="../slideLayouts/slideLayout7.xml"/></Relationships>
</file>

<file path=ppt/slides/_rels/slide6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3.png"/><Relationship Id="rId2" Type="http://schemas.openxmlformats.org/officeDocument/2006/relationships/image" Target="../media/image792.png"/><Relationship Id="rId1" Type="http://schemas.openxmlformats.org/officeDocument/2006/relationships/slideLayout" Target="../slideLayouts/slideLayout7.xml"/></Relationships>
</file>

<file path=ppt/slides/_rels/slide6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5.png"/><Relationship Id="rId2" Type="http://schemas.openxmlformats.org/officeDocument/2006/relationships/image" Target="../media/image794.png"/><Relationship Id="rId1" Type="http://schemas.openxmlformats.org/officeDocument/2006/relationships/slideLayout" Target="../slideLayouts/slideLayout7.xml"/></Relationships>
</file>

<file path=ppt/slides/_rels/slide6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7.png"/><Relationship Id="rId2" Type="http://schemas.openxmlformats.org/officeDocument/2006/relationships/image" Target="../media/image796.png"/><Relationship Id="rId1" Type="http://schemas.openxmlformats.org/officeDocument/2006/relationships/slideLayout" Target="../slideLayouts/slideLayout7.xml"/></Relationships>
</file>

<file path=ppt/slides/_rels/slide6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9.png"/><Relationship Id="rId2" Type="http://schemas.openxmlformats.org/officeDocument/2006/relationships/image" Target="../media/image798.png"/><Relationship Id="rId1" Type="http://schemas.openxmlformats.org/officeDocument/2006/relationships/slideLayout" Target="../slideLayouts/slideLayout7.xml"/></Relationships>
</file>

<file path=ppt/slides/_rels/slide6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9.png"/><Relationship Id="rId2" Type="http://schemas.openxmlformats.org/officeDocument/2006/relationships/image" Target="../media/image798.png"/><Relationship Id="rId1" Type="http://schemas.openxmlformats.org/officeDocument/2006/relationships/slideLayout" Target="../slideLayouts/slideLayout7.xml"/></Relationships>
</file>

<file path=ppt/slides/_rels/slide6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1.png"/><Relationship Id="rId2" Type="http://schemas.openxmlformats.org/officeDocument/2006/relationships/image" Target="../media/image800.png"/><Relationship Id="rId1" Type="http://schemas.openxmlformats.org/officeDocument/2006/relationships/slideLayout" Target="../slideLayouts/slideLayout7.xml"/></Relationships>
</file>

<file path=ppt/slides/_rels/slide6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3.png"/><Relationship Id="rId2" Type="http://schemas.openxmlformats.org/officeDocument/2006/relationships/image" Target="../media/image802.png"/><Relationship Id="rId1" Type="http://schemas.openxmlformats.org/officeDocument/2006/relationships/slideLayout" Target="../slideLayouts/slideLayout7.xml"/></Relationships>
</file>

<file path=ppt/slides/_rels/slide6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5.png"/><Relationship Id="rId2" Type="http://schemas.openxmlformats.org/officeDocument/2006/relationships/image" Target="../media/image804.png"/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.xml"/></Relationships>
</file>

<file path=ppt/slides/_rels/slide6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5.png"/><Relationship Id="rId2" Type="http://schemas.openxmlformats.org/officeDocument/2006/relationships/image" Target="../media/image804.png"/><Relationship Id="rId1" Type="http://schemas.openxmlformats.org/officeDocument/2006/relationships/slideLayout" Target="../slideLayouts/slideLayout7.xml"/></Relationships>
</file>

<file path=ppt/slides/_rels/slide6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7.png"/><Relationship Id="rId2" Type="http://schemas.openxmlformats.org/officeDocument/2006/relationships/image" Target="../media/image806.png"/><Relationship Id="rId1" Type="http://schemas.openxmlformats.org/officeDocument/2006/relationships/slideLayout" Target="../slideLayouts/slideLayout7.xml"/></Relationships>
</file>

<file path=ppt/slides/_rels/slide6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5.png"/><Relationship Id="rId2" Type="http://schemas.openxmlformats.org/officeDocument/2006/relationships/image" Target="../media/image794.png"/><Relationship Id="rId1" Type="http://schemas.openxmlformats.org/officeDocument/2006/relationships/slideLayout" Target="../slideLayouts/slideLayout7.xml"/></Relationships>
</file>

<file path=ppt/slides/_rels/slide6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9.png"/><Relationship Id="rId2" Type="http://schemas.openxmlformats.org/officeDocument/2006/relationships/image" Target="../media/image808.png"/><Relationship Id="rId1" Type="http://schemas.openxmlformats.org/officeDocument/2006/relationships/slideLayout" Target="../slideLayouts/slideLayout7.xml"/></Relationships>
</file>

<file path=ppt/slides/_rels/slide6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9.png"/><Relationship Id="rId2" Type="http://schemas.openxmlformats.org/officeDocument/2006/relationships/image" Target="../media/image778.png"/><Relationship Id="rId1" Type="http://schemas.openxmlformats.org/officeDocument/2006/relationships/slideLayout" Target="../slideLayouts/slideLayout7.xml"/></Relationships>
</file>

<file path=ppt/slides/_rels/slide6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5.png"/><Relationship Id="rId2" Type="http://schemas.openxmlformats.org/officeDocument/2006/relationships/image" Target="../media/image774.png"/><Relationship Id="rId1" Type="http://schemas.openxmlformats.org/officeDocument/2006/relationships/slideLayout" Target="../slideLayouts/slideLayout7.xml"/></Relationships>
</file>

<file path=ppt/slides/_rels/slide6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3.png"/><Relationship Id="rId2" Type="http://schemas.openxmlformats.org/officeDocument/2006/relationships/image" Target="../media/image782.png"/><Relationship Id="rId1" Type="http://schemas.openxmlformats.org/officeDocument/2006/relationships/slideLayout" Target="../slideLayouts/slideLayout7.xml"/></Relationships>
</file>

<file path=ppt/slides/_rels/slide6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1.png"/><Relationship Id="rId2" Type="http://schemas.openxmlformats.org/officeDocument/2006/relationships/image" Target="../media/image810.png"/><Relationship Id="rId1" Type="http://schemas.openxmlformats.org/officeDocument/2006/relationships/slideLayout" Target="../slideLayouts/slideLayout7.xml"/></Relationships>
</file>

<file path=ppt/slides/_rels/slide6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3.png"/><Relationship Id="rId2" Type="http://schemas.openxmlformats.org/officeDocument/2006/relationships/image" Target="../media/image812.png"/><Relationship Id="rId1" Type="http://schemas.openxmlformats.org/officeDocument/2006/relationships/slideLayout" Target="../slideLayouts/slideLayout7.xml"/></Relationships>
</file>

<file path=ppt/slides/_rels/slide6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5.png"/><Relationship Id="rId2" Type="http://schemas.openxmlformats.org/officeDocument/2006/relationships/image" Target="../media/image814.png"/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7.xml"/></Relationships>
</file>

<file path=ppt/slides/_rels/slide6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5.png"/><Relationship Id="rId2" Type="http://schemas.openxmlformats.org/officeDocument/2006/relationships/image" Target="../media/image814.png"/><Relationship Id="rId1" Type="http://schemas.openxmlformats.org/officeDocument/2006/relationships/slideLayout" Target="../slideLayouts/slideLayout7.xml"/></Relationships>
</file>

<file path=ppt/slides/_rels/slide6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5.png"/><Relationship Id="rId2" Type="http://schemas.openxmlformats.org/officeDocument/2006/relationships/image" Target="../media/image814.png"/><Relationship Id="rId1" Type="http://schemas.openxmlformats.org/officeDocument/2006/relationships/slideLayout" Target="../slideLayouts/slideLayout7.xml"/></Relationships>
</file>

<file path=ppt/slides/_rels/slide6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5.png"/><Relationship Id="rId2" Type="http://schemas.openxmlformats.org/officeDocument/2006/relationships/image" Target="../media/image814.png"/><Relationship Id="rId1" Type="http://schemas.openxmlformats.org/officeDocument/2006/relationships/slideLayout" Target="../slideLayouts/slideLayout7.xml"/></Relationships>
</file>

<file path=ppt/slides/_rels/slide6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5.png"/><Relationship Id="rId2" Type="http://schemas.openxmlformats.org/officeDocument/2006/relationships/image" Target="../media/image814.png"/><Relationship Id="rId1" Type="http://schemas.openxmlformats.org/officeDocument/2006/relationships/slideLayout" Target="../slideLayouts/slideLayout7.xml"/></Relationships>
</file>

<file path=ppt/slides/_rels/slide6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7.png"/><Relationship Id="rId2" Type="http://schemas.openxmlformats.org/officeDocument/2006/relationships/image" Target="../media/image816.png"/><Relationship Id="rId1" Type="http://schemas.openxmlformats.org/officeDocument/2006/relationships/slideLayout" Target="../slideLayouts/slideLayout7.xml"/></Relationships>
</file>

<file path=ppt/slides/_rels/slide6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7.png"/><Relationship Id="rId2" Type="http://schemas.openxmlformats.org/officeDocument/2006/relationships/image" Target="../media/image816.png"/><Relationship Id="rId1" Type="http://schemas.openxmlformats.org/officeDocument/2006/relationships/slideLayout" Target="../slideLayouts/slideLayout7.xml"/></Relationships>
</file>

<file path=ppt/slides/_rels/slide6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9.png"/><Relationship Id="rId2" Type="http://schemas.openxmlformats.org/officeDocument/2006/relationships/image" Target="../media/image818.png"/><Relationship Id="rId1" Type="http://schemas.openxmlformats.org/officeDocument/2006/relationships/slideLayout" Target="../slideLayouts/slideLayout7.xml"/></Relationships>
</file>

<file path=ppt/slides/_rels/slide6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9.png"/><Relationship Id="rId2" Type="http://schemas.openxmlformats.org/officeDocument/2006/relationships/image" Target="../media/image818.png"/><Relationship Id="rId1" Type="http://schemas.openxmlformats.org/officeDocument/2006/relationships/slideLayout" Target="../slideLayouts/slideLayout7.xml"/></Relationships>
</file>

<file path=ppt/slides/_rels/slide6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1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7.xml"/></Relationships>
</file>

<file path=ppt/slides/_rels/slide6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1.png"/><Relationship Id="rId2" Type="http://schemas.openxmlformats.org/officeDocument/2006/relationships/image" Target="../media/image820.png"/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95.png"/><Relationship Id="rId1" Type="http://schemas.openxmlformats.org/officeDocument/2006/relationships/slideLayout" Target="../slideLayouts/slideLayout7.xml"/></Relationships>
</file>

<file path=ppt/slides/_rels/slide6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3.png"/><Relationship Id="rId2" Type="http://schemas.openxmlformats.org/officeDocument/2006/relationships/image" Target="../media/image822.png"/><Relationship Id="rId1" Type="http://schemas.openxmlformats.org/officeDocument/2006/relationships/slideLayout" Target="../slideLayouts/slideLayout7.xml"/></Relationships>
</file>

<file path=ppt/slides/_rels/slide6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5.png"/><Relationship Id="rId2" Type="http://schemas.openxmlformats.org/officeDocument/2006/relationships/image" Target="../media/image824.png"/><Relationship Id="rId1" Type="http://schemas.openxmlformats.org/officeDocument/2006/relationships/slideLayout" Target="../slideLayouts/slideLayout7.xml"/></Relationships>
</file>

<file path=ppt/slides/_rels/slide6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5.png"/><Relationship Id="rId2" Type="http://schemas.openxmlformats.org/officeDocument/2006/relationships/image" Target="../media/image824.png"/><Relationship Id="rId1" Type="http://schemas.openxmlformats.org/officeDocument/2006/relationships/slideLayout" Target="../slideLayouts/slideLayout7.xml"/></Relationships>
</file>

<file path=ppt/slides/_rels/slide6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9.png"/><Relationship Id="rId2" Type="http://schemas.openxmlformats.org/officeDocument/2006/relationships/image" Target="../media/image818.png"/><Relationship Id="rId1" Type="http://schemas.openxmlformats.org/officeDocument/2006/relationships/slideLayout" Target="../slideLayouts/slideLayout7.xml"/></Relationships>
</file>

<file path=ppt/slides/_rels/slide6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7.png"/><Relationship Id="rId2" Type="http://schemas.openxmlformats.org/officeDocument/2006/relationships/image" Target="../media/image826.png"/><Relationship Id="rId1" Type="http://schemas.openxmlformats.org/officeDocument/2006/relationships/slideLayout" Target="../slideLayouts/slideLayout7.xml"/></Relationships>
</file>

<file path=ppt/slides/_rels/slide6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7.png"/><Relationship Id="rId2" Type="http://schemas.openxmlformats.org/officeDocument/2006/relationships/image" Target="../media/image826.png"/><Relationship Id="rId1" Type="http://schemas.openxmlformats.org/officeDocument/2006/relationships/slideLayout" Target="../slideLayouts/slideLayout7.xml"/></Relationships>
</file>

<file path=ppt/slides/_rels/slide6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7.png"/><Relationship Id="rId2" Type="http://schemas.openxmlformats.org/officeDocument/2006/relationships/image" Target="../media/image826.png"/><Relationship Id="rId1" Type="http://schemas.openxmlformats.org/officeDocument/2006/relationships/slideLayout" Target="../slideLayouts/slideLayout7.xml"/></Relationships>
</file>

<file path=ppt/slides/_rels/slide6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9.png"/><Relationship Id="rId2" Type="http://schemas.openxmlformats.org/officeDocument/2006/relationships/image" Target="../media/image828.png"/><Relationship Id="rId1" Type="http://schemas.openxmlformats.org/officeDocument/2006/relationships/slideLayout" Target="../slideLayouts/slideLayout7.xml"/></Relationships>
</file>

<file path=ppt/slides/_rels/slide6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1.png"/><Relationship Id="rId2" Type="http://schemas.openxmlformats.org/officeDocument/2006/relationships/image" Target="../media/image830.png"/><Relationship Id="rId1" Type="http://schemas.openxmlformats.org/officeDocument/2006/relationships/slideLayout" Target="../slideLayouts/slideLayout7.xml"/></Relationships>
</file>

<file path=ppt/slides/_rels/slide6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3.png"/><Relationship Id="rId2" Type="http://schemas.openxmlformats.org/officeDocument/2006/relationships/image" Target="../media/image832.png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95.png"/><Relationship Id="rId1" Type="http://schemas.openxmlformats.org/officeDocument/2006/relationships/slideLayout" Target="../slideLayouts/slideLayout7.xml"/></Relationships>
</file>

<file path=ppt/slides/_rels/slide6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3.png"/><Relationship Id="rId2" Type="http://schemas.openxmlformats.org/officeDocument/2006/relationships/image" Target="../media/image832.png"/><Relationship Id="rId1" Type="http://schemas.openxmlformats.org/officeDocument/2006/relationships/slideLayout" Target="../slideLayouts/slideLayout7.xml"/></Relationships>
</file>

<file path=ppt/slides/_rels/slide6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5.png"/><Relationship Id="rId2" Type="http://schemas.openxmlformats.org/officeDocument/2006/relationships/image" Target="../media/image834.png"/><Relationship Id="rId1" Type="http://schemas.openxmlformats.org/officeDocument/2006/relationships/slideLayout" Target="../slideLayouts/slideLayout7.xml"/></Relationships>
</file>

<file path=ppt/slides/_rels/slide6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7.png"/><Relationship Id="rId2" Type="http://schemas.openxmlformats.org/officeDocument/2006/relationships/image" Target="../media/image836.png"/><Relationship Id="rId1" Type="http://schemas.openxmlformats.org/officeDocument/2006/relationships/slideLayout" Target="../slideLayouts/slideLayout7.xml"/></Relationships>
</file>

<file path=ppt/slides/_rels/slide6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9.png"/><Relationship Id="rId2" Type="http://schemas.openxmlformats.org/officeDocument/2006/relationships/image" Target="../media/image838.png"/><Relationship Id="rId1" Type="http://schemas.openxmlformats.org/officeDocument/2006/relationships/slideLayout" Target="../slideLayouts/slideLayout7.xml"/></Relationships>
</file>

<file path=ppt/slides/_rels/slide6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1.png"/><Relationship Id="rId2" Type="http://schemas.openxmlformats.org/officeDocument/2006/relationships/image" Target="../media/image840.png"/><Relationship Id="rId1" Type="http://schemas.openxmlformats.org/officeDocument/2006/relationships/slideLayout" Target="../slideLayouts/slideLayout7.xml"/></Relationships>
</file>

<file path=ppt/slides/_rels/slide6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3.png"/><Relationship Id="rId2" Type="http://schemas.openxmlformats.org/officeDocument/2006/relationships/image" Target="../media/image842.png"/><Relationship Id="rId1" Type="http://schemas.openxmlformats.org/officeDocument/2006/relationships/slideLayout" Target="../slideLayouts/slideLayout7.xml"/></Relationships>
</file>

<file path=ppt/slides/_rels/slide6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3.png"/><Relationship Id="rId2" Type="http://schemas.openxmlformats.org/officeDocument/2006/relationships/image" Target="../media/image842.png"/><Relationship Id="rId1" Type="http://schemas.openxmlformats.org/officeDocument/2006/relationships/slideLayout" Target="../slideLayouts/slideLayout7.xml"/></Relationships>
</file>

<file path=ppt/slides/_rels/slide6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3.png"/><Relationship Id="rId2" Type="http://schemas.openxmlformats.org/officeDocument/2006/relationships/image" Target="../media/image842.png"/><Relationship Id="rId1" Type="http://schemas.openxmlformats.org/officeDocument/2006/relationships/slideLayout" Target="../slideLayouts/slideLayout7.xml"/></Relationships>
</file>

<file path=ppt/slides/_rels/slide6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5.png"/><Relationship Id="rId2" Type="http://schemas.openxmlformats.org/officeDocument/2006/relationships/image" Target="../media/image844.png"/><Relationship Id="rId1" Type="http://schemas.openxmlformats.org/officeDocument/2006/relationships/slideLayout" Target="../slideLayouts/slideLayout7.xml"/></Relationships>
</file>

<file path=ppt/slides/_rels/slide6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7.png"/><Relationship Id="rId2" Type="http://schemas.openxmlformats.org/officeDocument/2006/relationships/image" Target="../media/image846.png"/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image" Target="../media/image97.png"/><Relationship Id="rId1" Type="http://schemas.openxmlformats.org/officeDocument/2006/relationships/slideLayout" Target="../slideLayouts/slideLayout7.xml"/></Relationships>
</file>

<file path=ppt/slides/_rels/slide6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9.png"/><Relationship Id="rId2" Type="http://schemas.openxmlformats.org/officeDocument/2006/relationships/image" Target="../media/image848.png"/><Relationship Id="rId1" Type="http://schemas.openxmlformats.org/officeDocument/2006/relationships/slideLayout" Target="../slideLayouts/slideLayout7.xml"/></Relationships>
</file>

<file path=ppt/slides/_rels/slide6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1.png"/><Relationship Id="rId2" Type="http://schemas.openxmlformats.org/officeDocument/2006/relationships/image" Target="../media/image850.png"/><Relationship Id="rId1" Type="http://schemas.openxmlformats.org/officeDocument/2006/relationships/slideLayout" Target="../slideLayouts/slideLayout7.xml"/></Relationships>
</file>

<file path=ppt/slides/_rels/slide6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1.png"/><Relationship Id="rId2" Type="http://schemas.openxmlformats.org/officeDocument/2006/relationships/image" Target="../media/image850.png"/><Relationship Id="rId1" Type="http://schemas.openxmlformats.org/officeDocument/2006/relationships/slideLayout" Target="../slideLayouts/slideLayout7.xml"/></Relationships>
</file>

<file path=ppt/slides/_rels/slide6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1.png"/><Relationship Id="rId2" Type="http://schemas.openxmlformats.org/officeDocument/2006/relationships/image" Target="../media/image850.png"/><Relationship Id="rId1" Type="http://schemas.openxmlformats.org/officeDocument/2006/relationships/slideLayout" Target="../slideLayouts/slideLayout7.xml"/></Relationships>
</file>

<file path=ppt/slides/_rels/slide6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3.png"/><Relationship Id="rId2" Type="http://schemas.openxmlformats.org/officeDocument/2006/relationships/image" Target="../media/image852.png"/><Relationship Id="rId1" Type="http://schemas.openxmlformats.org/officeDocument/2006/relationships/slideLayout" Target="../slideLayouts/slideLayout7.xml"/></Relationships>
</file>

<file path=ppt/slides/_rels/slide6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5.png"/><Relationship Id="rId2" Type="http://schemas.openxmlformats.org/officeDocument/2006/relationships/image" Target="../media/image854.png"/><Relationship Id="rId1" Type="http://schemas.openxmlformats.org/officeDocument/2006/relationships/slideLayout" Target="../slideLayouts/slideLayout7.xml"/></Relationships>
</file>

<file path=ppt/slides/_rels/slide6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7.png"/><Relationship Id="rId2" Type="http://schemas.openxmlformats.org/officeDocument/2006/relationships/image" Target="../media/image856.png"/><Relationship Id="rId1" Type="http://schemas.openxmlformats.org/officeDocument/2006/relationships/slideLayout" Target="../slideLayouts/slideLayout7.xml"/></Relationships>
</file>

<file path=ppt/slides/_rels/slide6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7.png"/><Relationship Id="rId2" Type="http://schemas.openxmlformats.org/officeDocument/2006/relationships/image" Target="../media/image856.png"/><Relationship Id="rId1" Type="http://schemas.openxmlformats.org/officeDocument/2006/relationships/slideLayout" Target="../slideLayouts/slideLayout7.xml"/></Relationships>
</file>

<file path=ppt/slides/_rels/slide6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7.png"/><Relationship Id="rId2" Type="http://schemas.openxmlformats.org/officeDocument/2006/relationships/image" Target="../media/image856.png"/><Relationship Id="rId1" Type="http://schemas.openxmlformats.org/officeDocument/2006/relationships/slideLayout" Target="../slideLayouts/slideLayout7.xml"/></Relationships>
</file>

<file path=ppt/slides/_rels/slide6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9.png"/><Relationship Id="rId2" Type="http://schemas.openxmlformats.org/officeDocument/2006/relationships/image" Target="../media/image858.png"/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7.xml"/></Relationships>
</file>

<file path=ppt/slides/_rels/slide6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9.png"/><Relationship Id="rId2" Type="http://schemas.openxmlformats.org/officeDocument/2006/relationships/image" Target="../media/image858.png"/><Relationship Id="rId1" Type="http://schemas.openxmlformats.org/officeDocument/2006/relationships/slideLayout" Target="../slideLayouts/slideLayout7.xml"/></Relationships>
</file>

<file path=ppt/slides/_rels/slide6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1.png"/><Relationship Id="rId2" Type="http://schemas.openxmlformats.org/officeDocument/2006/relationships/image" Target="../media/image860.png"/><Relationship Id="rId1" Type="http://schemas.openxmlformats.org/officeDocument/2006/relationships/slideLayout" Target="../slideLayouts/slideLayout7.xml"/></Relationships>
</file>

<file path=ppt/slides/_rels/slide6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3.png"/><Relationship Id="rId2" Type="http://schemas.openxmlformats.org/officeDocument/2006/relationships/image" Target="../media/image862.png"/><Relationship Id="rId1" Type="http://schemas.openxmlformats.org/officeDocument/2006/relationships/slideLayout" Target="../slideLayouts/slideLayout7.xml"/></Relationships>
</file>

<file path=ppt/slides/_rels/slide6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3.png"/><Relationship Id="rId2" Type="http://schemas.openxmlformats.org/officeDocument/2006/relationships/image" Target="../media/image862.png"/><Relationship Id="rId1" Type="http://schemas.openxmlformats.org/officeDocument/2006/relationships/slideLayout" Target="../slideLayouts/slideLayout7.xml"/></Relationships>
</file>

<file path=ppt/slides/_rels/slide6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5.png"/><Relationship Id="rId2" Type="http://schemas.openxmlformats.org/officeDocument/2006/relationships/image" Target="../media/image864.png"/><Relationship Id="rId1" Type="http://schemas.openxmlformats.org/officeDocument/2006/relationships/slideLayout" Target="../slideLayouts/slideLayout7.xml"/></Relationships>
</file>

<file path=ppt/slides/_rels/slide6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7.png"/><Relationship Id="rId2" Type="http://schemas.openxmlformats.org/officeDocument/2006/relationships/image" Target="../media/image866.png"/><Relationship Id="rId1" Type="http://schemas.openxmlformats.org/officeDocument/2006/relationships/slideLayout" Target="../slideLayouts/slideLayout7.xml"/></Relationships>
</file>

<file path=ppt/slides/_rels/slide6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9.png"/><Relationship Id="rId2" Type="http://schemas.openxmlformats.org/officeDocument/2006/relationships/image" Target="../media/image868.png"/><Relationship Id="rId1" Type="http://schemas.openxmlformats.org/officeDocument/2006/relationships/slideLayout" Target="../slideLayouts/slideLayout7.xml"/></Relationships>
</file>

<file path=ppt/slides/_rels/slide6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9.png"/><Relationship Id="rId2" Type="http://schemas.openxmlformats.org/officeDocument/2006/relationships/image" Target="../media/image868.png"/><Relationship Id="rId1" Type="http://schemas.openxmlformats.org/officeDocument/2006/relationships/slideLayout" Target="../slideLayouts/slideLayout7.xml"/></Relationships>
</file>

<file path=ppt/slides/_rels/slide6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1.png"/><Relationship Id="rId2" Type="http://schemas.openxmlformats.org/officeDocument/2006/relationships/image" Target="../media/image870.png"/><Relationship Id="rId1" Type="http://schemas.openxmlformats.org/officeDocument/2006/relationships/slideLayout" Target="../slideLayouts/slideLayout7.xml"/></Relationships>
</file>

<file path=ppt/slides/_rels/slide6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3.png"/><Relationship Id="rId2" Type="http://schemas.openxmlformats.org/officeDocument/2006/relationships/image" Target="../media/image872.png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7.xml"/></Relationships>
</file>

<file path=ppt/slides/_rels/slide6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5.png"/><Relationship Id="rId2" Type="http://schemas.openxmlformats.org/officeDocument/2006/relationships/image" Target="../media/image874.png"/><Relationship Id="rId1" Type="http://schemas.openxmlformats.org/officeDocument/2006/relationships/slideLayout" Target="../slideLayouts/slideLayout7.xml"/></Relationships>
</file>

<file path=ppt/slides/_rels/slide6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7.png"/><Relationship Id="rId2" Type="http://schemas.openxmlformats.org/officeDocument/2006/relationships/image" Target="../media/image876.png"/><Relationship Id="rId1" Type="http://schemas.openxmlformats.org/officeDocument/2006/relationships/slideLayout" Target="../slideLayouts/slideLayout7.xml"/></Relationships>
</file>

<file path=ppt/slides/_rels/slide6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9.png"/><Relationship Id="rId2" Type="http://schemas.openxmlformats.org/officeDocument/2006/relationships/image" Target="../media/image878.png"/><Relationship Id="rId1" Type="http://schemas.openxmlformats.org/officeDocument/2006/relationships/slideLayout" Target="../slideLayouts/slideLayout7.xml"/></Relationships>
</file>

<file path=ppt/slides/_rels/slide6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1.png"/><Relationship Id="rId2" Type="http://schemas.openxmlformats.org/officeDocument/2006/relationships/image" Target="../media/image880.png"/><Relationship Id="rId1" Type="http://schemas.openxmlformats.org/officeDocument/2006/relationships/slideLayout" Target="../slideLayouts/slideLayout7.xml"/></Relationships>
</file>

<file path=ppt/slides/_rels/slide6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1.png"/><Relationship Id="rId2" Type="http://schemas.openxmlformats.org/officeDocument/2006/relationships/image" Target="../media/image880.png"/><Relationship Id="rId1" Type="http://schemas.openxmlformats.org/officeDocument/2006/relationships/slideLayout" Target="../slideLayouts/slideLayout7.xml"/></Relationships>
</file>

<file path=ppt/slides/_rels/slide6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3.png"/><Relationship Id="rId2" Type="http://schemas.openxmlformats.org/officeDocument/2006/relationships/image" Target="../media/image882.png"/><Relationship Id="rId1" Type="http://schemas.openxmlformats.org/officeDocument/2006/relationships/slideLayout" Target="../slideLayouts/slideLayout7.xml"/></Relationships>
</file>

<file path=ppt/slides/_rels/slide6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5.png"/><Relationship Id="rId2" Type="http://schemas.openxmlformats.org/officeDocument/2006/relationships/image" Target="../media/image884.png"/><Relationship Id="rId1" Type="http://schemas.openxmlformats.org/officeDocument/2006/relationships/slideLayout" Target="../slideLayouts/slideLayout7.xml"/></Relationships>
</file>

<file path=ppt/slides/_rels/slide6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5.png"/><Relationship Id="rId2" Type="http://schemas.openxmlformats.org/officeDocument/2006/relationships/image" Target="../media/image874.png"/><Relationship Id="rId1" Type="http://schemas.openxmlformats.org/officeDocument/2006/relationships/slideLayout" Target="../slideLayouts/slideLayout7.xml"/></Relationships>
</file>

<file path=ppt/slides/_rels/slide6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7.png"/><Relationship Id="rId2" Type="http://schemas.openxmlformats.org/officeDocument/2006/relationships/image" Target="../media/image886.png"/><Relationship Id="rId1" Type="http://schemas.openxmlformats.org/officeDocument/2006/relationships/slideLayout" Target="../slideLayouts/slideLayout7.xml"/></Relationships>
</file>

<file path=ppt/slides/_rels/slide6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5.png"/><Relationship Id="rId2" Type="http://schemas.openxmlformats.org/officeDocument/2006/relationships/image" Target="../media/image864.pn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image" Target="../media/image103.png"/><Relationship Id="rId1" Type="http://schemas.openxmlformats.org/officeDocument/2006/relationships/slideLayout" Target="../slideLayouts/slideLayout7.xml"/></Relationships>
</file>

<file path=ppt/slides/_rels/slide7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7.png"/><Relationship Id="rId2" Type="http://schemas.openxmlformats.org/officeDocument/2006/relationships/image" Target="../media/image856.png"/><Relationship Id="rId1" Type="http://schemas.openxmlformats.org/officeDocument/2006/relationships/slideLayout" Target="../slideLayouts/slideLayout7.xml"/></Relationships>
</file>

<file path=ppt/slides/_rels/slide7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3.png"/><Relationship Id="rId2" Type="http://schemas.openxmlformats.org/officeDocument/2006/relationships/image" Target="../media/image882.png"/><Relationship Id="rId1" Type="http://schemas.openxmlformats.org/officeDocument/2006/relationships/slideLayout" Target="../slideLayouts/slideLayout7.xml"/></Relationships>
</file>

<file path=ppt/slides/_rels/slide7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9.png"/><Relationship Id="rId2" Type="http://schemas.openxmlformats.org/officeDocument/2006/relationships/image" Target="../media/image848.png"/><Relationship Id="rId1" Type="http://schemas.openxmlformats.org/officeDocument/2006/relationships/slideLayout" Target="../slideLayouts/slideLayout7.xml"/></Relationships>
</file>

<file path=ppt/slides/_rels/slide7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9.png"/><Relationship Id="rId2" Type="http://schemas.openxmlformats.org/officeDocument/2006/relationships/image" Target="../media/image888.png"/><Relationship Id="rId1" Type="http://schemas.openxmlformats.org/officeDocument/2006/relationships/slideLayout" Target="../slideLayouts/slideLayout7.xml"/></Relationships>
</file>

<file path=ppt/slides/_rels/slide7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9.png"/><Relationship Id="rId2" Type="http://schemas.openxmlformats.org/officeDocument/2006/relationships/image" Target="../media/image888.png"/><Relationship Id="rId1" Type="http://schemas.openxmlformats.org/officeDocument/2006/relationships/slideLayout" Target="../slideLayouts/slideLayout7.xml"/></Relationships>
</file>

<file path=ppt/slides/_rels/slide7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9.png"/><Relationship Id="rId2" Type="http://schemas.openxmlformats.org/officeDocument/2006/relationships/image" Target="../media/image888.png"/><Relationship Id="rId1" Type="http://schemas.openxmlformats.org/officeDocument/2006/relationships/slideLayout" Target="../slideLayouts/slideLayout7.xml"/></Relationships>
</file>

<file path=ppt/slides/_rels/slide7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1.png"/><Relationship Id="rId2" Type="http://schemas.openxmlformats.org/officeDocument/2006/relationships/image" Target="../media/image890.png"/><Relationship Id="rId1" Type="http://schemas.openxmlformats.org/officeDocument/2006/relationships/slideLayout" Target="../slideLayouts/slideLayout7.xml"/></Relationships>
</file>

<file path=ppt/slides/_rels/slide7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1.png"/><Relationship Id="rId2" Type="http://schemas.openxmlformats.org/officeDocument/2006/relationships/image" Target="../media/image890.png"/><Relationship Id="rId1" Type="http://schemas.openxmlformats.org/officeDocument/2006/relationships/slideLayout" Target="../slideLayouts/slideLayout7.xml"/></Relationships>
</file>

<file path=ppt/slides/_rels/slide7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1.png"/><Relationship Id="rId2" Type="http://schemas.openxmlformats.org/officeDocument/2006/relationships/image" Target="../media/image890.png"/><Relationship Id="rId1" Type="http://schemas.openxmlformats.org/officeDocument/2006/relationships/slideLayout" Target="../slideLayouts/slideLayout7.xml"/></Relationships>
</file>

<file path=ppt/slides/_rels/slide7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3.png"/><Relationship Id="rId2" Type="http://schemas.openxmlformats.org/officeDocument/2006/relationships/image" Target="../media/image892.png"/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105.png"/><Relationship Id="rId1" Type="http://schemas.openxmlformats.org/officeDocument/2006/relationships/slideLayout" Target="../slideLayouts/slideLayout7.xml"/></Relationships>
</file>

<file path=ppt/slides/_rels/slide7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3.png"/><Relationship Id="rId2" Type="http://schemas.openxmlformats.org/officeDocument/2006/relationships/image" Target="../media/image892.png"/><Relationship Id="rId1" Type="http://schemas.openxmlformats.org/officeDocument/2006/relationships/slideLayout" Target="../slideLayouts/slideLayout7.xml"/></Relationships>
</file>

<file path=ppt/slides/_rels/slide7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3.png"/><Relationship Id="rId2" Type="http://schemas.openxmlformats.org/officeDocument/2006/relationships/image" Target="../media/image892.png"/><Relationship Id="rId1" Type="http://schemas.openxmlformats.org/officeDocument/2006/relationships/slideLayout" Target="../slideLayouts/slideLayout7.xml"/></Relationships>
</file>

<file path=ppt/slides/_rels/slide7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3.png"/><Relationship Id="rId2" Type="http://schemas.openxmlformats.org/officeDocument/2006/relationships/image" Target="../media/image892.png"/><Relationship Id="rId1" Type="http://schemas.openxmlformats.org/officeDocument/2006/relationships/slideLayout" Target="../slideLayouts/slideLayout7.xml"/></Relationships>
</file>

<file path=ppt/slides/_rels/slide7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5.png"/><Relationship Id="rId2" Type="http://schemas.openxmlformats.org/officeDocument/2006/relationships/image" Target="../media/image894.png"/><Relationship Id="rId1" Type="http://schemas.openxmlformats.org/officeDocument/2006/relationships/slideLayout" Target="../slideLayouts/slideLayout7.xml"/></Relationships>
</file>

<file path=ppt/slides/_rels/slide7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5.png"/><Relationship Id="rId2" Type="http://schemas.openxmlformats.org/officeDocument/2006/relationships/image" Target="../media/image894.png"/><Relationship Id="rId1" Type="http://schemas.openxmlformats.org/officeDocument/2006/relationships/slideLayout" Target="../slideLayouts/slideLayout7.xml"/></Relationships>
</file>

<file path=ppt/slides/_rels/slide7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7.png"/><Relationship Id="rId2" Type="http://schemas.openxmlformats.org/officeDocument/2006/relationships/image" Target="../media/image896.png"/><Relationship Id="rId1" Type="http://schemas.openxmlformats.org/officeDocument/2006/relationships/slideLayout" Target="../slideLayouts/slideLayout7.xml"/></Relationships>
</file>

<file path=ppt/slides/_rels/slide7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3.png"/><Relationship Id="rId2" Type="http://schemas.openxmlformats.org/officeDocument/2006/relationships/image" Target="../media/image892.png"/><Relationship Id="rId1" Type="http://schemas.openxmlformats.org/officeDocument/2006/relationships/slideLayout" Target="../slideLayouts/slideLayout7.xml"/></Relationships>
</file>

<file path=ppt/slides/_rels/slide7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9.png"/><Relationship Id="rId2" Type="http://schemas.openxmlformats.org/officeDocument/2006/relationships/image" Target="../media/image898.png"/><Relationship Id="rId1" Type="http://schemas.openxmlformats.org/officeDocument/2006/relationships/slideLayout" Target="../slideLayouts/slideLayout7.xml"/></Relationships>
</file>

<file path=ppt/slides/_rels/slide7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1.png"/><Relationship Id="rId2" Type="http://schemas.openxmlformats.org/officeDocument/2006/relationships/image" Target="../media/image900.png"/><Relationship Id="rId1" Type="http://schemas.openxmlformats.org/officeDocument/2006/relationships/slideLayout" Target="../slideLayouts/slideLayout7.xml"/></Relationships>
</file>

<file path=ppt/slides/_rels/slide7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1.png"/><Relationship Id="rId2" Type="http://schemas.openxmlformats.org/officeDocument/2006/relationships/image" Target="../media/image900.png"/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7.xml"/></Relationships>
</file>

<file path=ppt/slides/_rels/slide7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1.png"/><Relationship Id="rId2" Type="http://schemas.openxmlformats.org/officeDocument/2006/relationships/image" Target="../media/image900.png"/><Relationship Id="rId1" Type="http://schemas.openxmlformats.org/officeDocument/2006/relationships/slideLayout" Target="../slideLayouts/slideLayout7.xml"/></Relationships>
</file>

<file path=ppt/slides/_rels/slide7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3.png"/><Relationship Id="rId2" Type="http://schemas.openxmlformats.org/officeDocument/2006/relationships/image" Target="../media/image902.png"/><Relationship Id="rId1" Type="http://schemas.openxmlformats.org/officeDocument/2006/relationships/slideLayout" Target="../slideLayouts/slideLayout7.xml"/></Relationships>
</file>

<file path=ppt/slides/_rels/slide7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5.png"/><Relationship Id="rId2" Type="http://schemas.openxmlformats.org/officeDocument/2006/relationships/image" Target="../media/image904.png"/><Relationship Id="rId1" Type="http://schemas.openxmlformats.org/officeDocument/2006/relationships/slideLayout" Target="../slideLayouts/slideLayout7.xml"/></Relationships>
</file>

<file path=ppt/slides/_rels/slide7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7.png"/><Relationship Id="rId2" Type="http://schemas.openxmlformats.org/officeDocument/2006/relationships/image" Target="../media/image906.png"/><Relationship Id="rId1" Type="http://schemas.openxmlformats.org/officeDocument/2006/relationships/slideLayout" Target="../slideLayouts/slideLayout7.xml"/></Relationships>
</file>

<file path=ppt/slides/_rels/slide7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7.png"/><Relationship Id="rId2" Type="http://schemas.openxmlformats.org/officeDocument/2006/relationships/image" Target="../media/image906.png"/><Relationship Id="rId1" Type="http://schemas.openxmlformats.org/officeDocument/2006/relationships/slideLayout" Target="../slideLayouts/slideLayout7.xml"/></Relationships>
</file>

<file path=ppt/slides/_rels/slide7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9.png"/><Relationship Id="rId2" Type="http://schemas.openxmlformats.org/officeDocument/2006/relationships/image" Target="../media/image908.png"/><Relationship Id="rId1" Type="http://schemas.openxmlformats.org/officeDocument/2006/relationships/slideLayout" Target="../slideLayouts/slideLayout7.xml"/></Relationships>
</file>

<file path=ppt/slides/_rels/slide7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1.png"/><Relationship Id="rId2" Type="http://schemas.openxmlformats.org/officeDocument/2006/relationships/image" Target="../media/image910.png"/><Relationship Id="rId1" Type="http://schemas.openxmlformats.org/officeDocument/2006/relationships/slideLayout" Target="../slideLayouts/slideLayout7.xml"/></Relationships>
</file>

<file path=ppt/slides/_rels/slide7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1.png"/><Relationship Id="rId2" Type="http://schemas.openxmlformats.org/officeDocument/2006/relationships/image" Target="../media/image910.png"/><Relationship Id="rId1" Type="http://schemas.openxmlformats.org/officeDocument/2006/relationships/slideLayout" Target="../slideLayouts/slideLayout7.xml"/></Relationships>
</file>

<file path=ppt/slides/_rels/slide7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3.png"/><Relationship Id="rId2" Type="http://schemas.openxmlformats.org/officeDocument/2006/relationships/image" Target="../media/image912.png"/><Relationship Id="rId1" Type="http://schemas.openxmlformats.org/officeDocument/2006/relationships/slideLayout" Target="../slideLayouts/slideLayout7.xml"/></Relationships>
</file>

<file path=ppt/slides/_rels/slide7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7.png"/><Relationship Id="rId2" Type="http://schemas.openxmlformats.org/officeDocument/2006/relationships/image" Target="../media/image906.png"/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7.xml"/></Relationships>
</file>

<file path=ppt/slides/_rels/slide7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5.png"/><Relationship Id="rId2" Type="http://schemas.openxmlformats.org/officeDocument/2006/relationships/image" Target="../media/image914.png"/><Relationship Id="rId1" Type="http://schemas.openxmlformats.org/officeDocument/2006/relationships/slideLayout" Target="../slideLayouts/slideLayout7.xml"/></Relationships>
</file>

<file path=ppt/slides/_rels/slide7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7.png"/><Relationship Id="rId2" Type="http://schemas.openxmlformats.org/officeDocument/2006/relationships/image" Target="../media/image916.png"/><Relationship Id="rId1" Type="http://schemas.openxmlformats.org/officeDocument/2006/relationships/slideLayout" Target="../slideLayouts/slideLayout7.xml"/></Relationships>
</file>

<file path=ppt/slides/_rels/slide7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7.png"/><Relationship Id="rId2" Type="http://schemas.openxmlformats.org/officeDocument/2006/relationships/image" Target="../media/image896.png"/><Relationship Id="rId1" Type="http://schemas.openxmlformats.org/officeDocument/2006/relationships/slideLayout" Target="../slideLayouts/slideLayout7.xml"/></Relationships>
</file>

<file path=ppt/slides/_rels/slide7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9.png"/><Relationship Id="rId2" Type="http://schemas.openxmlformats.org/officeDocument/2006/relationships/image" Target="../media/image918.png"/><Relationship Id="rId1" Type="http://schemas.openxmlformats.org/officeDocument/2006/relationships/slideLayout" Target="../slideLayouts/slideLayout7.xml"/></Relationships>
</file>

<file path=ppt/slides/_rels/slide7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1.png"/><Relationship Id="rId2" Type="http://schemas.openxmlformats.org/officeDocument/2006/relationships/image" Target="../media/image920.png"/><Relationship Id="rId1" Type="http://schemas.openxmlformats.org/officeDocument/2006/relationships/slideLayout" Target="../slideLayouts/slideLayout7.xml"/></Relationships>
</file>

<file path=ppt/slides/_rels/slide7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3.png"/><Relationship Id="rId2" Type="http://schemas.openxmlformats.org/officeDocument/2006/relationships/image" Target="../media/image922.png"/><Relationship Id="rId1" Type="http://schemas.openxmlformats.org/officeDocument/2006/relationships/slideLayout" Target="../slideLayouts/slideLayout7.xml"/></Relationships>
</file>

<file path=ppt/slides/_rels/slide7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5.png"/><Relationship Id="rId2" Type="http://schemas.openxmlformats.org/officeDocument/2006/relationships/image" Target="../media/image924.png"/><Relationship Id="rId1" Type="http://schemas.openxmlformats.org/officeDocument/2006/relationships/slideLayout" Target="../slideLayouts/slideLayout7.xml"/></Relationships>
</file>

<file path=ppt/slides/_rels/slide7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5.png"/><Relationship Id="rId2" Type="http://schemas.openxmlformats.org/officeDocument/2006/relationships/image" Target="../media/image924.png"/><Relationship Id="rId1" Type="http://schemas.openxmlformats.org/officeDocument/2006/relationships/slideLayout" Target="../slideLayouts/slideLayout7.xml"/></Relationships>
</file>

<file path=ppt/slides/_rels/slide7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7.png"/><Relationship Id="rId2" Type="http://schemas.openxmlformats.org/officeDocument/2006/relationships/image" Target="../media/image926.png"/><Relationship Id="rId1" Type="http://schemas.openxmlformats.org/officeDocument/2006/relationships/slideLayout" Target="../slideLayouts/slideLayout7.xml"/></Relationships>
</file>

<file path=ppt/slides/_rels/slide7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9.png"/><Relationship Id="rId2" Type="http://schemas.openxmlformats.org/officeDocument/2006/relationships/image" Target="../media/image928.png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111.png"/><Relationship Id="rId1" Type="http://schemas.openxmlformats.org/officeDocument/2006/relationships/slideLayout" Target="../slideLayouts/slideLayout7.xml"/></Relationships>
</file>

<file path=ppt/slides/_rels/slide7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9.png"/><Relationship Id="rId2" Type="http://schemas.openxmlformats.org/officeDocument/2006/relationships/image" Target="../media/image928.png"/><Relationship Id="rId1" Type="http://schemas.openxmlformats.org/officeDocument/2006/relationships/slideLayout" Target="../slideLayouts/slideLayout7.xml"/></Relationships>
</file>

<file path=ppt/slides/_rels/slide7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1.png"/><Relationship Id="rId2" Type="http://schemas.openxmlformats.org/officeDocument/2006/relationships/image" Target="../media/image930.png"/><Relationship Id="rId1" Type="http://schemas.openxmlformats.org/officeDocument/2006/relationships/slideLayout" Target="../slideLayouts/slideLayout7.xml"/></Relationships>
</file>

<file path=ppt/slides/_rels/slide7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9.png"/><Relationship Id="rId2" Type="http://schemas.openxmlformats.org/officeDocument/2006/relationships/image" Target="../media/image898.png"/><Relationship Id="rId1" Type="http://schemas.openxmlformats.org/officeDocument/2006/relationships/slideLayout" Target="../slideLayouts/slideLayout7.xml"/></Relationships>
</file>

<file path=ppt/slides/_rels/slide7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5.png"/><Relationship Id="rId2" Type="http://schemas.openxmlformats.org/officeDocument/2006/relationships/image" Target="../media/image894.png"/><Relationship Id="rId1" Type="http://schemas.openxmlformats.org/officeDocument/2006/relationships/slideLayout" Target="../slideLayouts/slideLayout7.xml"/></Relationships>
</file>

<file path=ppt/slides/_rels/slide7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3.png"/><Relationship Id="rId2" Type="http://schemas.openxmlformats.org/officeDocument/2006/relationships/image" Target="../media/image932.png"/><Relationship Id="rId1" Type="http://schemas.openxmlformats.org/officeDocument/2006/relationships/slideLayout" Target="../slideLayouts/slideLayout7.xml"/></Relationships>
</file>

<file path=ppt/slides/_rels/slide7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7.png"/><Relationship Id="rId2" Type="http://schemas.openxmlformats.org/officeDocument/2006/relationships/image" Target="../media/image896.png"/><Relationship Id="rId1" Type="http://schemas.openxmlformats.org/officeDocument/2006/relationships/slideLayout" Target="../slideLayouts/slideLayout7.xml"/></Relationships>
</file>

<file path=ppt/slides/_rels/slide7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3.png"/><Relationship Id="rId2" Type="http://schemas.openxmlformats.org/officeDocument/2006/relationships/image" Target="../media/image932.png"/><Relationship Id="rId1" Type="http://schemas.openxmlformats.org/officeDocument/2006/relationships/slideLayout" Target="../slideLayouts/slideLayout7.xml"/></Relationships>
</file>

<file path=ppt/slides/_rels/slide7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9.png"/><Relationship Id="rId2" Type="http://schemas.openxmlformats.org/officeDocument/2006/relationships/image" Target="../media/image888.png"/><Relationship Id="rId1" Type="http://schemas.openxmlformats.org/officeDocument/2006/relationships/slideLayout" Target="../slideLayouts/slideLayout7.xml"/></Relationships>
</file>

<file path=ppt/slides/_rels/slide7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9.png"/><Relationship Id="rId2" Type="http://schemas.openxmlformats.org/officeDocument/2006/relationships/image" Target="../media/image888.png"/><Relationship Id="rId1" Type="http://schemas.openxmlformats.org/officeDocument/2006/relationships/slideLayout" Target="../slideLayouts/slideLayout7.xml"/></Relationships>
</file>

<file path=ppt/slides/_rels/slide7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9.png"/><Relationship Id="rId2" Type="http://schemas.openxmlformats.org/officeDocument/2006/relationships/image" Target="../media/image888.png"/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png"/><Relationship Id="rId2" Type="http://schemas.openxmlformats.org/officeDocument/2006/relationships/image" Target="../media/image113.png"/><Relationship Id="rId1" Type="http://schemas.openxmlformats.org/officeDocument/2006/relationships/slideLayout" Target="../slideLayouts/slideLayout7.xml"/></Relationships>
</file>

<file path=ppt/slides/_rels/slide7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3.png"/><Relationship Id="rId2" Type="http://schemas.openxmlformats.org/officeDocument/2006/relationships/image" Target="../media/image892.png"/><Relationship Id="rId1" Type="http://schemas.openxmlformats.org/officeDocument/2006/relationships/slideLayout" Target="../slideLayouts/slideLayout7.xml"/></Relationships>
</file>

<file path=ppt/slides/_rels/slide7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5.png"/><Relationship Id="rId2" Type="http://schemas.openxmlformats.org/officeDocument/2006/relationships/image" Target="../media/image934.png"/><Relationship Id="rId1" Type="http://schemas.openxmlformats.org/officeDocument/2006/relationships/slideLayout" Target="../slideLayouts/slideLayout7.xml"/></Relationships>
</file>

<file path=ppt/slides/_rels/slide7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1.png"/><Relationship Id="rId2" Type="http://schemas.openxmlformats.org/officeDocument/2006/relationships/image" Target="../media/image900.png"/><Relationship Id="rId1" Type="http://schemas.openxmlformats.org/officeDocument/2006/relationships/slideLayout" Target="../slideLayouts/slideLayout7.xml"/></Relationships>
</file>

<file path=ppt/slides/_rels/slide7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1.png"/><Relationship Id="rId2" Type="http://schemas.openxmlformats.org/officeDocument/2006/relationships/image" Target="../media/image930.png"/><Relationship Id="rId1" Type="http://schemas.openxmlformats.org/officeDocument/2006/relationships/slideLayout" Target="../slideLayouts/slideLayout7.xml"/></Relationships>
</file>

<file path=ppt/slides/_rels/slide7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5.png"/><Relationship Id="rId2" Type="http://schemas.openxmlformats.org/officeDocument/2006/relationships/image" Target="../media/image894.png"/><Relationship Id="rId1" Type="http://schemas.openxmlformats.org/officeDocument/2006/relationships/slideLayout" Target="../slideLayouts/slideLayout7.xml"/></Relationships>
</file>

<file path=ppt/slides/_rels/slide7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7.png"/><Relationship Id="rId2" Type="http://schemas.openxmlformats.org/officeDocument/2006/relationships/image" Target="../media/image936.png"/><Relationship Id="rId1" Type="http://schemas.openxmlformats.org/officeDocument/2006/relationships/slideLayout" Target="../slideLayouts/slideLayout7.xml"/></Relationships>
</file>

<file path=ppt/slides/_rels/slide7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7.png"/><Relationship Id="rId2" Type="http://schemas.openxmlformats.org/officeDocument/2006/relationships/image" Target="../media/image936.png"/><Relationship Id="rId1" Type="http://schemas.openxmlformats.org/officeDocument/2006/relationships/slideLayout" Target="../slideLayouts/slideLayout7.xml"/></Relationships>
</file>

<file path=ppt/slides/_rels/slide7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7.png"/><Relationship Id="rId2" Type="http://schemas.openxmlformats.org/officeDocument/2006/relationships/image" Target="../media/image936.png"/><Relationship Id="rId1" Type="http://schemas.openxmlformats.org/officeDocument/2006/relationships/slideLayout" Target="../slideLayouts/slideLayout7.xml"/></Relationships>
</file>

<file path=ppt/slides/_rels/slide7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7.png"/><Relationship Id="rId2" Type="http://schemas.openxmlformats.org/officeDocument/2006/relationships/image" Target="../media/image936.png"/><Relationship Id="rId1" Type="http://schemas.openxmlformats.org/officeDocument/2006/relationships/slideLayout" Target="../slideLayouts/slideLayout7.xml"/></Relationships>
</file>

<file path=ppt/slides/_rels/slide7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7.png"/><Relationship Id="rId2" Type="http://schemas.openxmlformats.org/officeDocument/2006/relationships/image" Target="../media/image936.png"/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image" Target="../media/image115.png"/><Relationship Id="rId1" Type="http://schemas.openxmlformats.org/officeDocument/2006/relationships/slideLayout" Target="../slideLayouts/slideLayout7.xml"/></Relationships>
</file>

<file path=ppt/slides/_rels/slide7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7.png"/><Relationship Id="rId2" Type="http://schemas.openxmlformats.org/officeDocument/2006/relationships/image" Target="../media/image936.png"/><Relationship Id="rId1" Type="http://schemas.openxmlformats.org/officeDocument/2006/relationships/slideLayout" Target="../slideLayouts/slideLayout7.xml"/></Relationships>
</file>

<file path=ppt/slides/_rels/slide7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7.png"/><Relationship Id="rId2" Type="http://schemas.openxmlformats.org/officeDocument/2006/relationships/image" Target="../media/image936.png"/><Relationship Id="rId1" Type="http://schemas.openxmlformats.org/officeDocument/2006/relationships/slideLayout" Target="../slideLayouts/slideLayout7.xml"/></Relationships>
</file>

<file path=ppt/slides/_rels/slide7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7.png"/><Relationship Id="rId2" Type="http://schemas.openxmlformats.org/officeDocument/2006/relationships/image" Target="../media/image936.png"/><Relationship Id="rId1" Type="http://schemas.openxmlformats.org/officeDocument/2006/relationships/slideLayout" Target="../slideLayouts/slideLayout7.xml"/></Relationships>
</file>

<file path=ppt/slides/_rels/slide7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9.png"/><Relationship Id="rId2" Type="http://schemas.openxmlformats.org/officeDocument/2006/relationships/image" Target="../media/image938.png"/><Relationship Id="rId1" Type="http://schemas.openxmlformats.org/officeDocument/2006/relationships/slideLayout" Target="../slideLayouts/slideLayout7.xml"/></Relationships>
</file>

<file path=ppt/slides/_rels/slide7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1.png"/><Relationship Id="rId2" Type="http://schemas.openxmlformats.org/officeDocument/2006/relationships/image" Target="../media/image940.png"/><Relationship Id="rId1" Type="http://schemas.openxmlformats.org/officeDocument/2006/relationships/slideLayout" Target="../slideLayouts/slideLayout7.xml"/></Relationships>
</file>

<file path=ppt/slides/_rels/slide7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3.png"/><Relationship Id="rId2" Type="http://schemas.openxmlformats.org/officeDocument/2006/relationships/image" Target="../media/image942.png"/><Relationship Id="rId1" Type="http://schemas.openxmlformats.org/officeDocument/2006/relationships/slideLayout" Target="../slideLayouts/slideLayout7.xml"/></Relationships>
</file>

<file path=ppt/slides/_rels/slide7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5.png"/><Relationship Id="rId2" Type="http://schemas.openxmlformats.org/officeDocument/2006/relationships/image" Target="../media/image944.png"/><Relationship Id="rId1" Type="http://schemas.openxmlformats.org/officeDocument/2006/relationships/slideLayout" Target="../slideLayouts/slideLayout4.xml"/></Relationships>
</file>

<file path=ppt/slides/_rels/slide7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7.png"/><Relationship Id="rId2" Type="http://schemas.openxmlformats.org/officeDocument/2006/relationships/image" Target="../media/image946.png"/><Relationship Id="rId1" Type="http://schemas.openxmlformats.org/officeDocument/2006/relationships/slideLayout" Target="../slideLayouts/slideLayout7.xml"/></Relationships>
</file>

<file path=ppt/slides/_rels/slide7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9.png"/><Relationship Id="rId2" Type="http://schemas.openxmlformats.org/officeDocument/2006/relationships/image" Target="../media/image948.png"/><Relationship Id="rId1" Type="http://schemas.openxmlformats.org/officeDocument/2006/relationships/slideLayout" Target="../slideLayouts/slideLayout7.xml"/></Relationships>
</file>

<file path=ppt/slides/_rels/slide7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1.png"/><Relationship Id="rId2" Type="http://schemas.openxmlformats.org/officeDocument/2006/relationships/image" Target="../media/image950.png"/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7.xml"/></Relationships>
</file>

<file path=ppt/slides/_rels/slide7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3.png"/><Relationship Id="rId2" Type="http://schemas.openxmlformats.org/officeDocument/2006/relationships/image" Target="../media/image952.png"/><Relationship Id="rId1" Type="http://schemas.openxmlformats.org/officeDocument/2006/relationships/slideLayout" Target="../slideLayouts/slideLayout7.xml"/></Relationships>
</file>

<file path=ppt/slides/_rels/slide7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5.png"/><Relationship Id="rId2" Type="http://schemas.openxmlformats.org/officeDocument/2006/relationships/image" Target="../media/image954.png"/><Relationship Id="rId1" Type="http://schemas.openxmlformats.org/officeDocument/2006/relationships/slideLayout" Target="../slideLayouts/slideLayout7.xml"/></Relationships>
</file>

<file path=ppt/slides/_rels/slide7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7.png"/><Relationship Id="rId2" Type="http://schemas.openxmlformats.org/officeDocument/2006/relationships/image" Target="../media/image956.png"/><Relationship Id="rId1" Type="http://schemas.openxmlformats.org/officeDocument/2006/relationships/slideLayout" Target="../slideLayouts/slideLayout7.xml"/></Relationships>
</file>

<file path=ppt/slides/_rels/slide7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9.png"/><Relationship Id="rId2" Type="http://schemas.openxmlformats.org/officeDocument/2006/relationships/image" Target="../media/image958.png"/><Relationship Id="rId1" Type="http://schemas.openxmlformats.org/officeDocument/2006/relationships/slideLayout" Target="../slideLayouts/slideLayout7.xml"/></Relationships>
</file>

<file path=ppt/slides/_rels/slide7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1.png"/><Relationship Id="rId2" Type="http://schemas.openxmlformats.org/officeDocument/2006/relationships/image" Target="../media/image960.png"/><Relationship Id="rId1" Type="http://schemas.openxmlformats.org/officeDocument/2006/relationships/slideLayout" Target="../slideLayouts/slideLayout7.xml"/></Relationships>
</file>

<file path=ppt/slides/_rels/slide7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1.png"/><Relationship Id="rId2" Type="http://schemas.openxmlformats.org/officeDocument/2006/relationships/image" Target="../media/image960.png"/><Relationship Id="rId1" Type="http://schemas.openxmlformats.org/officeDocument/2006/relationships/slideLayout" Target="../slideLayouts/slideLayout7.xml"/></Relationships>
</file>

<file path=ppt/slides/_rels/slide7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3.png"/><Relationship Id="rId2" Type="http://schemas.openxmlformats.org/officeDocument/2006/relationships/image" Target="../media/image962.png"/><Relationship Id="rId1" Type="http://schemas.openxmlformats.org/officeDocument/2006/relationships/slideLayout" Target="../slideLayouts/slideLayout7.xml"/></Relationships>
</file>

<file path=ppt/slides/_rels/slide7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5.png"/><Relationship Id="rId2" Type="http://schemas.openxmlformats.org/officeDocument/2006/relationships/image" Target="../media/image964.png"/><Relationship Id="rId1" Type="http://schemas.openxmlformats.org/officeDocument/2006/relationships/slideLayout" Target="../slideLayouts/slideLayout7.xml"/></Relationships>
</file>

<file path=ppt/slides/_rels/slide7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7.png"/><Relationship Id="rId2" Type="http://schemas.openxmlformats.org/officeDocument/2006/relationships/image" Target="../media/image966.png"/><Relationship Id="rId1" Type="http://schemas.openxmlformats.org/officeDocument/2006/relationships/slideLayout" Target="../slideLayouts/slideLayout7.xml"/></Relationships>
</file>

<file path=ppt/slides/_rels/slide7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9.png"/><Relationship Id="rId2" Type="http://schemas.openxmlformats.org/officeDocument/2006/relationships/image" Target="../media/image968.png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7.xml"/></Relationships>
</file>

<file path=ppt/slides/_rels/slide7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1.png"/><Relationship Id="rId2" Type="http://schemas.openxmlformats.org/officeDocument/2006/relationships/image" Target="../media/image960.png"/><Relationship Id="rId1" Type="http://schemas.openxmlformats.org/officeDocument/2006/relationships/slideLayout" Target="../slideLayouts/slideLayout7.xml"/></Relationships>
</file>

<file path=ppt/slides/_rels/slide7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1.png"/><Relationship Id="rId2" Type="http://schemas.openxmlformats.org/officeDocument/2006/relationships/image" Target="../media/image970.png"/><Relationship Id="rId1" Type="http://schemas.openxmlformats.org/officeDocument/2006/relationships/slideLayout" Target="../slideLayouts/slideLayout7.xml"/></Relationships>
</file>

<file path=ppt/slides/_rels/slide7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1.png"/><Relationship Id="rId2" Type="http://schemas.openxmlformats.org/officeDocument/2006/relationships/image" Target="../media/image970.png"/><Relationship Id="rId1" Type="http://schemas.openxmlformats.org/officeDocument/2006/relationships/slideLayout" Target="../slideLayouts/slideLayout7.xml"/></Relationships>
</file>

<file path=ppt/slides/_rels/slide7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1.png"/><Relationship Id="rId2" Type="http://schemas.openxmlformats.org/officeDocument/2006/relationships/image" Target="../media/image970.png"/><Relationship Id="rId1" Type="http://schemas.openxmlformats.org/officeDocument/2006/relationships/slideLayout" Target="../slideLayouts/slideLayout7.xml"/></Relationships>
</file>

<file path=ppt/slides/_rels/slide7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1.png"/><Relationship Id="rId2" Type="http://schemas.openxmlformats.org/officeDocument/2006/relationships/image" Target="../media/image970.png"/><Relationship Id="rId1" Type="http://schemas.openxmlformats.org/officeDocument/2006/relationships/slideLayout" Target="../slideLayouts/slideLayout7.xml"/></Relationships>
</file>

<file path=ppt/slides/_rels/slide7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3.png"/><Relationship Id="rId2" Type="http://schemas.openxmlformats.org/officeDocument/2006/relationships/image" Target="../media/image972.png"/><Relationship Id="rId1" Type="http://schemas.openxmlformats.org/officeDocument/2006/relationships/slideLayout" Target="../slideLayouts/slideLayout7.xml"/></Relationships>
</file>

<file path=ppt/slides/_rels/slide7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5.png"/><Relationship Id="rId2" Type="http://schemas.openxmlformats.org/officeDocument/2006/relationships/image" Target="../media/image974.png"/><Relationship Id="rId1" Type="http://schemas.openxmlformats.org/officeDocument/2006/relationships/slideLayout" Target="../slideLayouts/slideLayout7.xml"/></Relationships>
</file>

<file path=ppt/slides/_rels/slide7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7.png"/><Relationship Id="rId2" Type="http://schemas.openxmlformats.org/officeDocument/2006/relationships/image" Target="../media/image976.png"/><Relationship Id="rId1" Type="http://schemas.openxmlformats.org/officeDocument/2006/relationships/slideLayout" Target="../slideLayouts/slideLayout7.xml"/></Relationships>
</file>

<file path=ppt/slides/_rels/slide7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9.png"/><Relationship Id="rId2" Type="http://schemas.openxmlformats.org/officeDocument/2006/relationships/image" Target="../media/image978.png"/><Relationship Id="rId1" Type="http://schemas.openxmlformats.org/officeDocument/2006/relationships/slideLayout" Target="../slideLayouts/slideLayout7.xml"/></Relationships>
</file>

<file path=ppt/slides/_rels/slide7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1.png"/><Relationship Id="rId2" Type="http://schemas.openxmlformats.org/officeDocument/2006/relationships/image" Target="../media/image980.png"/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7.xml"/></Relationships>
</file>

<file path=ppt/slides/_rels/slide7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3.png"/><Relationship Id="rId2" Type="http://schemas.openxmlformats.org/officeDocument/2006/relationships/image" Target="../media/image982.png"/><Relationship Id="rId1" Type="http://schemas.openxmlformats.org/officeDocument/2006/relationships/slideLayout" Target="../slideLayouts/slideLayout7.xml"/></Relationships>
</file>

<file path=ppt/slides/_rels/slide7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5.png"/><Relationship Id="rId2" Type="http://schemas.openxmlformats.org/officeDocument/2006/relationships/image" Target="../media/image984.png"/><Relationship Id="rId1" Type="http://schemas.openxmlformats.org/officeDocument/2006/relationships/slideLayout" Target="../slideLayouts/slideLayout7.xml"/></Relationships>
</file>

<file path=ppt/slides/_rels/slide7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7.png"/><Relationship Id="rId2" Type="http://schemas.openxmlformats.org/officeDocument/2006/relationships/image" Target="../media/image986.png"/><Relationship Id="rId1" Type="http://schemas.openxmlformats.org/officeDocument/2006/relationships/slideLayout" Target="../slideLayouts/slideLayout7.xml"/></Relationships>
</file>

<file path=ppt/slides/_rels/slide7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9.png"/><Relationship Id="rId2" Type="http://schemas.openxmlformats.org/officeDocument/2006/relationships/image" Target="../media/image988.png"/><Relationship Id="rId1" Type="http://schemas.openxmlformats.org/officeDocument/2006/relationships/slideLayout" Target="../slideLayouts/slideLayout7.xml"/></Relationships>
</file>

<file path=ppt/slides/_rels/slide7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1.png"/><Relationship Id="rId2" Type="http://schemas.openxmlformats.org/officeDocument/2006/relationships/image" Target="../media/image990.png"/><Relationship Id="rId1" Type="http://schemas.openxmlformats.org/officeDocument/2006/relationships/slideLayout" Target="../slideLayouts/slideLayout7.xml"/></Relationships>
</file>

<file path=ppt/slides/_rels/slide7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3.png"/><Relationship Id="rId2" Type="http://schemas.openxmlformats.org/officeDocument/2006/relationships/image" Target="../media/image992.png"/><Relationship Id="rId1" Type="http://schemas.openxmlformats.org/officeDocument/2006/relationships/slideLayout" Target="../slideLayouts/slideLayout7.xml"/></Relationships>
</file>

<file path=ppt/slides/_rels/slide7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5.png"/><Relationship Id="rId2" Type="http://schemas.openxmlformats.org/officeDocument/2006/relationships/image" Target="../media/image994.png"/><Relationship Id="rId1" Type="http://schemas.openxmlformats.org/officeDocument/2006/relationships/slideLayout" Target="../slideLayouts/slideLayout7.xml"/></Relationships>
</file>

<file path=ppt/slides/_rels/slide7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5.png"/><Relationship Id="rId2" Type="http://schemas.openxmlformats.org/officeDocument/2006/relationships/image" Target="../media/image994.png"/><Relationship Id="rId1" Type="http://schemas.openxmlformats.org/officeDocument/2006/relationships/slideLayout" Target="../slideLayouts/slideLayout7.xml"/></Relationships>
</file>

<file path=ppt/slides/_rels/slide7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5.png"/><Relationship Id="rId2" Type="http://schemas.openxmlformats.org/officeDocument/2006/relationships/image" Target="../media/image994.png"/><Relationship Id="rId1" Type="http://schemas.openxmlformats.org/officeDocument/2006/relationships/slideLayout" Target="../slideLayouts/slideLayout7.xml"/></Relationships>
</file>

<file path=ppt/slides/_rels/slide7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7.png"/><Relationship Id="rId2" Type="http://schemas.openxmlformats.org/officeDocument/2006/relationships/image" Target="../media/image996.pn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7.xml"/></Relationships>
</file>

<file path=ppt/slides/_rels/slide8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7.png"/><Relationship Id="rId2" Type="http://schemas.openxmlformats.org/officeDocument/2006/relationships/image" Target="../media/image996.png"/><Relationship Id="rId1" Type="http://schemas.openxmlformats.org/officeDocument/2006/relationships/slideLayout" Target="../slideLayouts/slideLayout7.xml"/></Relationships>
</file>

<file path=ppt/slides/_rels/slide8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7.png"/><Relationship Id="rId2" Type="http://schemas.openxmlformats.org/officeDocument/2006/relationships/image" Target="../media/image996.png"/><Relationship Id="rId1" Type="http://schemas.openxmlformats.org/officeDocument/2006/relationships/slideLayout" Target="../slideLayouts/slideLayout7.xml"/></Relationships>
</file>

<file path=ppt/slides/_rels/slide8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9.png"/><Relationship Id="rId2" Type="http://schemas.openxmlformats.org/officeDocument/2006/relationships/image" Target="../media/image998.png"/><Relationship Id="rId1" Type="http://schemas.openxmlformats.org/officeDocument/2006/relationships/slideLayout" Target="../slideLayouts/slideLayout7.xml"/></Relationships>
</file>

<file path=ppt/slides/_rels/slide8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7.png"/><Relationship Id="rId2" Type="http://schemas.openxmlformats.org/officeDocument/2006/relationships/image" Target="../media/image996.png"/><Relationship Id="rId1" Type="http://schemas.openxmlformats.org/officeDocument/2006/relationships/slideLayout" Target="../slideLayouts/slideLayout7.xml"/></Relationships>
</file>

<file path=ppt/slides/_rels/slide8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1.png"/><Relationship Id="rId2" Type="http://schemas.openxmlformats.org/officeDocument/2006/relationships/image" Target="../media/image1000.png"/><Relationship Id="rId1" Type="http://schemas.openxmlformats.org/officeDocument/2006/relationships/slideLayout" Target="../slideLayouts/slideLayout7.xml"/></Relationships>
</file>

<file path=ppt/slides/_rels/slide8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3.png"/><Relationship Id="rId2" Type="http://schemas.openxmlformats.org/officeDocument/2006/relationships/image" Target="../media/image1002.png"/><Relationship Id="rId1" Type="http://schemas.openxmlformats.org/officeDocument/2006/relationships/slideLayout" Target="../slideLayouts/slideLayout7.xml"/></Relationships>
</file>

<file path=ppt/slides/_rels/slide8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5.png"/><Relationship Id="rId2" Type="http://schemas.openxmlformats.org/officeDocument/2006/relationships/image" Target="../media/image1004.png"/><Relationship Id="rId1" Type="http://schemas.openxmlformats.org/officeDocument/2006/relationships/slideLayout" Target="../slideLayouts/slideLayout7.xml"/></Relationships>
</file>

<file path=ppt/slides/_rels/slide8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3.png"/><Relationship Id="rId2" Type="http://schemas.openxmlformats.org/officeDocument/2006/relationships/image" Target="../media/image1002.png"/><Relationship Id="rId1" Type="http://schemas.openxmlformats.org/officeDocument/2006/relationships/slideLayout" Target="../slideLayouts/slideLayout7.xml"/></Relationships>
</file>

<file path=ppt/slides/_rels/slide8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3.png"/><Relationship Id="rId2" Type="http://schemas.openxmlformats.org/officeDocument/2006/relationships/image" Target="../media/image1002.png"/><Relationship Id="rId1" Type="http://schemas.openxmlformats.org/officeDocument/2006/relationships/slideLayout" Target="../slideLayouts/slideLayout7.xml"/></Relationships>
</file>

<file path=ppt/slides/_rels/slide8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7.png"/><Relationship Id="rId2" Type="http://schemas.openxmlformats.org/officeDocument/2006/relationships/image" Target="../media/image1006.png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7.xml"/></Relationships>
</file>

<file path=ppt/slides/_rels/slide8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9.png"/><Relationship Id="rId2" Type="http://schemas.openxmlformats.org/officeDocument/2006/relationships/image" Target="../media/image1008.png"/><Relationship Id="rId1" Type="http://schemas.openxmlformats.org/officeDocument/2006/relationships/slideLayout" Target="../slideLayouts/slideLayout7.xml"/></Relationships>
</file>

<file path=ppt/slides/_rels/slide8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7.png"/><Relationship Id="rId2" Type="http://schemas.openxmlformats.org/officeDocument/2006/relationships/image" Target="../media/image1006.png"/><Relationship Id="rId1" Type="http://schemas.openxmlformats.org/officeDocument/2006/relationships/slideLayout" Target="../slideLayouts/slideLayout7.xml"/></Relationships>
</file>

<file path=ppt/slides/_rels/slide8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1.png"/><Relationship Id="rId2" Type="http://schemas.openxmlformats.org/officeDocument/2006/relationships/image" Target="../media/image1010.png"/><Relationship Id="rId1" Type="http://schemas.openxmlformats.org/officeDocument/2006/relationships/slideLayout" Target="../slideLayouts/slideLayout7.xml"/></Relationships>
</file>

<file path=ppt/slides/_rels/slide8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3.png"/><Relationship Id="rId2" Type="http://schemas.openxmlformats.org/officeDocument/2006/relationships/image" Target="../media/image1012.png"/><Relationship Id="rId1" Type="http://schemas.openxmlformats.org/officeDocument/2006/relationships/slideLayout" Target="../slideLayouts/slideLayout7.xml"/></Relationships>
</file>

<file path=ppt/slides/_rels/slide8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5.png"/><Relationship Id="rId2" Type="http://schemas.openxmlformats.org/officeDocument/2006/relationships/image" Target="../media/image1014.png"/><Relationship Id="rId1" Type="http://schemas.openxmlformats.org/officeDocument/2006/relationships/slideLayout" Target="../slideLayouts/slideLayout7.xml"/></Relationships>
</file>

<file path=ppt/slides/_rels/slide8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7.png"/><Relationship Id="rId2" Type="http://schemas.openxmlformats.org/officeDocument/2006/relationships/image" Target="../media/image1016.png"/><Relationship Id="rId1" Type="http://schemas.openxmlformats.org/officeDocument/2006/relationships/slideLayout" Target="../slideLayouts/slideLayout7.xml"/></Relationships>
</file>

<file path=ppt/slides/_rels/slide8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9.png"/><Relationship Id="rId2" Type="http://schemas.openxmlformats.org/officeDocument/2006/relationships/image" Target="../media/image1018.png"/><Relationship Id="rId1" Type="http://schemas.openxmlformats.org/officeDocument/2006/relationships/slideLayout" Target="../slideLayouts/slideLayout7.xml"/></Relationships>
</file>

<file path=ppt/slides/_rels/slide8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9.png"/><Relationship Id="rId2" Type="http://schemas.openxmlformats.org/officeDocument/2006/relationships/image" Target="../media/image1018.png"/><Relationship Id="rId1" Type="http://schemas.openxmlformats.org/officeDocument/2006/relationships/slideLayout" Target="../slideLayouts/slideLayout7.xml"/></Relationships>
</file>

<file path=ppt/slides/_rels/slide8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1.png"/><Relationship Id="rId2" Type="http://schemas.openxmlformats.org/officeDocument/2006/relationships/image" Target="../media/image1020.png"/><Relationship Id="rId1" Type="http://schemas.openxmlformats.org/officeDocument/2006/relationships/slideLayout" Target="../slideLayouts/slideLayout7.xml"/></Relationships>
</file>

<file path=ppt/slides/_rels/slide8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3.png"/><Relationship Id="rId2" Type="http://schemas.openxmlformats.org/officeDocument/2006/relationships/image" Target="../media/image1022.png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121.png"/><Relationship Id="rId1" Type="http://schemas.openxmlformats.org/officeDocument/2006/relationships/slideLayout" Target="../slideLayouts/slideLayout7.xml"/></Relationships>
</file>

<file path=ppt/slides/_rels/slide8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5.png"/><Relationship Id="rId2" Type="http://schemas.openxmlformats.org/officeDocument/2006/relationships/image" Target="../media/image1024.png"/><Relationship Id="rId1" Type="http://schemas.openxmlformats.org/officeDocument/2006/relationships/slideLayout" Target="../slideLayouts/slideLayout7.xml"/></Relationships>
</file>

<file path=ppt/slides/_rels/slide8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7.png"/><Relationship Id="rId2" Type="http://schemas.openxmlformats.org/officeDocument/2006/relationships/image" Target="../media/image1006.png"/><Relationship Id="rId1" Type="http://schemas.openxmlformats.org/officeDocument/2006/relationships/slideLayout" Target="../slideLayouts/slideLayout7.xml"/></Relationships>
</file>

<file path=ppt/slides/_rels/slide8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7.png"/><Relationship Id="rId2" Type="http://schemas.openxmlformats.org/officeDocument/2006/relationships/image" Target="../media/image1006.png"/><Relationship Id="rId1" Type="http://schemas.openxmlformats.org/officeDocument/2006/relationships/slideLayout" Target="../slideLayouts/slideLayout7.xml"/></Relationships>
</file>

<file path=ppt/slides/_rels/slide8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7.png"/><Relationship Id="rId2" Type="http://schemas.openxmlformats.org/officeDocument/2006/relationships/image" Target="../media/image1006.png"/><Relationship Id="rId1" Type="http://schemas.openxmlformats.org/officeDocument/2006/relationships/slideLayout" Target="../slideLayouts/slideLayout7.xml"/></Relationships>
</file>

<file path=ppt/slides/_rels/slide8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1.png"/><Relationship Id="rId2" Type="http://schemas.openxmlformats.org/officeDocument/2006/relationships/image" Target="../media/image1020.png"/><Relationship Id="rId1" Type="http://schemas.openxmlformats.org/officeDocument/2006/relationships/slideLayout" Target="../slideLayouts/slideLayout7.xml"/></Relationships>
</file>

<file path=ppt/slides/_rels/slide8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7.png"/><Relationship Id="rId2" Type="http://schemas.openxmlformats.org/officeDocument/2006/relationships/image" Target="../media/image1026.png"/><Relationship Id="rId1" Type="http://schemas.openxmlformats.org/officeDocument/2006/relationships/slideLayout" Target="../slideLayouts/slideLayout7.xml"/></Relationships>
</file>

<file path=ppt/slides/_rels/slide8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9.png"/><Relationship Id="rId2" Type="http://schemas.openxmlformats.org/officeDocument/2006/relationships/image" Target="../media/image1028.png"/><Relationship Id="rId1" Type="http://schemas.openxmlformats.org/officeDocument/2006/relationships/slideLayout" Target="../slideLayouts/slideLayout7.xml"/></Relationships>
</file>

<file path=ppt/slides/_rels/slide8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1.png"/><Relationship Id="rId2" Type="http://schemas.openxmlformats.org/officeDocument/2006/relationships/image" Target="../media/image1030.png"/><Relationship Id="rId1" Type="http://schemas.openxmlformats.org/officeDocument/2006/relationships/slideLayout" Target="../slideLayouts/slideLayout7.xml"/></Relationships>
</file>

<file path=ppt/slides/_rels/slide8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3.png"/><Relationship Id="rId2" Type="http://schemas.openxmlformats.org/officeDocument/2006/relationships/image" Target="../media/image1032.png"/><Relationship Id="rId1" Type="http://schemas.openxmlformats.org/officeDocument/2006/relationships/slideLayout" Target="../slideLayouts/slideLayout7.xml"/></Relationships>
</file>

<file path=ppt/slides/_rels/slide8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5.png"/><Relationship Id="rId2" Type="http://schemas.openxmlformats.org/officeDocument/2006/relationships/image" Target="../media/image1034.png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123.png"/><Relationship Id="rId1" Type="http://schemas.openxmlformats.org/officeDocument/2006/relationships/slideLayout" Target="../slideLayouts/slideLayout7.xml"/></Relationships>
</file>

<file path=ppt/slides/_rels/slide8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5.png"/><Relationship Id="rId2" Type="http://schemas.openxmlformats.org/officeDocument/2006/relationships/image" Target="../media/image1034.png"/><Relationship Id="rId1" Type="http://schemas.openxmlformats.org/officeDocument/2006/relationships/slideLayout" Target="../slideLayouts/slideLayout7.xml"/></Relationships>
</file>

<file path=ppt/slides/_rels/slide8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7.png"/><Relationship Id="rId2" Type="http://schemas.openxmlformats.org/officeDocument/2006/relationships/image" Target="../media/image1036.png"/><Relationship Id="rId1" Type="http://schemas.openxmlformats.org/officeDocument/2006/relationships/slideLayout" Target="../slideLayouts/slideLayout7.xml"/></Relationships>
</file>

<file path=ppt/slides/_rels/slide8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9.png"/><Relationship Id="rId2" Type="http://schemas.openxmlformats.org/officeDocument/2006/relationships/image" Target="../media/image1038.png"/><Relationship Id="rId1" Type="http://schemas.openxmlformats.org/officeDocument/2006/relationships/slideLayout" Target="../slideLayouts/slideLayout7.xml"/></Relationships>
</file>

<file path=ppt/slides/_rels/slide8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1.png"/><Relationship Id="rId2" Type="http://schemas.openxmlformats.org/officeDocument/2006/relationships/image" Target="../media/image1040.png"/><Relationship Id="rId1" Type="http://schemas.openxmlformats.org/officeDocument/2006/relationships/slideLayout" Target="../slideLayouts/slideLayout7.xml"/></Relationships>
</file>

<file path=ppt/slides/_rels/slide8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3.png"/><Relationship Id="rId2" Type="http://schemas.openxmlformats.org/officeDocument/2006/relationships/image" Target="../media/image1042.png"/><Relationship Id="rId1" Type="http://schemas.openxmlformats.org/officeDocument/2006/relationships/slideLayout" Target="../slideLayouts/slideLayout7.xml"/></Relationships>
</file>

<file path=ppt/slides/_rels/slide8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1.png"/><Relationship Id="rId2" Type="http://schemas.openxmlformats.org/officeDocument/2006/relationships/image" Target="../media/image1020.png"/><Relationship Id="rId1" Type="http://schemas.openxmlformats.org/officeDocument/2006/relationships/slideLayout" Target="../slideLayouts/slideLayout7.xml"/></Relationships>
</file>

<file path=ppt/slides/_rels/slide8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9.png"/><Relationship Id="rId2" Type="http://schemas.openxmlformats.org/officeDocument/2006/relationships/image" Target="../media/image1018.png"/><Relationship Id="rId1" Type="http://schemas.openxmlformats.org/officeDocument/2006/relationships/slideLayout" Target="../slideLayouts/slideLayout7.xml"/></Relationships>
</file>

<file path=ppt/slides/_rels/slide8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9.png"/><Relationship Id="rId2" Type="http://schemas.openxmlformats.org/officeDocument/2006/relationships/image" Target="../media/image1018.png"/><Relationship Id="rId1" Type="http://schemas.openxmlformats.org/officeDocument/2006/relationships/slideLayout" Target="../slideLayouts/slideLayout7.xml"/></Relationships>
</file>

<file path=ppt/slides/_rels/slide8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1.png"/><Relationship Id="rId2" Type="http://schemas.openxmlformats.org/officeDocument/2006/relationships/image" Target="../media/image1030.png"/><Relationship Id="rId1" Type="http://schemas.openxmlformats.org/officeDocument/2006/relationships/slideLayout" Target="../slideLayouts/slideLayout7.xml"/></Relationships>
</file>

<file path=ppt/slides/_rels/slide8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5.png"/><Relationship Id="rId2" Type="http://schemas.openxmlformats.org/officeDocument/2006/relationships/image" Target="../media/image1034.png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image" Target="../media/image125.png"/><Relationship Id="rId1" Type="http://schemas.openxmlformats.org/officeDocument/2006/relationships/slideLayout" Target="../slideLayouts/slideLayout7.xml"/></Relationships>
</file>

<file path=ppt/slides/_rels/slide8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3.png"/><Relationship Id="rId2" Type="http://schemas.openxmlformats.org/officeDocument/2006/relationships/image" Target="../media/image1042.png"/><Relationship Id="rId1" Type="http://schemas.openxmlformats.org/officeDocument/2006/relationships/slideLayout" Target="../slideLayouts/slideLayout7.xml"/></Relationships>
</file>

<file path=ppt/slides/_rels/slide8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9.png"/><Relationship Id="rId2" Type="http://schemas.openxmlformats.org/officeDocument/2006/relationships/image" Target="../media/image1018.png"/><Relationship Id="rId1" Type="http://schemas.openxmlformats.org/officeDocument/2006/relationships/slideLayout" Target="../slideLayouts/slideLayout7.xml"/></Relationships>
</file>

<file path=ppt/slides/_rels/slide8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5.png"/><Relationship Id="rId2" Type="http://schemas.openxmlformats.org/officeDocument/2006/relationships/image" Target="../media/image1044.png"/><Relationship Id="rId1" Type="http://schemas.openxmlformats.org/officeDocument/2006/relationships/slideLayout" Target="../slideLayouts/slideLayout7.xml"/></Relationships>
</file>

<file path=ppt/slides/_rels/slide8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5.png"/><Relationship Id="rId2" Type="http://schemas.openxmlformats.org/officeDocument/2006/relationships/image" Target="../media/image1044.png"/><Relationship Id="rId1" Type="http://schemas.openxmlformats.org/officeDocument/2006/relationships/slideLayout" Target="../slideLayouts/slideLayout7.xml"/></Relationships>
</file>

<file path=ppt/slides/_rels/slide8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7.png"/><Relationship Id="rId2" Type="http://schemas.openxmlformats.org/officeDocument/2006/relationships/image" Target="../media/image1046.png"/><Relationship Id="rId1" Type="http://schemas.openxmlformats.org/officeDocument/2006/relationships/slideLayout" Target="../slideLayouts/slideLayout7.xml"/></Relationships>
</file>

<file path=ppt/slides/_rels/slide8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9.png"/><Relationship Id="rId2" Type="http://schemas.openxmlformats.org/officeDocument/2006/relationships/image" Target="../media/image1048.png"/><Relationship Id="rId1" Type="http://schemas.openxmlformats.org/officeDocument/2006/relationships/slideLayout" Target="../slideLayouts/slideLayout7.xml"/></Relationships>
</file>

<file path=ppt/slides/_rels/slide8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1.png"/><Relationship Id="rId2" Type="http://schemas.openxmlformats.org/officeDocument/2006/relationships/image" Target="../media/image1050.png"/><Relationship Id="rId1" Type="http://schemas.openxmlformats.org/officeDocument/2006/relationships/slideLayout" Target="../slideLayouts/slideLayout7.xml"/></Relationships>
</file>

<file path=ppt/slides/_rels/slide8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1.png"/><Relationship Id="rId2" Type="http://schemas.openxmlformats.org/officeDocument/2006/relationships/image" Target="../media/image1050.png"/><Relationship Id="rId1" Type="http://schemas.openxmlformats.org/officeDocument/2006/relationships/slideLayout" Target="../slideLayouts/slideLayout7.xml"/></Relationships>
</file>

<file path=ppt/slides/_rels/slide8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3.png"/><Relationship Id="rId2" Type="http://schemas.openxmlformats.org/officeDocument/2006/relationships/image" Target="../media/image1052.png"/><Relationship Id="rId1" Type="http://schemas.openxmlformats.org/officeDocument/2006/relationships/slideLayout" Target="../slideLayouts/slideLayout7.xml"/></Relationships>
</file>

<file path=ppt/slides/_rels/slide8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5.png"/><Relationship Id="rId2" Type="http://schemas.openxmlformats.org/officeDocument/2006/relationships/image" Target="../media/image1054.png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127.png"/><Relationship Id="rId1" Type="http://schemas.openxmlformats.org/officeDocument/2006/relationships/slideLayout" Target="../slideLayouts/slideLayout7.xml"/></Relationships>
</file>

<file path=ppt/slides/_rels/slide8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5.png"/><Relationship Id="rId2" Type="http://schemas.openxmlformats.org/officeDocument/2006/relationships/image" Target="../media/image1054.png"/><Relationship Id="rId1" Type="http://schemas.openxmlformats.org/officeDocument/2006/relationships/slideLayout" Target="../slideLayouts/slideLayout7.xml"/></Relationships>
</file>

<file path=ppt/slides/_rels/slide8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7.png"/><Relationship Id="rId2" Type="http://schemas.openxmlformats.org/officeDocument/2006/relationships/image" Target="../media/image1056.png"/><Relationship Id="rId1" Type="http://schemas.openxmlformats.org/officeDocument/2006/relationships/slideLayout" Target="../slideLayouts/slideLayout7.xml"/></Relationships>
</file>

<file path=ppt/slides/_rels/slide8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7.png"/><Relationship Id="rId2" Type="http://schemas.openxmlformats.org/officeDocument/2006/relationships/image" Target="../media/image1056.png"/><Relationship Id="rId1" Type="http://schemas.openxmlformats.org/officeDocument/2006/relationships/slideLayout" Target="../slideLayouts/slideLayout7.xml"/></Relationships>
</file>

<file path=ppt/slides/_rels/slide8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7.png"/><Relationship Id="rId2" Type="http://schemas.openxmlformats.org/officeDocument/2006/relationships/image" Target="../media/image1056.png"/><Relationship Id="rId1" Type="http://schemas.openxmlformats.org/officeDocument/2006/relationships/slideLayout" Target="../slideLayouts/slideLayout7.xml"/></Relationships>
</file>

<file path=ppt/slides/_rels/slide8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7.png"/><Relationship Id="rId2" Type="http://schemas.openxmlformats.org/officeDocument/2006/relationships/image" Target="../media/image1056.png"/><Relationship Id="rId1" Type="http://schemas.openxmlformats.org/officeDocument/2006/relationships/slideLayout" Target="../slideLayouts/slideLayout7.xml"/></Relationships>
</file>

<file path=ppt/slides/_rels/slide8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7.png"/><Relationship Id="rId2" Type="http://schemas.openxmlformats.org/officeDocument/2006/relationships/image" Target="../media/image1056.png"/><Relationship Id="rId1" Type="http://schemas.openxmlformats.org/officeDocument/2006/relationships/slideLayout" Target="../slideLayouts/slideLayout7.xml"/></Relationships>
</file>

<file path=ppt/slides/_rels/slide8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9.png"/><Relationship Id="rId2" Type="http://schemas.openxmlformats.org/officeDocument/2006/relationships/image" Target="../media/image1058.png"/><Relationship Id="rId1" Type="http://schemas.openxmlformats.org/officeDocument/2006/relationships/slideLayout" Target="../slideLayouts/slideLayout7.xml"/></Relationships>
</file>

<file path=ppt/slides/_rels/slide8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9.png"/><Relationship Id="rId2" Type="http://schemas.openxmlformats.org/officeDocument/2006/relationships/image" Target="../media/image1058.png"/><Relationship Id="rId1" Type="http://schemas.openxmlformats.org/officeDocument/2006/relationships/slideLayout" Target="../slideLayouts/slideLayout7.xml"/></Relationships>
</file>

<file path=ppt/slides/_rels/slide8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9.png"/><Relationship Id="rId2" Type="http://schemas.openxmlformats.org/officeDocument/2006/relationships/image" Target="../media/image1058.png"/><Relationship Id="rId1" Type="http://schemas.openxmlformats.org/officeDocument/2006/relationships/slideLayout" Target="../slideLayouts/slideLayout7.xml"/></Relationships>
</file>

<file path=ppt/slides/_rels/slide8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9.png"/><Relationship Id="rId2" Type="http://schemas.openxmlformats.org/officeDocument/2006/relationships/image" Target="../media/image1058.png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.png"/><Relationship Id="rId2" Type="http://schemas.openxmlformats.org/officeDocument/2006/relationships/image" Target="../media/image129.png"/><Relationship Id="rId1" Type="http://schemas.openxmlformats.org/officeDocument/2006/relationships/slideLayout" Target="../slideLayouts/slideLayout7.xml"/></Relationships>
</file>

<file path=ppt/slides/_rels/slide8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1.png"/><Relationship Id="rId2" Type="http://schemas.openxmlformats.org/officeDocument/2006/relationships/image" Target="../media/image1060.png"/><Relationship Id="rId1" Type="http://schemas.openxmlformats.org/officeDocument/2006/relationships/slideLayout" Target="../slideLayouts/slideLayout7.xml"/></Relationships>
</file>

<file path=ppt/slides/_rels/slide8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3.png"/><Relationship Id="rId2" Type="http://schemas.openxmlformats.org/officeDocument/2006/relationships/image" Target="../media/image1062.png"/><Relationship Id="rId1" Type="http://schemas.openxmlformats.org/officeDocument/2006/relationships/slideLayout" Target="../slideLayouts/slideLayout7.xml"/></Relationships>
</file>

<file path=ppt/slides/_rels/slide8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5.png"/><Relationship Id="rId2" Type="http://schemas.openxmlformats.org/officeDocument/2006/relationships/image" Target="../media/image1064.png"/><Relationship Id="rId1" Type="http://schemas.openxmlformats.org/officeDocument/2006/relationships/slideLayout" Target="../slideLayouts/slideLayout7.xml"/></Relationships>
</file>

<file path=ppt/slides/_rels/slide8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5.png"/><Relationship Id="rId2" Type="http://schemas.openxmlformats.org/officeDocument/2006/relationships/image" Target="../media/image1064.png"/><Relationship Id="rId1" Type="http://schemas.openxmlformats.org/officeDocument/2006/relationships/slideLayout" Target="../slideLayouts/slideLayout7.xml"/></Relationships>
</file>

<file path=ppt/slides/_rels/slide8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5.png"/><Relationship Id="rId2" Type="http://schemas.openxmlformats.org/officeDocument/2006/relationships/image" Target="../media/image1064.png"/><Relationship Id="rId1" Type="http://schemas.openxmlformats.org/officeDocument/2006/relationships/slideLayout" Target="../slideLayouts/slideLayout7.xml"/></Relationships>
</file>

<file path=ppt/slides/_rels/slide8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5.png"/><Relationship Id="rId2" Type="http://schemas.openxmlformats.org/officeDocument/2006/relationships/image" Target="../media/image1064.png"/><Relationship Id="rId1" Type="http://schemas.openxmlformats.org/officeDocument/2006/relationships/slideLayout" Target="../slideLayouts/slideLayout7.xml"/></Relationships>
</file>

<file path=ppt/slides/_rels/slide8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7.png"/><Relationship Id="rId2" Type="http://schemas.openxmlformats.org/officeDocument/2006/relationships/image" Target="../media/image1066.png"/><Relationship Id="rId1" Type="http://schemas.openxmlformats.org/officeDocument/2006/relationships/slideLayout" Target="../slideLayouts/slideLayout7.xml"/></Relationships>
</file>

<file path=ppt/slides/_rels/slide8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9.png"/><Relationship Id="rId2" Type="http://schemas.openxmlformats.org/officeDocument/2006/relationships/image" Target="../media/image1068.png"/><Relationship Id="rId1" Type="http://schemas.openxmlformats.org/officeDocument/2006/relationships/slideLayout" Target="../slideLayouts/slideLayout7.xml"/></Relationships>
</file>

<file path=ppt/slides/_rels/slide8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1.png"/><Relationship Id="rId2" Type="http://schemas.openxmlformats.org/officeDocument/2006/relationships/image" Target="../media/image1070.png"/><Relationship Id="rId1" Type="http://schemas.openxmlformats.org/officeDocument/2006/relationships/slideLayout" Target="../slideLayouts/slideLayout7.xml"/></Relationships>
</file>

<file path=ppt/slides/_rels/slide8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3.png"/><Relationship Id="rId2" Type="http://schemas.openxmlformats.org/officeDocument/2006/relationships/image" Target="../media/image1072.png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131.png"/><Relationship Id="rId1" Type="http://schemas.openxmlformats.org/officeDocument/2006/relationships/slideLayout" Target="../slideLayouts/slideLayout7.xml"/></Relationships>
</file>

<file path=ppt/slides/_rels/slide8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5.png"/><Relationship Id="rId2" Type="http://schemas.openxmlformats.org/officeDocument/2006/relationships/image" Target="../media/image1074.png"/><Relationship Id="rId1" Type="http://schemas.openxmlformats.org/officeDocument/2006/relationships/slideLayout" Target="../slideLayouts/slideLayout7.xml"/></Relationships>
</file>

<file path=ppt/slides/_rels/slide8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7.png"/><Relationship Id="rId2" Type="http://schemas.openxmlformats.org/officeDocument/2006/relationships/image" Target="../media/image1076.png"/><Relationship Id="rId1" Type="http://schemas.openxmlformats.org/officeDocument/2006/relationships/slideLayout" Target="../slideLayouts/slideLayout7.xml"/></Relationships>
</file>

<file path=ppt/slides/_rels/slide8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9.png"/><Relationship Id="rId2" Type="http://schemas.openxmlformats.org/officeDocument/2006/relationships/image" Target="../media/image1078.png"/><Relationship Id="rId1" Type="http://schemas.openxmlformats.org/officeDocument/2006/relationships/slideLayout" Target="../slideLayouts/slideLayout7.xml"/></Relationships>
</file>

<file path=ppt/slides/_rels/slide8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1.png"/><Relationship Id="rId2" Type="http://schemas.openxmlformats.org/officeDocument/2006/relationships/image" Target="../media/image1080.png"/><Relationship Id="rId1" Type="http://schemas.openxmlformats.org/officeDocument/2006/relationships/slideLayout" Target="../slideLayouts/slideLayout7.xml"/></Relationships>
</file>

<file path=ppt/slides/_rels/slide8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1.png"/><Relationship Id="rId2" Type="http://schemas.openxmlformats.org/officeDocument/2006/relationships/image" Target="../media/image1080.png"/><Relationship Id="rId1" Type="http://schemas.openxmlformats.org/officeDocument/2006/relationships/slideLayout" Target="../slideLayouts/slideLayout7.xml"/></Relationships>
</file>

<file path=ppt/slides/_rels/slide8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5.png"/><Relationship Id="rId2" Type="http://schemas.openxmlformats.org/officeDocument/2006/relationships/image" Target="../media/image1064.png"/><Relationship Id="rId1" Type="http://schemas.openxmlformats.org/officeDocument/2006/relationships/slideLayout" Target="../slideLayouts/slideLayout7.xml"/></Relationships>
</file>

<file path=ppt/slides/_rels/slide8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3.png"/><Relationship Id="rId2" Type="http://schemas.openxmlformats.org/officeDocument/2006/relationships/image" Target="../media/image1072.png"/><Relationship Id="rId1" Type="http://schemas.openxmlformats.org/officeDocument/2006/relationships/slideLayout" Target="../slideLayouts/slideLayout7.xml"/></Relationships>
</file>

<file path=ppt/slides/_rels/slide8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3.png"/><Relationship Id="rId2" Type="http://schemas.openxmlformats.org/officeDocument/2006/relationships/image" Target="../media/image1082.png"/><Relationship Id="rId1" Type="http://schemas.openxmlformats.org/officeDocument/2006/relationships/slideLayout" Target="../slideLayouts/slideLayout7.xml"/></Relationships>
</file>

<file path=ppt/slides/_rels/slide8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3.png"/><Relationship Id="rId2" Type="http://schemas.openxmlformats.org/officeDocument/2006/relationships/image" Target="../media/image1082.png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png"/><Relationship Id="rId2" Type="http://schemas.openxmlformats.org/officeDocument/2006/relationships/image" Target="../media/image135.pn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png"/><Relationship Id="rId2" Type="http://schemas.openxmlformats.org/officeDocument/2006/relationships/image" Target="../media/image135.png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png"/><Relationship Id="rId2" Type="http://schemas.openxmlformats.org/officeDocument/2006/relationships/image" Target="../media/image135.png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41.png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41.png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143.png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2" Type="http://schemas.openxmlformats.org/officeDocument/2006/relationships/image" Target="../media/image147.png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149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86400" y="1371600"/>
            <a:ext cx="3551904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914400" y="1295400"/>
            <a:ext cx="3581400" cy="30579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" name="Rectangle 5"/>
          <p:cNvSpPr/>
          <p:nvPr/>
        </p:nvSpPr>
        <p:spPr>
          <a:xfrm>
            <a:off x="5410200" y="7620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7" name="Rectangle 6"/>
          <p:cNvSpPr/>
          <p:nvPr/>
        </p:nvSpPr>
        <p:spPr>
          <a:xfrm>
            <a:off x="990600" y="7620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8" name="Table 7"/>
          <p:cNvGraphicFramePr>
            <a:graphicFrameLocks noGrp="1"/>
          </p:cNvGraphicFramePr>
          <p:nvPr/>
        </p:nvGraphicFramePr>
        <p:xfrm>
          <a:off x="990600" y="5257800"/>
          <a:ext cx="7796606" cy="381000"/>
        </p:xfrm>
        <a:graphic>
          <a:graphicData uri="http://schemas.openxmlformats.org/drawingml/2006/table">
            <a:tbl>
              <a:tblPr/>
              <a:tblGrid>
                <a:gridCol w="212951"/>
                <a:gridCol w="652689"/>
                <a:gridCol w="624568"/>
                <a:gridCol w="962875"/>
                <a:gridCol w="902153"/>
                <a:gridCol w="815409"/>
                <a:gridCol w="277585"/>
                <a:gridCol w="407704"/>
                <a:gridCol w="433728"/>
                <a:gridCol w="381680"/>
                <a:gridCol w="442402"/>
                <a:gridCol w="399029"/>
                <a:gridCol w="841431"/>
                <a:gridCol w="442402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 err="1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  <a:endParaRPr lang="en-IN" sz="800" b="1" i="0" u="none" strike="noStrike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82.31930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VUBAPOLAM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5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0" y="1295400"/>
            <a:ext cx="3457048" cy="27681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25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9600" y="1294816"/>
            <a:ext cx="3657600" cy="274670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410200" y="7620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90600" y="7620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685800" y="5410200"/>
          <a:ext cx="8001000" cy="3810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JERRELA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82.24845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17.93317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8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600200"/>
            <a:ext cx="3571875" cy="2533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08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00200"/>
            <a:ext cx="3648075" cy="2647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458201" cy="6096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82.50299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24400" y="1676400"/>
            <a:ext cx="4038600" cy="23093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676400"/>
            <a:ext cx="3962400" cy="22595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953000"/>
          <a:ext cx="8534402" cy="9144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82.50012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17.91912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VANJARI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82.50158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VANJARICOLONY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24400" y="1676400"/>
            <a:ext cx="4038600" cy="23093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676400"/>
            <a:ext cx="3962400" cy="22595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953000"/>
          <a:ext cx="8534402" cy="9144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82.50012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17.91912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VANJARI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82.50158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VANJARICOLONY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24400" y="1676400"/>
            <a:ext cx="4038600" cy="23093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676400"/>
            <a:ext cx="3962400" cy="22595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953000"/>
          <a:ext cx="8534402" cy="9144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82.50012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17.91912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VANJARI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82.50158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VANJARICOLONY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9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3000" y="1674962"/>
            <a:ext cx="3733800" cy="27827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49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9600" y="1656124"/>
            <a:ext cx="3429000" cy="28942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86400"/>
          <a:ext cx="8305799" cy="609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82.50248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17.91433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17.91332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3000" y="1674962"/>
            <a:ext cx="3733800" cy="27827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9600" y="1656124"/>
            <a:ext cx="3429000" cy="28942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86400"/>
          <a:ext cx="8305799" cy="609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82.50248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17.91433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17.91332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00200"/>
            <a:ext cx="3886200" cy="24329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76400"/>
            <a:ext cx="3657600" cy="24016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054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17.90984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PEDAKILTHARI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17.91035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9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143000"/>
            <a:ext cx="3305175" cy="2695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59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219200"/>
            <a:ext cx="3467100" cy="272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82.53359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17.91428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pic>
        <p:nvPicPr>
          <p:cNvPr id="128004" name="Picture 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447800"/>
            <a:ext cx="4038600" cy="2359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8005" name="Picture 5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613884"/>
            <a:ext cx="4030323" cy="21961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9" name="Table 8"/>
          <p:cNvGraphicFramePr>
            <a:graphicFrameLocks noGrp="1"/>
          </p:cNvGraphicFramePr>
          <p:nvPr/>
        </p:nvGraphicFramePr>
        <p:xfrm>
          <a:off x="381000" y="4800600"/>
          <a:ext cx="8381999" cy="5334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82.54002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17.91744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82.54157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17.91792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3" name="Rectangle 2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pic>
        <p:nvPicPr>
          <p:cNvPr id="4" name="Picture 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447800"/>
            <a:ext cx="4038600" cy="2359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5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613884"/>
            <a:ext cx="4030323" cy="21961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4800600"/>
          <a:ext cx="8381999" cy="5334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82.54002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17.91744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82.54157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17.91792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57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86400" y="1447800"/>
            <a:ext cx="3276600" cy="2562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457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85800" y="1371600"/>
            <a:ext cx="3505200" cy="26568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90600" y="7620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029200"/>
          <a:ext cx="7800519" cy="533400"/>
        </p:xfrm>
        <a:graphic>
          <a:graphicData uri="http://schemas.openxmlformats.org/drawingml/2006/table">
            <a:tbl>
              <a:tblPr/>
              <a:tblGrid>
                <a:gridCol w="216864"/>
                <a:gridCol w="652689"/>
                <a:gridCol w="624568"/>
                <a:gridCol w="962875"/>
                <a:gridCol w="902153"/>
                <a:gridCol w="815409"/>
                <a:gridCol w="277585"/>
                <a:gridCol w="407704"/>
                <a:gridCol w="433728"/>
                <a:gridCol w="381680"/>
                <a:gridCol w="442402"/>
                <a:gridCol w="399029"/>
                <a:gridCol w="841431"/>
                <a:gridCol w="442402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JERRELA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82.24981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17.93435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025" name="Picture 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524000"/>
            <a:ext cx="3076575" cy="270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29026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0992" y="1524000"/>
            <a:ext cx="3108158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17.89628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00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524000"/>
            <a:ext cx="3971925" cy="2647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00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524000"/>
            <a:ext cx="3971925" cy="272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82.51344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17.90208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82.51436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17.90241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10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447800"/>
            <a:ext cx="3781425" cy="3248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10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524000"/>
            <a:ext cx="3686175" cy="3228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6388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17.91067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1447800"/>
            <a:ext cx="3438525" cy="31876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4"/>
          <p:cNvPicPr>
            <a:picLocks noChangeAspect="1" noChangeArrowheads="1"/>
          </p:cNvPicPr>
          <p:nvPr/>
        </p:nvPicPr>
        <p:blipFill>
          <a:blip r:embed="rId3" cstate="print"/>
          <a:srcRect t="5843" b="2617"/>
          <a:stretch>
            <a:fillRect/>
          </a:stretch>
        </p:blipFill>
        <p:spPr bwMode="auto">
          <a:xfrm>
            <a:off x="5334000" y="1524000"/>
            <a:ext cx="3111027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334000"/>
          <a:ext cx="8534402" cy="6858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17.91664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82.54503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17.91761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17.91603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15000" y="1524000"/>
            <a:ext cx="2847975" cy="2600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31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85800" y="1447800"/>
            <a:ext cx="3048000" cy="27004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257800"/>
          <a:ext cx="8381999" cy="5334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0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1447800"/>
            <a:ext cx="3438525" cy="31876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2100" name="Picture 4"/>
          <p:cNvPicPr>
            <a:picLocks noChangeAspect="1" noChangeArrowheads="1"/>
          </p:cNvPicPr>
          <p:nvPr/>
        </p:nvPicPr>
        <p:blipFill>
          <a:blip r:embed="rId3" cstate="print"/>
          <a:srcRect t="5843" b="2617"/>
          <a:stretch>
            <a:fillRect/>
          </a:stretch>
        </p:blipFill>
        <p:spPr bwMode="auto">
          <a:xfrm>
            <a:off x="5334000" y="1524000"/>
            <a:ext cx="3111027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228600" y="5334000"/>
          <a:ext cx="8534402" cy="6858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17.91664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82.54503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17.91761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17.91603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1447800"/>
            <a:ext cx="3438525" cy="31876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4"/>
          <p:cNvPicPr>
            <a:picLocks noChangeAspect="1" noChangeArrowheads="1"/>
          </p:cNvPicPr>
          <p:nvPr/>
        </p:nvPicPr>
        <p:blipFill>
          <a:blip r:embed="rId3" cstate="print"/>
          <a:srcRect t="5843" b="2617"/>
          <a:stretch>
            <a:fillRect/>
          </a:stretch>
        </p:blipFill>
        <p:spPr bwMode="auto">
          <a:xfrm>
            <a:off x="5334000" y="1524000"/>
            <a:ext cx="3111027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334000"/>
          <a:ext cx="8534402" cy="6858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17.91664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82.54503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17.91761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17.91603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61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5800" y="1066800"/>
            <a:ext cx="3810000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61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066800"/>
            <a:ext cx="4048125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7150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17.87614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JAJULAPALEM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721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600200"/>
            <a:ext cx="3619500" cy="3086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7220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200" y="1676400"/>
            <a:ext cx="3657600" cy="30568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381000" y="55626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82.51577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17.87713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824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97618" y="1676400"/>
            <a:ext cx="3702932" cy="31051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824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67695" y="1676400"/>
            <a:ext cx="3819130" cy="3143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638800"/>
          <a:ext cx="8305799" cy="3810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82.52680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17.87936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1" name="Picture 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2000" y="1150917"/>
            <a:ext cx="3429000" cy="25828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5602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219200"/>
            <a:ext cx="3429000" cy="27128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90600" y="7620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4800600"/>
          <a:ext cx="7848599" cy="457200"/>
        </p:xfrm>
        <a:graphic>
          <a:graphicData uri="http://schemas.openxmlformats.org/drawingml/2006/table">
            <a:tbl>
              <a:tblPr/>
              <a:tblGrid>
                <a:gridCol w="218990"/>
                <a:gridCol w="630691"/>
                <a:gridCol w="630691"/>
                <a:gridCol w="972315"/>
                <a:gridCol w="910998"/>
                <a:gridCol w="823403"/>
                <a:gridCol w="280307"/>
                <a:gridCol w="411701"/>
                <a:gridCol w="437981"/>
                <a:gridCol w="385422"/>
                <a:gridCol w="446739"/>
                <a:gridCol w="402941"/>
                <a:gridCol w="849681"/>
                <a:gridCol w="446739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JERRELA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82.26495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17.90292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92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76400"/>
            <a:ext cx="4086225" cy="32844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3926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752600"/>
            <a:ext cx="3843338" cy="32763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562600"/>
          <a:ext cx="8229600" cy="6096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82.53127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17.88098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82.53109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17.88207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76400"/>
            <a:ext cx="4086225" cy="32844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752600"/>
            <a:ext cx="3843338" cy="32763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562600"/>
          <a:ext cx="8229600" cy="6096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82.53127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17.88098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82.53109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17.88207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219200"/>
            <a:ext cx="3886200" cy="3171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Rectangle 2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4" name="Rectangle 3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 cstate="print"/>
          <a:srcRect r="8584" b="1796"/>
          <a:stretch>
            <a:fillRect/>
          </a:stretch>
        </p:blipFill>
        <p:spPr bwMode="auto">
          <a:xfrm>
            <a:off x="4705350" y="1219200"/>
            <a:ext cx="4057650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05400"/>
          <a:ext cx="8229600" cy="6858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17.90998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82.53047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17.91055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524000"/>
            <a:ext cx="3971925" cy="2647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524000"/>
            <a:ext cx="3971925" cy="272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82.51344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17.90208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82.51436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17.90241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3999"/>
            <a:ext cx="4263086" cy="30596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96349" y="1524000"/>
            <a:ext cx="4247651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5626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333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82.50055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17.91175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82.50033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17.91219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17.91203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3999"/>
            <a:ext cx="4263086" cy="30596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96349" y="1524000"/>
            <a:ext cx="4247651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5626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333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82.50055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17.91175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82.50033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17.91219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17.91203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131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447800"/>
            <a:ext cx="3076575" cy="2600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1315" name="Picture 3"/>
          <p:cNvPicPr>
            <a:picLocks noChangeAspect="1" noChangeArrowheads="1"/>
          </p:cNvPicPr>
          <p:nvPr/>
        </p:nvPicPr>
        <p:blipFill>
          <a:blip r:embed="rId3" cstate="print"/>
          <a:srcRect r="4950" b="1408"/>
          <a:stretch>
            <a:fillRect/>
          </a:stretch>
        </p:blipFill>
        <p:spPr bwMode="auto">
          <a:xfrm>
            <a:off x="5562600" y="1371600"/>
            <a:ext cx="274320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914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8382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001000" cy="6096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82.44201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82.44236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17.60994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23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905000"/>
            <a:ext cx="3962400" cy="18243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23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828800"/>
            <a:ext cx="3819525" cy="18598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914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8382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724400"/>
          <a:ext cx="8534402" cy="9906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82.45236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17.61224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82.45091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17.61163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82.44852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17.61157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82.44992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17.61196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15000" y="1392184"/>
            <a:ext cx="3057525" cy="31607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200" y="1380067"/>
            <a:ext cx="3143250" cy="32014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562600"/>
          <a:ext cx="8534402" cy="5334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17.61743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914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762000" y="8382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745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066800"/>
            <a:ext cx="4086225" cy="34975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745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066800"/>
            <a:ext cx="3581400" cy="34857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762000" y="5181600"/>
          <a:ext cx="8077199" cy="6096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82.44579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17.61484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17.61596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7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148148"/>
            <a:ext cx="3581400" cy="3147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628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336965"/>
            <a:ext cx="3505200" cy="30272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5" name="Table 4"/>
          <p:cNvGraphicFramePr>
            <a:graphicFrameLocks noGrp="1"/>
          </p:cNvGraphicFramePr>
          <p:nvPr/>
        </p:nvGraphicFramePr>
        <p:xfrm>
          <a:off x="609600" y="5257800"/>
          <a:ext cx="8001000" cy="5334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 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17.82033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 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17.81963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" name="Rectangle 5"/>
          <p:cNvSpPr/>
          <p:nvPr/>
        </p:nvSpPr>
        <p:spPr>
          <a:xfrm>
            <a:off x="5410200" y="7620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7" name="Rectangle 6"/>
          <p:cNvSpPr/>
          <p:nvPr/>
        </p:nvSpPr>
        <p:spPr>
          <a:xfrm>
            <a:off x="990600" y="7620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848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357800"/>
            <a:ext cx="3048000" cy="3128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4848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447800"/>
            <a:ext cx="3124200" cy="29580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864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82.45046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17.61717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066800"/>
            <a:ext cx="4086225" cy="34975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066800"/>
            <a:ext cx="3581400" cy="34857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762000" y="5181600"/>
          <a:ext cx="8077199" cy="6096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82.44579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17.61484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17.61596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0530" name="Picture 2"/>
          <p:cNvPicPr>
            <a:picLocks noChangeAspect="1" noChangeArrowheads="1"/>
          </p:cNvPicPr>
          <p:nvPr/>
        </p:nvPicPr>
        <p:blipFill>
          <a:blip r:embed="rId2" cstate="print"/>
          <a:srcRect r="3922" b="7622"/>
          <a:stretch>
            <a:fillRect/>
          </a:stretch>
        </p:blipFill>
        <p:spPr bwMode="auto">
          <a:xfrm>
            <a:off x="228601" y="1676401"/>
            <a:ext cx="3733799" cy="2209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05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48200" y="1676400"/>
            <a:ext cx="4267200" cy="22571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029200"/>
          <a:ext cx="8381999" cy="990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82.45636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17.61311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82.45685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17.61318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17.61322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17.61285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r="3922" b="7622"/>
          <a:stretch>
            <a:fillRect/>
          </a:stretch>
        </p:blipFill>
        <p:spPr bwMode="auto">
          <a:xfrm>
            <a:off x="228601" y="1676401"/>
            <a:ext cx="3733799" cy="2209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48200" y="1676400"/>
            <a:ext cx="4267200" cy="22571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029200"/>
          <a:ext cx="8381999" cy="990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82.45636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17.61311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82.45685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17.61318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17.61322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17.61285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r="3922" b="7622"/>
          <a:stretch>
            <a:fillRect/>
          </a:stretch>
        </p:blipFill>
        <p:spPr bwMode="auto">
          <a:xfrm>
            <a:off x="228601" y="1676401"/>
            <a:ext cx="3733799" cy="2209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48200" y="1676400"/>
            <a:ext cx="4267200" cy="22571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029200"/>
          <a:ext cx="8381999" cy="990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82.45636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17.61311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82.45685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17.61318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17.61322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17.61285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r="3922" b="7622"/>
          <a:stretch>
            <a:fillRect/>
          </a:stretch>
        </p:blipFill>
        <p:spPr bwMode="auto">
          <a:xfrm>
            <a:off x="228601" y="1676401"/>
            <a:ext cx="3733799" cy="2209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48200" y="1676400"/>
            <a:ext cx="4267200" cy="22571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029200"/>
          <a:ext cx="8381999" cy="990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82.45636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17.61311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82.45685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17.61318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17.61322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17.61285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554" name="Picture 2"/>
          <p:cNvPicPr>
            <a:picLocks noChangeAspect="1" noChangeArrowheads="1"/>
          </p:cNvPicPr>
          <p:nvPr/>
        </p:nvPicPr>
        <p:blipFill>
          <a:blip r:embed="rId2" cstate="print"/>
          <a:srcRect t="6982" r="555"/>
          <a:stretch>
            <a:fillRect/>
          </a:stretch>
        </p:blipFill>
        <p:spPr bwMode="auto">
          <a:xfrm>
            <a:off x="5334000" y="1371600"/>
            <a:ext cx="2819400" cy="40606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1555" name="Picture 3"/>
          <p:cNvPicPr>
            <a:picLocks noChangeAspect="1" noChangeArrowheads="1"/>
          </p:cNvPicPr>
          <p:nvPr/>
        </p:nvPicPr>
        <p:blipFill>
          <a:blip r:embed="rId3" cstate="print"/>
          <a:srcRect t="8623"/>
          <a:stretch>
            <a:fillRect/>
          </a:stretch>
        </p:blipFill>
        <p:spPr bwMode="auto">
          <a:xfrm>
            <a:off x="762000" y="1371600"/>
            <a:ext cx="2743200" cy="40372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8674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SARUGUDU-IV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82.42362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17.63030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BAJINGI KOTHURU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56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62600" y="990600"/>
            <a:ext cx="3038475" cy="4324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56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914400"/>
            <a:ext cx="3238500" cy="428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943600"/>
          <a:ext cx="8381999" cy="3810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SARUGUDU-IV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82.42076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BAJINGI KOTHURU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66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600200"/>
            <a:ext cx="3714750" cy="2638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66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00200"/>
            <a:ext cx="3514725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257800"/>
          <a:ext cx="8458201" cy="457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SARUGUDU-IV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82.41268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17.60817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76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10200" y="1752600"/>
            <a:ext cx="3409950" cy="275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76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676400"/>
            <a:ext cx="3476625" cy="2762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3340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SARUGUDU-IV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82.40974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17.60957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BAJINGI KOTHURU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38800" y="1447800"/>
            <a:ext cx="3234372" cy="28159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76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990600" y="1315289"/>
            <a:ext cx="3276600" cy="27614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914400" y="5181600"/>
          <a:ext cx="7772398" cy="609600"/>
        </p:xfrm>
        <a:graphic>
          <a:graphicData uri="http://schemas.openxmlformats.org/drawingml/2006/table">
            <a:tbl>
              <a:tblPr/>
              <a:tblGrid>
                <a:gridCol w="216864"/>
                <a:gridCol w="624568"/>
                <a:gridCol w="624568"/>
                <a:gridCol w="962875"/>
                <a:gridCol w="902153"/>
                <a:gridCol w="815409"/>
                <a:gridCol w="277585"/>
                <a:gridCol w="407704"/>
                <a:gridCol w="433728"/>
                <a:gridCol w="381680"/>
                <a:gridCol w="442402"/>
                <a:gridCol w="399029"/>
                <a:gridCol w="841431"/>
                <a:gridCol w="442402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 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82.50952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17.82908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GETHAMPAKALA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87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295400"/>
            <a:ext cx="4038600" cy="32907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87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295400"/>
            <a:ext cx="3876675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638800"/>
          <a:ext cx="8458201" cy="457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SARUGUDU-IV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82.40337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17.60630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974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10200" y="1371600"/>
            <a:ext cx="3228975" cy="2647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597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1371600"/>
            <a:ext cx="3324225" cy="2571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054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SARUGUDU-IV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82.40456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17.61065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07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57800" y="1371600"/>
            <a:ext cx="3590925" cy="2973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07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371600"/>
            <a:ext cx="3457575" cy="300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458201" cy="457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SARUGUDU-IV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82.40963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17.60593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SARUGUDU-IV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82.40903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17.60528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57800" y="1371600"/>
            <a:ext cx="3590925" cy="2973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371600"/>
            <a:ext cx="3457575" cy="300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458201" cy="457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SARUGUDU-IV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82.40963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17.60593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SARUGUDU-IV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82.40903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17.60528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17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76400"/>
            <a:ext cx="3438525" cy="2381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17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752600"/>
            <a:ext cx="3386158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077199" cy="6096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SARUGUDU-IV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17.61896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RAMNAGAR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SARUGUDU-IV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17.61918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RAMNAGAR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371600"/>
            <a:ext cx="3878656" cy="2686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2999" y="1371600"/>
            <a:ext cx="3932313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077199" cy="6096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SARUGUDU-IV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17.61896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RAMNAGAR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SARUGUDU-IV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17.61918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RAMNAGAR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4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10200" y="1066800"/>
            <a:ext cx="3322053" cy="270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384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399" y="1066800"/>
            <a:ext cx="3579019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8686801" cy="5334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SARUGUDU-IV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17.63579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DUSARI KOTHURU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865" name="Picture 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57800" y="1219200"/>
            <a:ext cx="3733800" cy="30803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4866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219200"/>
            <a:ext cx="3657600" cy="3038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305799" cy="609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SARUGUDU-IV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82.42712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17.61562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691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447800"/>
            <a:ext cx="314325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691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447800"/>
            <a:ext cx="2981325" cy="267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SARUGUDU-IV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82.40500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17.60767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9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2000" y="1600200"/>
            <a:ext cx="3571875" cy="33001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79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96205" y="1676400"/>
            <a:ext cx="3362259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685800" y="5562600"/>
          <a:ext cx="7848599" cy="457200"/>
        </p:xfrm>
        <a:graphic>
          <a:graphicData uri="http://schemas.openxmlformats.org/drawingml/2006/table">
            <a:tbl>
              <a:tblPr/>
              <a:tblGrid>
                <a:gridCol w="218990"/>
                <a:gridCol w="630691"/>
                <a:gridCol w="630691"/>
                <a:gridCol w="972315"/>
                <a:gridCol w="910998"/>
                <a:gridCol w="823403"/>
                <a:gridCol w="280307"/>
                <a:gridCol w="411701"/>
                <a:gridCol w="437981"/>
                <a:gridCol w="385422"/>
                <a:gridCol w="446739"/>
                <a:gridCol w="402941"/>
                <a:gridCol w="849681"/>
                <a:gridCol w="446739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82.41081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17.58614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10200" y="1295400"/>
            <a:ext cx="3352800" cy="251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9699" name="Picture 3"/>
          <p:cNvPicPr>
            <a:picLocks noChangeAspect="1" noChangeArrowheads="1"/>
          </p:cNvPicPr>
          <p:nvPr/>
        </p:nvPicPr>
        <p:blipFill>
          <a:blip r:embed="rId3" cstate="print"/>
          <a:srcRect t="7111" r="2509" b="4000"/>
          <a:stretch>
            <a:fillRect/>
          </a:stretch>
        </p:blipFill>
        <p:spPr bwMode="auto">
          <a:xfrm>
            <a:off x="914400" y="1295400"/>
            <a:ext cx="3419856" cy="251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914400" y="4724400"/>
          <a:ext cx="7924800" cy="4572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 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82.41538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17.80813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896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63231" y="1828800"/>
            <a:ext cx="3928369" cy="2286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896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752600"/>
            <a:ext cx="4186237" cy="23300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534402" cy="990598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4151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82.41765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82.41955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82.41619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82.41473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17.58644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82.41563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17.58658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63231" y="1828800"/>
            <a:ext cx="3928369" cy="2286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752600"/>
            <a:ext cx="4186237" cy="23300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534402" cy="990598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4151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82.41765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82.41955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82.41619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82.41473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17.58644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82.41563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17.58658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219200"/>
            <a:ext cx="3347043" cy="2828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r="4950" b="1408"/>
          <a:stretch>
            <a:fillRect/>
          </a:stretch>
        </p:blipFill>
        <p:spPr bwMode="auto">
          <a:xfrm>
            <a:off x="5410200" y="1229783"/>
            <a:ext cx="3124200" cy="30374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914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8382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001000" cy="6096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82.44201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82.44236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17.60994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75440" y="1371600"/>
            <a:ext cx="4468560" cy="2057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295400"/>
            <a:ext cx="4419599" cy="21519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914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8382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724400"/>
          <a:ext cx="8534402" cy="9906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82.45236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17.61224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82.45091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17.61163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82.44852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17.61157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82.44992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17.61196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905000"/>
            <a:ext cx="3962400" cy="18243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828800"/>
            <a:ext cx="3819525" cy="18598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914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8382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724400"/>
          <a:ext cx="8534402" cy="9906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82.45236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17.61224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82.45091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17.61163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82.44852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17.61157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82.44992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17.61196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63231" y="1828800"/>
            <a:ext cx="3928369" cy="2286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752600"/>
            <a:ext cx="4186237" cy="23300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534402" cy="990598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4151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82.41765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82.41955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82.41619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82.41473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17.58644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82.41563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17.58658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63231" y="1828800"/>
            <a:ext cx="3928369" cy="2286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752600"/>
            <a:ext cx="4186237" cy="23300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534402" cy="990598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4151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82.41765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82.41955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82.41619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82.41473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17.58644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82.41563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17.58658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63231" y="1828800"/>
            <a:ext cx="3928369" cy="2286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752600"/>
            <a:ext cx="4186237" cy="23300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534402" cy="990598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4151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82.41765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82.41955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82.41619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82.41473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17.58644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82.41563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17.58658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905000"/>
            <a:ext cx="3962400" cy="18243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828800"/>
            <a:ext cx="3819525" cy="18598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914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8382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724400"/>
          <a:ext cx="8534402" cy="9906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82.45236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17.61224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82.45091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17.61163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82.44852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17.61157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82.44992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17.61196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63231" y="1828800"/>
            <a:ext cx="3928369" cy="2286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752600"/>
            <a:ext cx="4186237" cy="23300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534402" cy="990598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4151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82.41765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82.41955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82.41619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17.58792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82.41473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17.58644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151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82.41563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17.58658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14400" y="1358290"/>
            <a:ext cx="3429000" cy="30136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62600" y="1371600"/>
            <a:ext cx="3376864" cy="29163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143000" y="5334000"/>
          <a:ext cx="8001000" cy="5334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 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17.82033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 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17.81963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98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676400"/>
            <a:ext cx="4114799" cy="2768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6998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76400"/>
            <a:ext cx="3962400" cy="26968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864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82.45654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17.70406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Chandrayyapalem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86400" y="1524000"/>
            <a:ext cx="3181350" cy="2886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61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524000"/>
            <a:ext cx="3086100" cy="2867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334000"/>
          <a:ext cx="8077199" cy="6096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82.43761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17.70660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82.43855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17.70686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86400" y="1524000"/>
            <a:ext cx="3181350" cy="2886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524000"/>
            <a:ext cx="3086100" cy="2867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334000"/>
          <a:ext cx="8077199" cy="6096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82.43761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17.70660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GOLUGONDA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82.43855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17.70686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71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2000" y="1828800"/>
            <a:ext cx="3316994" cy="31612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71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905000"/>
            <a:ext cx="3305175" cy="31972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867400"/>
          <a:ext cx="8153402" cy="3810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BANGARAMMAPETA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BOINTI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82.36279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17.71299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MULAGALAMETTA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92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81600" y="1066800"/>
            <a:ext cx="3661611" cy="3162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92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85800" y="1180908"/>
            <a:ext cx="3409950" cy="30672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562600"/>
          <a:ext cx="8077199" cy="4572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BANGARAMMAPETA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BOINTI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82.28417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17.69949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2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81600" y="1219200"/>
            <a:ext cx="3362325" cy="3086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80227" name="Picture 3"/>
          <p:cNvPicPr>
            <a:picLocks noChangeAspect="1" noChangeArrowheads="1"/>
          </p:cNvPicPr>
          <p:nvPr/>
        </p:nvPicPr>
        <p:blipFill>
          <a:blip r:embed="rId3" cstate="print"/>
          <a:srcRect t="19139" r="5542" b="6220"/>
          <a:stretch>
            <a:fillRect/>
          </a:stretch>
        </p:blipFill>
        <p:spPr bwMode="auto">
          <a:xfrm>
            <a:off x="228600" y="1295400"/>
            <a:ext cx="3733800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BANGARAMMAPETA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BOINTI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82.28708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17.68426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12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219200"/>
            <a:ext cx="3751532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812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219200"/>
            <a:ext cx="3667125" cy="29270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BANGARAMMAPETA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BOINTI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82.29255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17.67780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22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447800"/>
            <a:ext cx="3314700" cy="3400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822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447800"/>
            <a:ext cx="3457575" cy="3552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638800"/>
          <a:ext cx="8153402" cy="3810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BANGARAMMAPETA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BOINTI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82.30475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17.65014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32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81600" y="1371600"/>
            <a:ext cx="3409950" cy="2943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832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1" y="1219200"/>
            <a:ext cx="3581400" cy="31804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BANGARAMMAPETA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BOINTI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82.29494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17.67122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447800"/>
            <a:ext cx="3886200" cy="272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843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34046" y="1447801"/>
            <a:ext cx="3776604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3340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BANGARAMMAPETA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BOINTI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82.29377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17.67076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295400"/>
            <a:ext cx="3505200" cy="30543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7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371600"/>
            <a:ext cx="3556853" cy="2962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3340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KINNERLA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82.43852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17.86123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KINNERLA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82.43926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17.86078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534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600200"/>
            <a:ext cx="4038600" cy="3028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853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676400"/>
            <a:ext cx="3733800" cy="29610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BANGARAMMAPETA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BOINTI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82.32334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17.68432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Y.N.PAKALA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6370" name="Picture 2"/>
          <p:cNvPicPr>
            <a:picLocks noChangeAspect="1" noChangeArrowheads="1"/>
          </p:cNvPicPr>
          <p:nvPr/>
        </p:nvPicPr>
        <p:blipFill>
          <a:blip r:embed="rId2" cstate="print"/>
          <a:srcRect r="9398" b="2736"/>
          <a:stretch>
            <a:fillRect/>
          </a:stretch>
        </p:blipFill>
        <p:spPr bwMode="auto">
          <a:xfrm>
            <a:off x="533400" y="1447800"/>
            <a:ext cx="3581400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863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62600" y="1371600"/>
            <a:ext cx="3048000" cy="31233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562600"/>
          <a:ext cx="8001000" cy="4572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BANGARAMMAPETA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BOINTI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82.32369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17.68757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Y.N.PAKALA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10200" y="1600200"/>
            <a:ext cx="3429000" cy="33722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873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85800" y="1524000"/>
            <a:ext cx="3638550" cy="34888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715000"/>
          <a:ext cx="8381999" cy="378006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01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01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82.39823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17.71862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CHUTTUBANDA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1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82.39896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17.71918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CHUTTUBANDA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841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295400"/>
            <a:ext cx="3581400" cy="3664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8841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91150" y="1371600"/>
            <a:ext cx="3752850" cy="34461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6388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17.72970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GANUGULA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82.39879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17.72957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GANUGULA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82.39954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17.72838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GANUGULA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295400"/>
            <a:ext cx="3581400" cy="3664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91150" y="1371600"/>
            <a:ext cx="3752850" cy="34461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6388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17.72970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GANUGULA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82.39879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17.72957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GANUGULA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82.39954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17.72838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GANUGULA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04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4000"/>
            <a:ext cx="3286125" cy="2790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9046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447800"/>
            <a:ext cx="3352800" cy="2828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864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82.42432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17.71047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5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371600"/>
            <a:ext cx="3543300" cy="34188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935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371600"/>
            <a:ext cx="3800475" cy="35542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7150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82.38470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17.73966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NALLAGONDA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82.38454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17.74067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NALLAGONDA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371600"/>
            <a:ext cx="3543300" cy="34188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371600"/>
            <a:ext cx="3800475" cy="35542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7150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82.38470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17.73966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NALLAGONDA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82.38454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17.74067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NALLAGONDA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10200" y="1600200"/>
            <a:ext cx="3429000" cy="33722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85800" y="1524000"/>
            <a:ext cx="3638550" cy="34888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715000"/>
          <a:ext cx="8483882" cy="499926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09802"/>
                <a:gridCol w="762000"/>
                <a:gridCol w="249124"/>
                <a:gridCol w="477100"/>
                <a:gridCol w="430326"/>
                <a:gridCol w="907426"/>
                <a:gridCol w="477100"/>
              </a:tblGrid>
              <a:tr h="101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 err="1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  <a:endParaRPr lang="en-IN" sz="800" b="1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01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82.39823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17.71862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CHUTTUBANDA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1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</a:t>
                      </a:r>
                      <a:r>
                        <a:rPr lang="en-IN" sz="800" b="0" i="0" u="none" strike="noStrike" baseline="0" dirty="0" smtClean="0">
                          <a:solidFill>
                            <a:srgbClr val="000000"/>
                          </a:solidFill>
                          <a:latin typeface="Calibri"/>
                        </a:rPr>
                        <a:t> TO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82.39896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17.71918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CHUTTUBANDA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295400"/>
            <a:ext cx="3581400" cy="3664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91150" y="1371600"/>
            <a:ext cx="3752850" cy="34461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6388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17.72970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GANUGULA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82.39879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17.72957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GANUGULA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82.39954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17.72838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GANUGULA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5800" y="1193504"/>
            <a:ext cx="3429000" cy="29879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371600"/>
            <a:ext cx="3556853" cy="2962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3340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KINNERLA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82.43852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17.86123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KINNERLA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82.43926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17.86078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5410200" y="609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pic>
        <p:nvPicPr>
          <p:cNvPr id="194564" name="Picture 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44810" y="1371601"/>
            <a:ext cx="3012815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94565" name="Picture 5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12892" y="1295401"/>
            <a:ext cx="3278658" cy="3352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8" name="Table 7"/>
          <p:cNvGraphicFramePr>
            <a:graphicFrameLocks noGrp="1"/>
          </p:cNvGraphicFramePr>
          <p:nvPr/>
        </p:nvGraphicFramePr>
        <p:xfrm>
          <a:off x="457200" y="5791200"/>
          <a:ext cx="8534402" cy="3048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K.D.PETA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KOYYURU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BOINTI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82.25833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17.73126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66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600200"/>
            <a:ext cx="3657600" cy="27123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966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447800"/>
            <a:ext cx="3680657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3340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82.41848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18.11596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82.41898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18.11629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600200"/>
            <a:ext cx="3657600" cy="27123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447800"/>
            <a:ext cx="3680657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3340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82.41848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18.11596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82.41898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18.11629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76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828800"/>
            <a:ext cx="3676650" cy="2809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976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905001"/>
            <a:ext cx="3343275" cy="2887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5626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82.42109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18.11599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865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1600200"/>
            <a:ext cx="2295525" cy="2609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9865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066800" y="1600200"/>
            <a:ext cx="2257425" cy="2457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029200"/>
          <a:ext cx="7924800" cy="7620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82.42440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18.10504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82.42384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18.10434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82.42410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18.10469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/>
          <a:srcRect l="15957" b="-2582"/>
          <a:stretch>
            <a:fillRect/>
          </a:stretch>
        </p:blipFill>
        <p:spPr bwMode="auto">
          <a:xfrm>
            <a:off x="381000" y="1752600"/>
            <a:ext cx="3758071" cy="2309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83989" y="1752600"/>
            <a:ext cx="4050437" cy="2286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82.42328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18.10591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82.42281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18.10624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15957" b="-2582"/>
          <a:stretch>
            <a:fillRect/>
          </a:stretch>
        </p:blipFill>
        <p:spPr bwMode="auto">
          <a:xfrm>
            <a:off x="381000" y="1752600"/>
            <a:ext cx="3758071" cy="2309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83989" y="1752600"/>
            <a:ext cx="4050437" cy="2286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82.42328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18.10591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82.42281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18.10624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27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676400"/>
            <a:ext cx="4400550" cy="2647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27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76400"/>
            <a:ext cx="3886200" cy="27250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82.42799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82.42774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18.10184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48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4000"/>
            <a:ext cx="3295650" cy="2419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48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600200"/>
            <a:ext cx="3438525" cy="2324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2578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82.42834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18.09923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1600200"/>
            <a:ext cx="2295525" cy="2609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066800" y="1600200"/>
            <a:ext cx="2257425" cy="2457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029200"/>
          <a:ext cx="7924800" cy="7620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82.42440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18.10504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82.42384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18.10434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82.42410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18.10469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74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88093" y="1600200"/>
            <a:ext cx="3327307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7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494865"/>
            <a:ext cx="3733800" cy="28866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562600"/>
          <a:ext cx="8153401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6"/>
                <a:gridCol w="855380"/>
                <a:gridCol w="291193"/>
                <a:gridCol w="427690"/>
                <a:gridCol w="454989"/>
                <a:gridCol w="400390"/>
                <a:gridCol w="464089"/>
                <a:gridCol w="418590"/>
                <a:gridCol w="882678"/>
                <a:gridCol w="464089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82.39275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17.86795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68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447800"/>
            <a:ext cx="3333750" cy="2428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68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447800"/>
            <a:ext cx="3276600" cy="254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077199" cy="5334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82.41482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18.09621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78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524000"/>
            <a:ext cx="3743325" cy="2886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78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524000"/>
            <a:ext cx="3752850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334000"/>
          <a:ext cx="8305799" cy="6858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82.42101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676400"/>
            <a:ext cx="4400550" cy="2647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76400"/>
            <a:ext cx="3886200" cy="27250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82.42799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82.42774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18.10184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524000"/>
            <a:ext cx="3743325" cy="2886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524000"/>
            <a:ext cx="3752850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334000"/>
          <a:ext cx="8305799" cy="6858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82.42101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371600"/>
            <a:ext cx="3733800" cy="29243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371600"/>
            <a:ext cx="3790950" cy="30375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799" y="4724400"/>
          <a:ext cx="8382002" cy="1523997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1"/>
                <a:gridCol w="879363"/>
                <a:gridCol w="299356"/>
                <a:gridCol w="439681"/>
                <a:gridCol w="467747"/>
                <a:gridCol w="411616"/>
                <a:gridCol w="477101"/>
                <a:gridCol w="430325"/>
                <a:gridCol w="907426"/>
                <a:gridCol w="477101"/>
              </a:tblGrid>
              <a:tr h="16933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1600200"/>
            <a:ext cx="2295525" cy="2609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066800" y="1600200"/>
            <a:ext cx="2257425" cy="2457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029200"/>
          <a:ext cx="7924800" cy="7620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82.42440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18.10504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82.42384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18.10434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82.42410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18.10469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88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371600"/>
            <a:ext cx="3733800" cy="29243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88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371600"/>
            <a:ext cx="3790950" cy="30375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799" y="4724400"/>
          <a:ext cx="8382002" cy="1523997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1"/>
                <a:gridCol w="879363"/>
                <a:gridCol w="299356"/>
                <a:gridCol w="439681"/>
                <a:gridCol w="467747"/>
                <a:gridCol w="411616"/>
                <a:gridCol w="477101"/>
                <a:gridCol w="430325"/>
                <a:gridCol w="907426"/>
                <a:gridCol w="477101"/>
              </a:tblGrid>
              <a:tr h="16933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80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447800"/>
            <a:ext cx="3707241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980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447800"/>
            <a:ext cx="3257550" cy="26038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81600"/>
          <a:ext cx="8534402" cy="8382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45319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8500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18.11116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371600"/>
            <a:ext cx="3733800" cy="29243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371600"/>
            <a:ext cx="3790950" cy="30375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799" y="4724400"/>
          <a:ext cx="8382002" cy="1523997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1"/>
                <a:gridCol w="879363"/>
                <a:gridCol w="299356"/>
                <a:gridCol w="439681"/>
                <a:gridCol w="467747"/>
                <a:gridCol w="411616"/>
                <a:gridCol w="477101"/>
                <a:gridCol w="430325"/>
                <a:gridCol w="907426"/>
                <a:gridCol w="477101"/>
              </a:tblGrid>
              <a:tr h="16933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371600"/>
            <a:ext cx="3733800" cy="29243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371600"/>
            <a:ext cx="3790950" cy="30375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799" y="4724400"/>
          <a:ext cx="8382002" cy="1523997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1"/>
                <a:gridCol w="879363"/>
                <a:gridCol w="299356"/>
                <a:gridCol w="439681"/>
                <a:gridCol w="467747"/>
                <a:gridCol w="411616"/>
                <a:gridCol w="477101"/>
                <a:gridCol w="430325"/>
                <a:gridCol w="907426"/>
                <a:gridCol w="477101"/>
              </a:tblGrid>
              <a:tr h="16933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0600" y="1315230"/>
            <a:ext cx="3124200" cy="27177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200673"/>
            <a:ext cx="3276600" cy="26855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90600" y="7620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4800600"/>
          <a:ext cx="7848601" cy="457200"/>
        </p:xfrm>
        <a:graphic>
          <a:graphicData uri="http://schemas.openxmlformats.org/drawingml/2006/table">
            <a:tbl>
              <a:tblPr/>
              <a:tblGrid>
                <a:gridCol w="218990"/>
                <a:gridCol w="630690"/>
                <a:gridCol w="630690"/>
                <a:gridCol w="972315"/>
                <a:gridCol w="910998"/>
                <a:gridCol w="823402"/>
                <a:gridCol w="280308"/>
                <a:gridCol w="411702"/>
                <a:gridCol w="437981"/>
                <a:gridCol w="385423"/>
                <a:gridCol w="446740"/>
                <a:gridCol w="402941"/>
                <a:gridCol w="849681"/>
                <a:gridCol w="44674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82.31424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17.87002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VUBAPOLAM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54083" y="1600200"/>
            <a:ext cx="3889917" cy="28997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7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990599" y="1447800"/>
            <a:ext cx="3581887" cy="29817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09600" y="5562600"/>
          <a:ext cx="8077199" cy="3810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82.39385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17.86375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371600"/>
            <a:ext cx="3733800" cy="29243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371600"/>
            <a:ext cx="3790950" cy="30375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799" y="4724400"/>
          <a:ext cx="8382002" cy="1523997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1"/>
                <a:gridCol w="879363"/>
                <a:gridCol w="299356"/>
                <a:gridCol w="439681"/>
                <a:gridCol w="467747"/>
                <a:gridCol w="411616"/>
                <a:gridCol w="477101"/>
                <a:gridCol w="430325"/>
                <a:gridCol w="907426"/>
                <a:gridCol w="477101"/>
              </a:tblGrid>
              <a:tr h="16933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19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86400" y="1828800"/>
            <a:ext cx="3200400" cy="28133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119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838200" y="1828800"/>
            <a:ext cx="2971800" cy="27358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943600"/>
          <a:ext cx="8305799" cy="3810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82.43463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016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605834"/>
            <a:ext cx="4038600" cy="22041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2016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485217" y="1600200"/>
            <a:ext cx="4415367" cy="213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257800"/>
          <a:ext cx="8534402" cy="6096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82.42561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18.10596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82.42486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18.10609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118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1" y="1536700"/>
            <a:ext cx="3352800" cy="2654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2118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524000"/>
            <a:ext cx="3733800" cy="26572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334000"/>
          <a:ext cx="8305799" cy="609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32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524000"/>
            <a:ext cx="3505200" cy="2546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232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79354" y="1524000"/>
            <a:ext cx="3212171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05400"/>
          <a:ext cx="8001000" cy="9144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18.11243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18.11234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18.11178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524000"/>
            <a:ext cx="3505200" cy="2546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79354" y="1524000"/>
            <a:ext cx="3212171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05400"/>
          <a:ext cx="8001000" cy="9144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18.11243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18.11234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18.11178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752600"/>
            <a:ext cx="3309296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09406" y="1752600"/>
            <a:ext cx="3482169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562600"/>
          <a:ext cx="8153401" cy="6096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6"/>
                <a:gridCol w="855380"/>
                <a:gridCol w="291193"/>
                <a:gridCol w="427689"/>
                <a:gridCol w="454989"/>
                <a:gridCol w="400391"/>
                <a:gridCol w="464089"/>
                <a:gridCol w="418590"/>
                <a:gridCol w="882678"/>
                <a:gridCol w="464089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82.43358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82.43317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04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752600"/>
            <a:ext cx="3124200" cy="2495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304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524000"/>
            <a:ext cx="3505200" cy="2771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18.10124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24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828800"/>
            <a:ext cx="3880492" cy="29658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324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905000"/>
            <a:ext cx="3962400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6388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82.43430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18.09938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371600"/>
            <a:ext cx="3733800" cy="29243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371600"/>
            <a:ext cx="3790950" cy="30375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799" y="4724400"/>
          <a:ext cx="8382002" cy="1523997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1"/>
                <a:gridCol w="879363"/>
                <a:gridCol w="299356"/>
                <a:gridCol w="439681"/>
                <a:gridCol w="467747"/>
                <a:gridCol w="411616"/>
                <a:gridCol w="477101"/>
                <a:gridCol w="430325"/>
                <a:gridCol w="907426"/>
                <a:gridCol w="477101"/>
              </a:tblGrid>
              <a:tr h="16933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81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5800" y="1905000"/>
            <a:ext cx="3752850" cy="2066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81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905000"/>
            <a:ext cx="3552825" cy="2152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762000" y="5029200"/>
          <a:ext cx="7924800" cy="4572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82.39386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17.92775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82.39478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17.92773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34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752600"/>
            <a:ext cx="3451789" cy="2495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334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752600"/>
            <a:ext cx="3699620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334000"/>
          <a:ext cx="8305799" cy="609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82.42621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18.10713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605834"/>
            <a:ext cx="4038600" cy="22041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485217" y="1600200"/>
            <a:ext cx="4415367" cy="213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257800"/>
          <a:ext cx="8534402" cy="6096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82.42561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18.10596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82.42486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18.10609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524000"/>
            <a:ext cx="3505200" cy="2546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79354" y="1524000"/>
            <a:ext cx="3212171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05400"/>
          <a:ext cx="8001000" cy="9144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18.11243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18.11234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18.11178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44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219200"/>
            <a:ext cx="3810000" cy="2838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344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42105" y="1143000"/>
            <a:ext cx="3701896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81600"/>
          <a:ext cx="8458201" cy="6096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82.43595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905000"/>
            <a:ext cx="4254938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355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981200"/>
            <a:ext cx="3879273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867400"/>
          <a:ext cx="8534402" cy="4572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82.44085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18.10785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654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1" y="1676400"/>
            <a:ext cx="3886200" cy="30329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365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76400"/>
            <a:ext cx="3810000" cy="30567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562600"/>
          <a:ext cx="8534402" cy="5334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82.43836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75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371600"/>
            <a:ext cx="4219575" cy="2933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375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5708" y="1371600"/>
            <a:ext cx="4081117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1816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18.11185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82.44609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18.11130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18.11251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371600"/>
            <a:ext cx="4219575" cy="2933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5708" y="1371600"/>
            <a:ext cx="4081117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1816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18.11185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82.44609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18.11130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18.11251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85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4000"/>
            <a:ext cx="3712029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385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42282" y="1524000"/>
            <a:ext cx="3492118" cy="267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791200"/>
          <a:ext cx="8381999" cy="5334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82.44856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18.10777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1666" name="Picture 2"/>
          <p:cNvPicPr>
            <a:picLocks noChangeAspect="1" noChangeArrowheads="1"/>
          </p:cNvPicPr>
          <p:nvPr/>
        </p:nvPicPr>
        <p:blipFill>
          <a:blip r:embed="rId2" cstate="print"/>
          <a:srcRect r="11111" b="986"/>
          <a:stretch>
            <a:fillRect/>
          </a:stretch>
        </p:blipFill>
        <p:spPr bwMode="auto">
          <a:xfrm>
            <a:off x="685800" y="1493579"/>
            <a:ext cx="3200400" cy="27736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4166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584470"/>
            <a:ext cx="3429000" cy="27211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533400" y="5257800"/>
          <a:ext cx="8305799" cy="609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82.44891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18.10502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5800" y="1905000"/>
            <a:ext cx="3752850" cy="2066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905000"/>
            <a:ext cx="3552825" cy="2152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762000" y="5029200"/>
          <a:ext cx="7924800" cy="4572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82.39386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17.92775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82.39478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17.92773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2689" name="Picture 1"/>
          <p:cNvPicPr>
            <a:picLocks noChangeAspect="1" noChangeArrowheads="1"/>
          </p:cNvPicPr>
          <p:nvPr/>
        </p:nvPicPr>
        <p:blipFill>
          <a:blip r:embed="rId2" cstate="print"/>
          <a:srcRect r="11864" b="1754"/>
          <a:stretch>
            <a:fillRect/>
          </a:stretch>
        </p:blipFill>
        <p:spPr bwMode="auto">
          <a:xfrm>
            <a:off x="762000" y="1447800"/>
            <a:ext cx="297180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42690" name="Picture 2"/>
          <p:cNvPicPr>
            <a:picLocks noChangeAspect="1" noChangeArrowheads="1"/>
          </p:cNvPicPr>
          <p:nvPr/>
        </p:nvPicPr>
        <p:blipFill>
          <a:blip r:embed="rId3" cstate="print"/>
          <a:srcRect r="4081" b="5882"/>
          <a:stretch>
            <a:fillRect/>
          </a:stretch>
        </p:blipFill>
        <p:spPr bwMode="auto">
          <a:xfrm>
            <a:off x="5319233" y="1600200"/>
            <a:ext cx="2910367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257800"/>
          <a:ext cx="7924800" cy="5334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9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  <a:endParaRPr lang="en-IN" sz="800" b="1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220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82.45223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18.10980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0" y="1905000"/>
            <a:ext cx="4049217" cy="24215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905000"/>
            <a:ext cx="3733800" cy="24431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410200"/>
          <a:ext cx="8229600" cy="838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6764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82.45487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18.09318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82.45280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18.09392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82.45352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18.09374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82.45411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18.09330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4738" name="Picture 2"/>
          <p:cNvPicPr>
            <a:picLocks noChangeAspect="1" noChangeArrowheads="1"/>
          </p:cNvPicPr>
          <p:nvPr/>
        </p:nvPicPr>
        <p:blipFill>
          <a:blip r:embed="rId2" cstate="print"/>
          <a:srcRect t="7477" r="1828"/>
          <a:stretch>
            <a:fillRect/>
          </a:stretch>
        </p:blipFill>
        <p:spPr bwMode="auto">
          <a:xfrm>
            <a:off x="533400" y="1981200"/>
            <a:ext cx="3581400" cy="2828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447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828800"/>
            <a:ext cx="3741901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715000"/>
          <a:ext cx="8381999" cy="609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82.44977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18.09648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88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00200"/>
            <a:ext cx="3581400" cy="267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488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08993" y="1676400"/>
            <a:ext cx="3815907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562600"/>
          <a:ext cx="8229600" cy="6096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82.44964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GOPPUVEEDHI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985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828800"/>
            <a:ext cx="3362325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4985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828800"/>
            <a:ext cx="369570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864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82.45318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18.08815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0" y="1905000"/>
            <a:ext cx="4049217" cy="24215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905000"/>
            <a:ext cx="3733800" cy="24431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410200"/>
          <a:ext cx="8229600" cy="838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6764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82.45487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18.09318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82.45280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18.09392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82.45352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18.09374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82.45411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18.09330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088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583650"/>
            <a:ext cx="3505200" cy="31245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5088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676400"/>
            <a:ext cx="3657600" cy="31136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762000" y="5410200"/>
          <a:ext cx="8077199" cy="5334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18.10669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447800"/>
            <a:ext cx="3733799" cy="29943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447800"/>
            <a:ext cx="3781425" cy="2800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762000" y="5486400"/>
          <a:ext cx="7924800" cy="4572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82.40818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18.09469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82.40695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18.09464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19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447800"/>
            <a:ext cx="3733799" cy="29943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519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447800"/>
            <a:ext cx="3781425" cy="2800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762000" y="5486400"/>
          <a:ext cx="7924800" cy="4572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82.40818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18.09469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82.40695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18.09464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2930" name="Picture 2"/>
          <p:cNvPicPr>
            <a:picLocks noChangeAspect="1" noChangeArrowheads="1"/>
          </p:cNvPicPr>
          <p:nvPr/>
        </p:nvPicPr>
        <p:blipFill>
          <a:blip r:embed="rId2" cstate="print"/>
          <a:srcRect t="8815" r="2804" b="14050"/>
          <a:stretch>
            <a:fillRect/>
          </a:stretch>
        </p:blipFill>
        <p:spPr bwMode="auto">
          <a:xfrm>
            <a:off x="304800" y="1371600"/>
            <a:ext cx="396240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529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371600"/>
            <a:ext cx="3486150" cy="27889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82.38297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18.07789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84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91200" y="1447800"/>
            <a:ext cx="2524125" cy="38953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84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371600"/>
            <a:ext cx="2724150" cy="4019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304800" y="609600"/>
            <a:ext cx="3836779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5486400" y="381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457200" y="6019800"/>
          <a:ext cx="8229600" cy="3810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6.67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82.39768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17.85959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497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76400"/>
            <a:ext cx="3219450" cy="2657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5497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600200"/>
            <a:ext cx="3186461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562600"/>
          <a:ext cx="8305799" cy="609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82.41246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24400" y="1568334"/>
            <a:ext cx="4114800" cy="23940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560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524000"/>
            <a:ext cx="4138612" cy="24611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05400"/>
          <a:ext cx="8077199" cy="6096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82.38672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18.04049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82.38795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24400" y="1568334"/>
            <a:ext cx="4114800" cy="23940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524000"/>
            <a:ext cx="4138612" cy="24611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05400"/>
          <a:ext cx="8077199" cy="6096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82.38672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18.04049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82.38795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7026" name="Picture 2"/>
          <p:cNvPicPr>
            <a:picLocks noChangeAspect="1" noChangeArrowheads="1"/>
          </p:cNvPicPr>
          <p:nvPr/>
        </p:nvPicPr>
        <p:blipFill>
          <a:blip r:embed="rId2" cstate="print"/>
          <a:srcRect t="4923" r="-236" b="4000"/>
          <a:stretch>
            <a:fillRect/>
          </a:stretch>
        </p:blipFill>
        <p:spPr bwMode="auto">
          <a:xfrm>
            <a:off x="304800" y="1524000"/>
            <a:ext cx="403860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57027" name="Picture 3"/>
          <p:cNvPicPr>
            <a:picLocks noChangeAspect="1" noChangeArrowheads="1"/>
          </p:cNvPicPr>
          <p:nvPr/>
        </p:nvPicPr>
        <p:blipFill>
          <a:blip r:embed="rId3" cstate="print"/>
          <a:srcRect r="1624" b="6240"/>
          <a:stretch>
            <a:fillRect/>
          </a:stretch>
        </p:blipFill>
        <p:spPr bwMode="auto">
          <a:xfrm>
            <a:off x="4876800" y="1524000"/>
            <a:ext cx="403860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102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82.40979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18.06640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90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524000"/>
            <a:ext cx="3629025" cy="2714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590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447800"/>
            <a:ext cx="3762694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334000"/>
          <a:ext cx="8381999" cy="5334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82.38238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18.04360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00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5800" y="1524000"/>
            <a:ext cx="3505200" cy="29355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00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524000"/>
            <a:ext cx="3352800" cy="30087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82.37693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18.04297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11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371600"/>
            <a:ext cx="3476625" cy="3171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11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371600"/>
            <a:ext cx="3581400" cy="30492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077199" cy="4572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82.36114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18.07175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214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752600"/>
            <a:ext cx="3724275" cy="2657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21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76400"/>
            <a:ext cx="3475407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86400"/>
          <a:ext cx="8077199" cy="3810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82.36011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18.06961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31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981200"/>
            <a:ext cx="3733800" cy="23766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31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24400" y="1981200"/>
            <a:ext cx="4217773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18.07137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82.37930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18.07082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981200"/>
            <a:ext cx="3733800" cy="23766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24400" y="1981200"/>
            <a:ext cx="4217773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18.07137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82.37930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18.07082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447800"/>
            <a:ext cx="3574382" cy="2628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86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524000"/>
            <a:ext cx="3473064" cy="27356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304800" y="609600"/>
            <a:ext cx="3836779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5486400" y="381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5626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6.42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82.39425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17.85438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41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295400"/>
            <a:ext cx="3381375" cy="284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41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219200"/>
            <a:ext cx="3457575" cy="2867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001000" cy="5334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82.39464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4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676400"/>
            <a:ext cx="3286459" cy="270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624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676400"/>
            <a:ext cx="3143250" cy="2695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562600"/>
          <a:ext cx="8001000" cy="4572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82.39510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18.04751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72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4000"/>
            <a:ext cx="3886200" cy="26140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726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00200"/>
            <a:ext cx="3733800" cy="2609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82.35972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829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371600"/>
            <a:ext cx="3162300" cy="2686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829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371600"/>
            <a:ext cx="3400425" cy="2562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05400"/>
          <a:ext cx="8001000" cy="4572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82.36328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18.06763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425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752600"/>
            <a:ext cx="3309296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2425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09406" y="1752600"/>
            <a:ext cx="3482169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562600"/>
          <a:ext cx="8153401" cy="6096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6"/>
                <a:gridCol w="855380"/>
                <a:gridCol w="291193"/>
                <a:gridCol w="427689"/>
                <a:gridCol w="454989"/>
                <a:gridCol w="400391"/>
                <a:gridCol w="464089"/>
                <a:gridCol w="418590"/>
                <a:gridCol w="882678"/>
                <a:gridCol w="464089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82.43358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D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F </a:t>
                      </a:r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TO 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82.43317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524000"/>
            <a:ext cx="3743325" cy="2886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524000"/>
            <a:ext cx="3752850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334000"/>
          <a:ext cx="8305799" cy="6858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82.42101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00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371600"/>
            <a:ext cx="3555626" cy="30349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000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1" y="1447800"/>
            <a:ext cx="3505200" cy="28638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029200"/>
          <a:ext cx="8458201" cy="914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49439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42001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82.42528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18.10522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371600"/>
            <a:ext cx="3733800" cy="29243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371600"/>
            <a:ext cx="3790950" cy="30375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799" y="4724400"/>
          <a:ext cx="8382002" cy="1523997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1"/>
                <a:gridCol w="879363"/>
                <a:gridCol w="299356"/>
                <a:gridCol w="439681"/>
                <a:gridCol w="467747"/>
                <a:gridCol w="411616"/>
                <a:gridCol w="477101"/>
                <a:gridCol w="430325"/>
                <a:gridCol w="907426"/>
                <a:gridCol w="477101"/>
              </a:tblGrid>
              <a:tr h="16933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524000"/>
            <a:ext cx="3505200" cy="2546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79354" y="1524000"/>
            <a:ext cx="3212171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05400"/>
          <a:ext cx="8001000" cy="9144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18.11243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18.11234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18.11178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371600"/>
            <a:ext cx="3733800" cy="29243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371600"/>
            <a:ext cx="3790950" cy="30375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799" y="4724400"/>
          <a:ext cx="8382002" cy="1523997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1"/>
                <a:gridCol w="879363"/>
                <a:gridCol w="299356"/>
                <a:gridCol w="439681"/>
                <a:gridCol w="467747"/>
                <a:gridCol w="411616"/>
                <a:gridCol w="477101"/>
                <a:gridCol w="430325"/>
                <a:gridCol w="907426"/>
                <a:gridCol w="477101"/>
              </a:tblGrid>
              <a:tr h="16933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18.11037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82.43220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9333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18.10888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43000" y="1066800"/>
            <a:ext cx="2819400" cy="38058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19800" y="1219200"/>
            <a:ext cx="2667000" cy="37283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1371600" y="457200"/>
            <a:ext cx="31488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5791200" y="457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410200"/>
          <a:ext cx="7990709" cy="762000"/>
        </p:xfrm>
        <a:graphic>
          <a:graphicData uri="http://schemas.openxmlformats.org/drawingml/2006/table">
            <a:tbl>
              <a:tblPr/>
              <a:tblGrid>
                <a:gridCol w="212951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270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17.86387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17.86790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14.71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82.38556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17.87070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82.38432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17.86786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82.38491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17.86811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0" y="1600200"/>
            <a:ext cx="2295525" cy="2609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066800" y="1600200"/>
            <a:ext cx="2257425" cy="2457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029200"/>
          <a:ext cx="7924800" cy="7620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82.42440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18.10504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82.42384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18.10434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82.42410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18.10469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524000"/>
            <a:ext cx="3505200" cy="2546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79354" y="1524000"/>
            <a:ext cx="3212171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05400"/>
          <a:ext cx="8001000" cy="9144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18.11243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18.11234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18.11178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524000"/>
            <a:ext cx="3505200" cy="2546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79354" y="1524000"/>
            <a:ext cx="3212171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05400"/>
          <a:ext cx="8001000" cy="9144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18.11243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82.43005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18.11234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18.11178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82.42943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18.11310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371600"/>
            <a:ext cx="4219575" cy="2933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5708" y="1371600"/>
            <a:ext cx="4081117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1816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18.11185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82.44609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18.11130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18.11251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371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0" y="1905000"/>
            <a:ext cx="4049217" cy="24215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4371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905000"/>
            <a:ext cx="3733800" cy="24431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410200"/>
          <a:ext cx="8229600" cy="838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6764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82.45487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18.09318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82.45280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18.09392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82.45352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18.09374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82.45411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18.09330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0" y="1905000"/>
            <a:ext cx="4049217" cy="24215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905000"/>
            <a:ext cx="3733800" cy="24431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410200"/>
          <a:ext cx="8229600" cy="838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6764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82.45487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18.09318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82.45280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18.09392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82.45352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18.09374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AKKAJANGI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82.45411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18.09330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VAKAPALLI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03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600200"/>
            <a:ext cx="3886200" cy="32612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703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583824"/>
            <a:ext cx="4038600" cy="31706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334000"/>
          <a:ext cx="8610599" cy="5334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82.45301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18.01232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1602" name="Picture 2"/>
          <p:cNvPicPr>
            <a:picLocks noChangeAspect="1" noChangeArrowheads="1"/>
          </p:cNvPicPr>
          <p:nvPr/>
        </p:nvPicPr>
        <p:blipFill>
          <a:blip r:embed="rId2" cstate="print"/>
          <a:srcRect l="9479"/>
          <a:stretch>
            <a:fillRect/>
          </a:stretch>
        </p:blipFill>
        <p:spPr bwMode="auto">
          <a:xfrm>
            <a:off x="5257800" y="1447800"/>
            <a:ext cx="363855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16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447801"/>
            <a:ext cx="3200400" cy="271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334000"/>
          <a:ext cx="8305799" cy="3810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82.52020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18.05748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26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76400"/>
            <a:ext cx="3419475" cy="267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26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752600"/>
            <a:ext cx="3248025" cy="270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257800"/>
          <a:ext cx="8001000" cy="3810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82.51485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18.06854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ANARBA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36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91200" y="1371600"/>
            <a:ext cx="2986989" cy="2343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36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85800" y="1375802"/>
            <a:ext cx="3200400" cy="2356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457200" y="47244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82.51453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18.07087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ANARBA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43000" y="1066800"/>
            <a:ext cx="2819400" cy="38058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19800" y="1219200"/>
            <a:ext cx="2667000" cy="37283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1371600" y="457200"/>
            <a:ext cx="31488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5791200" y="457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410200"/>
          <a:ext cx="7990709" cy="762000"/>
        </p:xfrm>
        <a:graphic>
          <a:graphicData uri="http://schemas.openxmlformats.org/drawingml/2006/table">
            <a:tbl>
              <a:tblPr/>
              <a:tblGrid>
                <a:gridCol w="212951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270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17.86387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17.86790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14.71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82.38556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17.87070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82.38432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17.86786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82.38491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17.86811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46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0600" y="1371600"/>
            <a:ext cx="2400300" cy="3067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46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638800" y="1371600"/>
            <a:ext cx="2190750" cy="31837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257800"/>
          <a:ext cx="7848599" cy="533400"/>
        </p:xfrm>
        <a:graphic>
          <a:graphicData uri="http://schemas.openxmlformats.org/drawingml/2006/table">
            <a:tbl>
              <a:tblPr/>
              <a:tblGrid>
                <a:gridCol w="218990"/>
                <a:gridCol w="630691"/>
                <a:gridCol w="630691"/>
                <a:gridCol w="972315"/>
                <a:gridCol w="910998"/>
                <a:gridCol w="823403"/>
                <a:gridCol w="280307"/>
                <a:gridCol w="411701"/>
                <a:gridCol w="437981"/>
                <a:gridCol w="385422"/>
                <a:gridCol w="446739"/>
                <a:gridCol w="402941"/>
                <a:gridCol w="849681"/>
                <a:gridCol w="446739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82.51660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56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47018" y="1524000"/>
            <a:ext cx="3120758" cy="2419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56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85800" y="1447800"/>
            <a:ext cx="3190875" cy="2533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7924800" cy="4572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18.07953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N. KOTHURU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67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676400"/>
            <a:ext cx="3638550" cy="2609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67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76400"/>
            <a:ext cx="3590925" cy="2628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2578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82.49957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18.07280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82.49997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18.07319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676400"/>
            <a:ext cx="3638550" cy="2609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76400"/>
            <a:ext cx="3590925" cy="2628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2578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82.49957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18.07280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82.49997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18.07319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774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76400"/>
            <a:ext cx="3657600" cy="2205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7747" name="Picture 3"/>
          <p:cNvPicPr>
            <a:picLocks noChangeAspect="1" noChangeArrowheads="1"/>
          </p:cNvPicPr>
          <p:nvPr/>
        </p:nvPicPr>
        <p:blipFill>
          <a:blip r:embed="rId3" cstate="print"/>
          <a:srcRect l="5063" r="5485" b="2609"/>
          <a:stretch>
            <a:fillRect/>
          </a:stretch>
        </p:blipFill>
        <p:spPr bwMode="auto">
          <a:xfrm>
            <a:off x="4876800" y="1752600"/>
            <a:ext cx="4038600" cy="213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914400" y="5334000"/>
          <a:ext cx="7696199" cy="685800"/>
        </p:xfrm>
        <a:graphic>
          <a:graphicData uri="http://schemas.openxmlformats.org/drawingml/2006/table">
            <a:tbl>
              <a:tblPr/>
              <a:tblGrid>
                <a:gridCol w="214737"/>
                <a:gridCol w="618445"/>
                <a:gridCol w="618445"/>
                <a:gridCol w="953435"/>
                <a:gridCol w="893309"/>
                <a:gridCol w="807414"/>
                <a:gridCol w="274864"/>
                <a:gridCol w="403707"/>
                <a:gridCol w="429476"/>
                <a:gridCol w="377938"/>
                <a:gridCol w="438065"/>
                <a:gridCol w="395117"/>
                <a:gridCol w="833182"/>
                <a:gridCol w="438065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82.49356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18.07928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MANDIVANAM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82.49540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18.07922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MANDIVANAM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87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2000" y="1752600"/>
            <a:ext cx="3421151" cy="251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887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752600"/>
            <a:ext cx="3219450" cy="25280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334000"/>
          <a:ext cx="8077199" cy="4572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82.50027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18.06971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491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8200" y="1676400"/>
            <a:ext cx="3344168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9491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74821" y="1676400"/>
            <a:ext cx="3331029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638800"/>
          <a:ext cx="8229600" cy="3810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82.49564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18.06951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59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524000"/>
            <a:ext cx="3419475" cy="278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959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43752" y="1524000"/>
            <a:ext cx="3581123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257800"/>
          <a:ext cx="8305799" cy="609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82.51524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18.05235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82.51570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18.05253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82.51565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18.05212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524000"/>
            <a:ext cx="3419475" cy="278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43752" y="1524000"/>
            <a:ext cx="3581123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257800"/>
          <a:ext cx="8305799" cy="609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82.51524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18.05235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82.51570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18.05253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82.51565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18.05212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524000"/>
            <a:ext cx="3419475" cy="278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43752" y="1524000"/>
            <a:ext cx="3581123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257800"/>
          <a:ext cx="8305799" cy="609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82.51524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18.05235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82.51570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18.05253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82.51565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18.05212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3" name="Picture 1"/>
          <p:cNvPicPr>
            <a:picLocks noChangeAspect="1" noChangeArrowheads="1"/>
          </p:cNvPicPr>
          <p:nvPr/>
        </p:nvPicPr>
        <p:blipFill>
          <a:blip r:embed="rId2" cstate="print"/>
          <a:srcRect l="5000" b="3261"/>
          <a:stretch>
            <a:fillRect/>
          </a:stretch>
        </p:blipFill>
        <p:spPr bwMode="auto">
          <a:xfrm>
            <a:off x="685800" y="1447800"/>
            <a:ext cx="3378201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8914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638800" y="1371600"/>
            <a:ext cx="3179617" cy="27758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85800" y="5257800"/>
          <a:ext cx="8001000" cy="5334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82.44653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17.76463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6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667146"/>
            <a:ext cx="3886200" cy="22762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9696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752600"/>
            <a:ext cx="3934522" cy="2209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82.49795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18.02950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82.49900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18.02927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667146"/>
            <a:ext cx="3886200" cy="22762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752600"/>
            <a:ext cx="3934522" cy="2209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82.49795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18.02950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82.49900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18.02927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00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599" y="1676400"/>
            <a:ext cx="3005959" cy="213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00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676400"/>
            <a:ext cx="3163106" cy="210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762000" y="5029200"/>
          <a:ext cx="8077199" cy="4572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82.50639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2082" name="Picture 2"/>
          <p:cNvPicPr>
            <a:picLocks noChangeAspect="1" noChangeArrowheads="1"/>
          </p:cNvPicPr>
          <p:nvPr/>
        </p:nvPicPr>
        <p:blipFill>
          <a:blip r:embed="rId2" cstate="print"/>
          <a:srcRect t="8767" r="11647"/>
          <a:stretch>
            <a:fillRect/>
          </a:stretch>
        </p:blipFill>
        <p:spPr bwMode="auto">
          <a:xfrm>
            <a:off x="685800" y="1447800"/>
            <a:ext cx="3733800" cy="28258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208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371600"/>
            <a:ext cx="3620877" cy="284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3340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82.47953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TAGGIMETTA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82.48025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18.04051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TAGGIMETTA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t="8767" r="11647"/>
          <a:stretch>
            <a:fillRect/>
          </a:stretch>
        </p:blipFill>
        <p:spPr bwMode="auto">
          <a:xfrm>
            <a:off x="685800" y="1447800"/>
            <a:ext cx="3733800" cy="28258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371600"/>
            <a:ext cx="3620877" cy="284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3340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82.47953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TAGGIMETTA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82.48025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18.04051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TAGGIMETTA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31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4000"/>
            <a:ext cx="3724275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31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59999" y="1524000"/>
            <a:ext cx="3807751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3340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18.04235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51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8200" y="1676400"/>
            <a:ext cx="3552825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51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600200"/>
            <a:ext cx="3486150" cy="3009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457200" y="56388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82.51349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18.02780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82.51236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18.02894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8200" y="1676400"/>
            <a:ext cx="3552825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600200"/>
            <a:ext cx="3486150" cy="3009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457200" y="56388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82.51349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18.02780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82.51236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18.02894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617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371600"/>
            <a:ext cx="3771900" cy="2962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617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447800"/>
            <a:ext cx="3781425" cy="287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82.50539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18.02777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600199"/>
            <a:ext cx="3429000" cy="26715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72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00200"/>
            <a:ext cx="3568651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102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279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82.47980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18.02365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37" name="Picture 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2000" y="1160370"/>
            <a:ext cx="2743200" cy="31735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938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867400" y="1188156"/>
            <a:ext cx="2514600" cy="33114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562600"/>
          <a:ext cx="7848599" cy="381000"/>
        </p:xfrm>
        <a:graphic>
          <a:graphicData uri="http://schemas.openxmlformats.org/drawingml/2006/table">
            <a:tbl>
              <a:tblPr/>
              <a:tblGrid>
                <a:gridCol w="218990"/>
                <a:gridCol w="630691"/>
                <a:gridCol w="630691"/>
                <a:gridCol w="972315"/>
                <a:gridCol w="910998"/>
                <a:gridCol w="823403"/>
                <a:gridCol w="280307"/>
                <a:gridCol w="411701"/>
                <a:gridCol w="437981"/>
                <a:gridCol w="385422"/>
                <a:gridCol w="446739"/>
                <a:gridCol w="402941"/>
                <a:gridCol w="849681"/>
                <a:gridCol w="446739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BOINTI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82.30524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17.81507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82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295400"/>
            <a:ext cx="3524250" cy="2686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8227" name="Picture 3"/>
          <p:cNvPicPr>
            <a:picLocks noChangeAspect="1" noChangeArrowheads="1"/>
          </p:cNvPicPr>
          <p:nvPr/>
        </p:nvPicPr>
        <p:blipFill>
          <a:blip r:embed="rId3" cstate="print"/>
          <a:srcRect l="4146" b="11111"/>
          <a:stretch>
            <a:fillRect/>
          </a:stretch>
        </p:blipFill>
        <p:spPr bwMode="auto">
          <a:xfrm>
            <a:off x="4876800" y="1295400"/>
            <a:ext cx="352425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81600"/>
          <a:ext cx="8381999" cy="5334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82.47786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92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600200"/>
            <a:ext cx="3495675" cy="275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92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600200"/>
            <a:ext cx="3438525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638800"/>
          <a:ext cx="8381999" cy="3810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82.45623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17.99681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02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00200"/>
            <a:ext cx="3295650" cy="2447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02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600200"/>
            <a:ext cx="3619500" cy="2466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05400"/>
          <a:ext cx="8077199" cy="5334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18.00088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12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10200" y="1371600"/>
            <a:ext cx="3200400" cy="33546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12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85800" y="1295400"/>
            <a:ext cx="3048000" cy="34300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562600"/>
          <a:ext cx="8001000" cy="4572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17.99918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17.99822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10200" y="1371600"/>
            <a:ext cx="3200400" cy="33546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85800" y="1295400"/>
            <a:ext cx="3048000" cy="34300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562600"/>
          <a:ext cx="8001000" cy="4572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17.99918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17.99822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57800" y="1600200"/>
            <a:ext cx="3448050" cy="2352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524000"/>
            <a:ext cx="3343275" cy="2476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9" name="Table 8"/>
          <p:cNvGraphicFramePr>
            <a:graphicFrameLocks noGrp="1"/>
          </p:cNvGraphicFramePr>
          <p:nvPr/>
        </p:nvGraphicFramePr>
        <p:xfrm>
          <a:off x="457200" y="5029200"/>
          <a:ext cx="8305799" cy="838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39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82.44576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18.04367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18.04520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82.44608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18.04439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18.04396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18.04490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43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828800"/>
            <a:ext cx="3038475" cy="2495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43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981200"/>
            <a:ext cx="3333750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486400"/>
          <a:ext cx="8077199" cy="4572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82.44697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18.04619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57800" y="1600200"/>
            <a:ext cx="3448050" cy="2352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524000"/>
            <a:ext cx="3343275" cy="2476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029200"/>
          <a:ext cx="8305799" cy="838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39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82.44576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18.04367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18.04520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82.44608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18.04439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18.04396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18.04490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641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00200"/>
            <a:ext cx="3000375" cy="2476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641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676400"/>
            <a:ext cx="3286125" cy="2428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029200"/>
          <a:ext cx="7619999" cy="533400"/>
        </p:xfrm>
        <a:graphic>
          <a:graphicData uri="http://schemas.openxmlformats.org/drawingml/2006/table">
            <a:tbl>
              <a:tblPr/>
              <a:tblGrid>
                <a:gridCol w="212611"/>
                <a:gridCol w="612321"/>
                <a:gridCol w="612321"/>
                <a:gridCol w="943995"/>
                <a:gridCol w="884464"/>
                <a:gridCol w="799420"/>
                <a:gridCol w="272143"/>
                <a:gridCol w="399710"/>
                <a:gridCol w="425224"/>
                <a:gridCol w="374196"/>
                <a:gridCol w="433728"/>
                <a:gridCol w="391205"/>
                <a:gridCol w="824933"/>
                <a:gridCol w="433728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18.04430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VALASAMAMIDI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949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76400"/>
            <a:ext cx="3559832" cy="2390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949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600200"/>
            <a:ext cx="3324997" cy="25365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102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62" name="Picture 2"/>
          <p:cNvPicPr>
            <a:picLocks noChangeAspect="1" noChangeArrowheads="1"/>
          </p:cNvPicPr>
          <p:nvPr/>
        </p:nvPicPr>
        <p:blipFill>
          <a:blip r:embed="rId2" cstate="print"/>
          <a:srcRect l="5783" r="7470" b="4225"/>
          <a:stretch>
            <a:fillRect/>
          </a:stretch>
        </p:blipFill>
        <p:spPr bwMode="auto">
          <a:xfrm>
            <a:off x="914400" y="1981200"/>
            <a:ext cx="3429000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96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62600" y="1966143"/>
            <a:ext cx="3390900" cy="27207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838200" y="5486400"/>
          <a:ext cx="7848599" cy="457200"/>
        </p:xfrm>
        <a:graphic>
          <a:graphicData uri="http://schemas.openxmlformats.org/drawingml/2006/table">
            <a:tbl>
              <a:tblPr/>
              <a:tblGrid>
                <a:gridCol w="218990"/>
                <a:gridCol w="630691"/>
                <a:gridCol w="630691"/>
                <a:gridCol w="972315"/>
                <a:gridCol w="910998"/>
                <a:gridCol w="823403"/>
                <a:gridCol w="280307"/>
                <a:gridCol w="411701"/>
                <a:gridCol w="437981"/>
                <a:gridCol w="385422"/>
                <a:gridCol w="446739"/>
                <a:gridCol w="402941"/>
                <a:gridCol w="849681"/>
                <a:gridCol w="446739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82.41889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17.75811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82.41939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17.75790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</p:spTree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76400"/>
            <a:ext cx="3559832" cy="2390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600200"/>
            <a:ext cx="3324997" cy="25365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102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0514" name="Picture 2"/>
          <p:cNvPicPr>
            <a:picLocks noChangeAspect="1" noChangeArrowheads="1"/>
          </p:cNvPicPr>
          <p:nvPr/>
        </p:nvPicPr>
        <p:blipFill>
          <a:blip r:embed="rId2" cstate="print"/>
          <a:srcRect l="5714" b="1916"/>
          <a:stretch>
            <a:fillRect/>
          </a:stretch>
        </p:blipFill>
        <p:spPr bwMode="auto">
          <a:xfrm>
            <a:off x="5181600" y="1524000"/>
            <a:ext cx="3771900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0515" name="Picture 3"/>
          <p:cNvPicPr>
            <a:picLocks noChangeAspect="1" noChangeArrowheads="1"/>
          </p:cNvPicPr>
          <p:nvPr/>
        </p:nvPicPr>
        <p:blipFill>
          <a:blip r:embed="rId3" cstate="print"/>
          <a:srcRect b="8175"/>
          <a:stretch>
            <a:fillRect/>
          </a:stretch>
        </p:blipFill>
        <p:spPr bwMode="auto">
          <a:xfrm>
            <a:off x="304800" y="1535655"/>
            <a:ext cx="3352800" cy="24267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029200"/>
          <a:ext cx="8458201" cy="7620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82.45018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18.04528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82.44946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18.04522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82.45052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18.04576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256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676400"/>
            <a:ext cx="3048000" cy="28888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256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91200" y="1730802"/>
            <a:ext cx="2971800" cy="28017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257800"/>
          <a:ext cx="8229600" cy="6096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18.04299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82.46704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18.04366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18.04461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676400"/>
            <a:ext cx="3048000" cy="28888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91200" y="1730802"/>
            <a:ext cx="2971800" cy="28017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257800"/>
          <a:ext cx="8229600" cy="6096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18.04299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82.46704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18.04366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18.04461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676400"/>
            <a:ext cx="3048000" cy="28888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91200" y="1730802"/>
            <a:ext cx="2971800" cy="28017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257800"/>
          <a:ext cx="8229600" cy="6096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18.04299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82.46704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18.04366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18.04461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56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0" y="1371600"/>
            <a:ext cx="3933825" cy="2809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56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295400"/>
            <a:ext cx="4067175" cy="2714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09600" y="5181600"/>
          <a:ext cx="7924800" cy="8382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2095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18.05709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82.46710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18.05779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18.05786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6658" name="Picture 2"/>
          <p:cNvPicPr>
            <a:picLocks noChangeAspect="1" noChangeArrowheads="1"/>
          </p:cNvPicPr>
          <p:nvPr/>
        </p:nvPicPr>
        <p:blipFill>
          <a:blip r:embed="rId2" cstate="print"/>
          <a:srcRect r="10574" b="1639"/>
          <a:stretch>
            <a:fillRect/>
          </a:stretch>
        </p:blipFill>
        <p:spPr bwMode="auto">
          <a:xfrm>
            <a:off x="609600" y="1219200"/>
            <a:ext cx="3352800" cy="27184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665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235565"/>
            <a:ext cx="3276600" cy="27268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029200"/>
          <a:ext cx="8001000" cy="5334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18.07438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97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654358"/>
            <a:ext cx="3657600" cy="2841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297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576316"/>
            <a:ext cx="3581400" cy="30201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18.07466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07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524000"/>
            <a:ext cx="3429000" cy="26965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07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524000"/>
            <a:ext cx="3429000" cy="2586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077199" cy="5334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18.07310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177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752600"/>
            <a:ext cx="3057525" cy="2619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177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752600"/>
            <a:ext cx="3498773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638800"/>
          <a:ext cx="8229600" cy="3810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82.46704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18.08195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2000" y="1143000"/>
            <a:ext cx="3543817" cy="2762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076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81752" y="1219200"/>
            <a:ext cx="3540672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029200" y="7620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906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457200" y="52578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82.33502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17.89930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86400" y="1295400"/>
            <a:ext cx="3447243" cy="2795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98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914400" y="1287926"/>
            <a:ext cx="3200400" cy="296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762000" y="5257800"/>
          <a:ext cx="7924800" cy="4572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82.41814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17.76443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82.41849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17.76442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8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066800"/>
            <a:ext cx="3886200" cy="31647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228600" y="4495800"/>
          <a:ext cx="8458199" cy="1828800"/>
        </p:xfrm>
        <a:graphic>
          <a:graphicData uri="http://schemas.openxmlformats.org/drawingml/2006/table">
            <a:tbl>
              <a:tblPr/>
              <a:tblGrid>
                <a:gridCol w="235998"/>
                <a:gridCol w="679677"/>
                <a:gridCol w="679677"/>
                <a:gridCol w="1047835"/>
                <a:gridCol w="981754"/>
                <a:gridCol w="887356"/>
                <a:gridCol w="302078"/>
                <a:gridCol w="443678"/>
                <a:gridCol w="471998"/>
                <a:gridCol w="415359"/>
                <a:gridCol w="481438"/>
                <a:gridCol w="434238"/>
                <a:gridCol w="915675"/>
                <a:gridCol w="481438"/>
              </a:tblGrid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18.06516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3328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013983"/>
            <a:ext cx="4114800" cy="31641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066800"/>
            <a:ext cx="3886200" cy="31647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228600" y="4495800"/>
          <a:ext cx="8458199" cy="1828800"/>
        </p:xfrm>
        <a:graphic>
          <a:graphicData uri="http://schemas.openxmlformats.org/drawingml/2006/table">
            <a:tbl>
              <a:tblPr/>
              <a:tblGrid>
                <a:gridCol w="235998"/>
                <a:gridCol w="679677"/>
                <a:gridCol w="679677"/>
                <a:gridCol w="1047835"/>
                <a:gridCol w="981754"/>
                <a:gridCol w="887356"/>
                <a:gridCol w="302078"/>
                <a:gridCol w="443678"/>
                <a:gridCol w="471998"/>
                <a:gridCol w="415359"/>
                <a:gridCol w="481438"/>
                <a:gridCol w="434238"/>
                <a:gridCol w="915675"/>
                <a:gridCol w="481438"/>
              </a:tblGrid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18.06516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013983"/>
            <a:ext cx="4114800" cy="31641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066800"/>
            <a:ext cx="3886200" cy="31647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228600" y="4495800"/>
          <a:ext cx="8458199" cy="1828800"/>
        </p:xfrm>
        <a:graphic>
          <a:graphicData uri="http://schemas.openxmlformats.org/drawingml/2006/table">
            <a:tbl>
              <a:tblPr/>
              <a:tblGrid>
                <a:gridCol w="235998"/>
                <a:gridCol w="679677"/>
                <a:gridCol w="679677"/>
                <a:gridCol w="1047835"/>
                <a:gridCol w="981754"/>
                <a:gridCol w="887356"/>
                <a:gridCol w="302078"/>
                <a:gridCol w="443678"/>
                <a:gridCol w="471998"/>
                <a:gridCol w="415359"/>
                <a:gridCol w="481438"/>
                <a:gridCol w="434238"/>
                <a:gridCol w="915675"/>
                <a:gridCol w="481438"/>
              </a:tblGrid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18.06516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013983"/>
            <a:ext cx="4114800" cy="31641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066800"/>
            <a:ext cx="3886200" cy="31647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228600" y="4495800"/>
          <a:ext cx="8458199" cy="1828800"/>
        </p:xfrm>
        <a:graphic>
          <a:graphicData uri="http://schemas.openxmlformats.org/drawingml/2006/table">
            <a:tbl>
              <a:tblPr/>
              <a:tblGrid>
                <a:gridCol w="235998"/>
                <a:gridCol w="679677"/>
                <a:gridCol w="679677"/>
                <a:gridCol w="1047835"/>
                <a:gridCol w="981754"/>
                <a:gridCol w="887356"/>
                <a:gridCol w="302078"/>
                <a:gridCol w="443678"/>
                <a:gridCol w="471998"/>
                <a:gridCol w="415359"/>
                <a:gridCol w="481438"/>
                <a:gridCol w="434238"/>
                <a:gridCol w="915675"/>
                <a:gridCol w="481438"/>
              </a:tblGrid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18.06516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013983"/>
            <a:ext cx="4114800" cy="31641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066800"/>
            <a:ext cx="3886200" cy="31647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228600" y="4495800"/>
          <a:ext cx="8458199" cy="1828800"/>
        </p:xfrm>
        <a:graphic>
          <a:graphicData uri="http://schemas.openxmlformats.org/drawingml/2006/table">
            <a:tbl>
              <a:tblPr/>
              <a:tblGrid>
                <a:gridCol w="235998"/>
                <a:gridCol w="679677"/>
                <a:gridCol w="679677"/>
                <a:gridCol w="1047835"/>
                <a:gridCol w="981754"/>
                <a:gridCol w="887356"/>
                <a:gridCol w="302078"/>
                <a:gridCol w="443678"/>
                <a:gridCol w="471998"/>
                <a:gridCol w="415359"/>
                <a:gridCol w="481438"/>
                <a:gridCol w="434238"/>
                <a:gridCol w="915675"/>
                <a:gridCol w="481438"/>
              </a:tblGrid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18.06516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013983"/>
            <a:ext cx="4114800" cy="31641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066800"/>
            <a:ext cx="3886200" cy="31647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228600" y="4495800"/>
          <a:ext cx="8458199" cy="1828800"/>
        </p:xfrm>
        <a:graphic>
          <a:graphicData uri="http://schemas.openxmlformats.org/drawingml/2006/table">
            <a:tbl>
              <a:tblPr/>
              <a:tblGrid>
                <a:gridCol w="235998"/>
                <a:gridCol w="679677"/>
                <a:gridCol w="679677"/>
                <a:gridCol w="1047835"/>
                <a:gridCol w="981754"/>
                <a:gridCol w="887356"/>
                <a:gridCol w="302078"/>
                <a:gridCol w="443678"/>
                <a:gridCol w="471998"/>
                <a:gridCol w="415359"/>
                <a:gridCol w="481438"/>
                <a:gridCol w="434238"/>
                <a:gridCol w="915675"/>
                <a:gridCol w="481438"/>
              </a:tblGrid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18.06516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013983"/>
            <a:ext cx="4114800" cy="31641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066800"/>
            <a:ext cx="3886200" cy="31647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228600" y="4495800"/>
          <a:ext cx="8458199" cy="1828800"/>
        </p:xfrm>
        <a:graphic>
          <a:graphicData uri="http://schemas.openxmlformats.org/drawingml/2006/table">
            <a:tbl>
              <a:tblPr/>
              <a:tblGrid>
                <a:gridCol w="235998"/>
                <a:gridCol w="679677"/>
                <a:gridCol w="679677"/>
                <a:gridCol w="1047835"/>
                <a:gridCol w="981754"/>
                <a:gridCol w="887356"/>
                <a:gridCol w="302078"/>
                <a:gridCol w="443678"/>
                <a:gridCol w="471998"/>
                <a:gridCol w="415359"/>
                <a:gridCol w="481438"/>
                <a:gridCol w="434238"/>
                <a:gridCol w="915675"/>
                <a:gridCol w="481438"/>
              </a:tblGrid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18.06516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013983"/>
            <a:ext cx="4114800" cy="31641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066800"/>
            <a:ext cx="3886200" cy="31647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228600" y="4495800"/>
          <a:ext cx="8458199" cy="1828800"/>
        </p:xfrm>
        <a:graphic>
          <a:graphicData uri="http://schemas.openxmlformats.org/drawingml/2006/table">
            <a:tbl>
              <a:tblPr/>
              <a:tblGrid>
                <a:gridCol w="235998"/>
                <a:gridCol w="679677"/>
                <a:gridCol w="679677"/>
                <a:gridCol w="1047835"/>
                <a:gridCol w="981754"/>
                <a:gridCol w="887356"/>
                <a:gridCol w="302078"/>
                <a:gridCol w="443678"/>
                <a:gridCol w="471998"/>
                <a:gridCol w="415359"/>
                <a:gridCol w="481438"/>
                <a:gridCol w="434238"/>
                <a:gridCol w="915675"/>
                <a:gridCol w="481438"/>
              </a:tblGrid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18.06516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013983"/>
            <a:ext cx="4114800" cy="31641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38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4000"/>
            <a:ext cx="3544580" cy="2562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38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498669"/>
            <a:ext cx="3429000" cy="26161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81600"/>
          <a:ext cx="8229600" cy="6096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82.45452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18.06549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066800"/>
            <a:ext cx="3886200" cy="31647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3" name="Table 2"/>
          <p:cNvGraphicFramePr>
            <a:graphicFrameLocks noGrp="1"/>
          </p:cNvGraphicFramePr>
          <p:nvPr/>
        </p:nvGraphicFramePr>
        <p:xfrm>
          <a:off x="228600" y="4495800"/>
          <a:ext cx="8458199" cy="1828800"/>
        </p:xfrm>
        <a:graphic>
          <a:graphicData uri="http://schemas.openxmlformats.org/drawingml/2006/table">
            <a:tbl>
              <a:tblPr/>
              <a:tblGrid>
                <a:gridCol w="235998"/>
                <a:gridCol w="679677"/>
                <a:gridCol w="679677"/>
                <a:gridCol w="1047835"/>
                <a:gridCol w="981754"/>
                <a:gridCol w="887356"/>
                <a:gridCol w="302078"/>
                <a:gridCol w="443678"/>
                <a:gridCol w="471998"/>
                <a:gridCol w="415359"/>
                <a:gridCol w="481438"/>
                <a:gridCol w="434238"/>
                <a:gridCol w="915675"/>
                <a:gridCol w="481438"/>
              </a:tblGrid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18.06516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18.06481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013983"/>
            <a:ext cx="4114800" cy="31641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86400" y="1371600"/>
            <a:ext cx="3442617" cy="2943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0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914400" y="1371600"/>
            <a:ext cx="3267518" cy="2838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Rectangle 6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8" name="Rectangle 7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9" name="Table 8"/>
          <p:cNvGraphicFramePr>
            <a:graphicFrameLocks noGrp="1"/>
          </p:cNvGraphicFramePr>
          <p:nvPr/>
        </p:nvGraphicFramePr>
        <p:xfrm>
          <a:off x="685800" y="5257800"/>
          <a:ext cx="7924800" cy="5334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82.41639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17.76513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53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57800" y="1600200"/>
            <a:ext cx="3448050" cy="2352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153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524000"/>
            <a:ext cx="3343275" cy="2476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029200"/>
          <a:ext cx="8305799" cy="838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39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82.44576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18.04367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18.04520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82.44608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18.04439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18.04396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18.04490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57800" y="1600200"/>
            <a:ext cx="3448050" cy="2352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524000"/>
            <a:ext cx="3343275" cy="2476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029200"/>
          <a:ext cx="8305799" cy="838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39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82.44576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18.04367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18.04520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82.44608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18.04439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18.04396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18.04490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5714" b="1916"/>
          <a:stretch>
            <a:fillRect/>
          </a:stretch>
        </p:blipFill>
        <p:spPr bwMode="auto">
          <a:xfrm>
            <a:off x="5181600" y="1524000"/>
            <a:ext cx="3771900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b="8175"/>
          <a:stretch>
            <a:fillRect/>
          </a:stretch>
        </p:blipFill>
        <p:spPr bwMode="auto">
          <a:xfrm>
            <a:off x="304800" y="1535655"/>
            <a:ext cx="3352800" cy="24267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029200"/>
          <a:ext cx="8458201" cy="7620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82.45018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18.04528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82.44946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18.04522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82.45052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18.04576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57800" y="1600200"/>
            <a:ext cx="3448050" cy="2352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524000"/>
            <a:ext cx="3343275" cy="2476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029200"/>
          <a:ext cx="8305799" cy="838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39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82.44576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18.04367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18.04520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82.44608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18.04439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18.04396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9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18.04490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68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752600"/>
            <a:ext cx="3048000" cy="28355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68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62600" y="1905000"/>
            <a:ext cx="3019425" cy="2647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229600" cy="6096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9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579396"/>
            <a:ext cx="3276600" cy="21448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79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604931"/>
            <a:ext cx="3048000" cy="21479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4953000"/>
          <a:ext cx="8077199" cy="4572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82.51599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18.06025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894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00200"/>
            <a:ext cx="2762250" cy="2305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89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600200"/>
            <a:ext cx="3095625" cy="2486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85800" y="5181600"/>
          <a:ext cx="7848599" cy="457200"/>
        </p:xfrm>
        <a:graphic>
          <a:graphicData uri="http://schemas.openxmlformats.org/drawingml/2006/table">
            <a:tbl>
              <a:tblPr/>
              <a:tblGrid>
                <a:gridCol w="218990"/>
                <a:gridCol w="630691"/>
                <a:gridCol w="630691"/>
                <a:gridCol w="972315"/>
                <a:gridCol w="910998"/>
                <a:gridCol w="823403"/>
                <a:gridCol w="280307"/>
                <a:gridCol w="411701"/>
                <a:gridCol w="437981"/>
                <a:gridCol w="385422"/>
                <a:gridCol w="446739"/>
                <a:gridCol w="402941"/>
                <a:gridCol w="849681"/>
                <a:gridCol w="446739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82.50264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18.07380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ANARBA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99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2000" y="2133600"/>
            <a:ext cx="3213809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99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15000" y="2057400"/>
            <a:ext cx="2771775" cy="25400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486400"/>
          <a:ext cx="7924800" cy="5334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82.50677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09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371600"/>
            <a:ext cx="3486150" cy="2581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09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371600"/>
            <a:ext cx="3829050" cy="2809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816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82.48562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18.02052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9314" name="Picture 2"/>
          <p:cNvPicPr>
            <a:picLocks noChangeAspect="1" noChangeArrowheads="1"/>
          </p:cNvPicPr>
          <p:nvPr/>
        </p:nvPicPr>
        <p:blipFill>
          <a:blip r:embed="rId2" cstate="print"/>
          <a:srcRect l="10460" b="602"/>
          <a:stretch>
            <a:fillRect/>
          </a:stretch>
        </p:blipFill>
        <p:spPr bwMode="auto">
          <a:xfrm>
            <a:off x="4648200" y="1143000"/>
            <a:ext cx="4267200" cy="36153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69315" name="Picture 3"/>
          <p:cNvPicPr>
            <a:picLocks noChangeAspect="1" noChangeArrowheads="1"/>
          </p:cNvPicPr>
          <p:nvPr/>
        </p:nvPicPr>
        <p:blipFill>
          <a:blip r:embed="rId3" cstate="print"/>
          <a:srcRect l="8706" r="2297" b="614"/>
          <a:stretch>
            <a:fillRect/>
          </a:stretch>
        </p:blipFill>
        <p:spPr bwMode="auto">
          <a:xfrm>
            <a:off x="304800" y="1143000"/>
            <a:ext cx="4038600" cy="35557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625116" cy="1512024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90789"/>
                <a:gridCol w="1143000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079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82.46591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18.02750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82.45770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18.01713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  <a:endParaRPr lang="en-IN" sz="6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82.45599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18.02053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1.28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82.45510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82.46021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18.02207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82.46075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82.45820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18.02257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18.03004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82.46217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18.02483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8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8200" y="1295400"/>
            <a:ext cx="3504009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608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62600" y="1421871"/>
            <a:ext cx="3276600" cy="26167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4876800"/>
          <a:ext cx="7772398" cy="609600"/>
        </p:xfrm>
        <a:graphic>
          <a:graphicData uri="http://schemas.openxmlformats.org/drawingml/2006/table">
            <a:tbl>
              <a:tblPr/>
              <a:tblGrid>
                <a:gridCol w="216864"/>
                <a:gridCol w="624568"/>
                <a:gridCol w="624568"/>
                <a:gridCol w="962875"/>
                <a:gridCol w="902153"/>
                <a:gridCol w="815409"/>
                <a:gridCol w="277585"/>
                <a:gridCol w="407704"/>
                <a:gridCol w="433728"/>
                <a:gridCol w="381680"/>
                <a:gridCol w="442402"/>
                <a:gridCol w="399029"/>
                <a:gridCol w="841431"/>
                <a:gridCol w="442402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82.41618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17.77338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201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14400" y="1524000"/>
            <a:ext cx="2909336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201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524000"/>
            <a:ext cx="2924175" cy="2524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7924800" cy="5334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82.46322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18.00980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304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0" y="1676400"/>
            <a:ext cx="3336798" cy="2209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304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62000" y="1676400"/>
            <a:ext cx="3208674" cy="2190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4953000"/>
          <a:ext cx="8001000" cy="7620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3810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10460" b="602"/>
          <a:stretch>
            <a:fillRect/>
          </a:stretch>
        </p:blipFill>
        <p:spPr bwMode="auto">
          <a:xfrm>
            <a:off x="4648200" y="1143000"/>
            <a:ext cx="4267200" cy="36153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8706" r="2297" b="614"/>
          <a:stretch>
            <a:fillRect/>
          </a:stretch>
        </p:blipFill>
        <p:spPr bwMode="auto">
          <a:xfrm>
            <a:off x="304800" y="1143000"/>
            <a:ext cx="4038600" cy="35557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625116" cy="1512024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90789"/>
                <a:gridCol w="1143000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079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82.46591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18.02750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82.45770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18.01713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  <a:endParaRPr lang="en-IN" sz="6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82.45599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18.02053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1.28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82.45510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82.46021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18.02207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82.46075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82.45820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18.02257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18.03004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82.46217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18.02483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10460" b="602"/>
          <a:stretch>
            <a:fillRect/>
          </a:stretch>
        </p:blipFill>
        <p:spPr bwMode="auto">
          <a:xfrm>
            <a:off x="4648200" y="1143000"/>
            <a:ext cx="4267200" cy="36153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8706" r="2297" b="614"/>
          <a:stretch>
            <a:fillRect/>
          </a:stretch>
        </p:blipFill>
        <p:spPr bwMode="auto">
          <a:xfrm>
            <a:off x="304800" y="1143000"/>
            <a:ext cx="4038600" cy="35557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625116" cy="1512024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90789"/>
                <a:gridCol w="1143000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079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82.46591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18.02750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82.45770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18.01713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  <a:endParaRPr lang="en-IN" sz="6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82.45599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18.02053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1.28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82.45510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82.46021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18.02207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82.46075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82.45820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18.02257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18.03004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82.46217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18.02483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5714" b="1916"/>
          <a:stretch>
            <a:fillRect/>
          </a:stretch>
        </p:blipFill>
        <p:spPr bwMode="auto">
          <a:xfrm>
            <a:off x="5181600" y="1524000"/>
            <a:ext cx="3771900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b="8175"/>
          <a:stretch>
            <a:fillRect/>
          </a:stretch>
        </p:blipFill>
        <p:spPr bwMode="auto">
          <a:xfrm>
            <a:off x="304800" y="1535655"/>
            <a:ext cx="3352800" cy="24267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029200"/>
          <a:ext cx="8458201" cy="7620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82.45018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18.04528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82.44946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18.04522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82.45052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18.04576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40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5800" y="1676400"/>
            <a:ext cx="3166193" cy="2419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406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676400"/>
            <a:ext cx="3261411" cy="2343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4876800"/>
          <a:ext cx="8001000" cy="5334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82.44437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18.04376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509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457602"/>
            <a:ext cx="3505200" cy="27905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509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600200"/>
            <a:ext cx="3340608" cy="2609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82.45251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18.04403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VALASAMAMIDI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611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2000" y="1828800"/>
            <a:ext cx="3019425" cy="254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611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828800"/>
            <a:ext cx="3324225" cy="2533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762000" y="5410200"/>
          <a:ext cx="8001000" cy="5334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18.03613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71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676400"/>
            <a:ext cx="3038475" cy="251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71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676400"/>
            <a:ext cx="3295650" cy="2457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816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 err="1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  <a:endParaRPr lang="en-IN" sz="800" b="1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82.46922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18.05735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82.46861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18.05799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0" y="1371600"/>
            <a:ext cx="3933825" cy="2809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295400"/>
            <a:ext cx="4067175" cy="2714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09600" y="5181600"/>
          <a:ext cx="7924800" cy="8382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2095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18.05709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82.46710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18.05779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18.05786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1" y="1470480"/>
            <a:ext cx="3810000" cy="280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1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524000"/>
            <a:ext cx="4026454" cy="2762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029200"/>
          <a:ext cx="8305799" cy="3810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4.53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82.42584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17.76652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0" y="1371600"/>
            <a:ext cx="3933825" cy="2809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295400"/>
            <a:ext cx="4067175" cy="2714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09600" y="5181600"/>
          <a:ext cx="7924800" cy="8382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2095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18.05709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82.46710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18.05779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18.05786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816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1752600"/>
            <a:ext cx="3810000" cy="26056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816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676400"/>
            <a:ext cx="3686175" cy="272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610599" cy="7620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4119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500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82.46235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18.05282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918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828800"/>
            <a:ext cx="3200400" cy="26175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4918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62600" y="1828800"/>
            <a:ext cx="3086100" cy="2695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5626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82.45258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18.07791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02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4000"/>
            <a:ext cx="3810000" cy="28633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02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24400" y="1524000"/>
            <a:ext cx="4114800" cy="29315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458201" cy="6858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18.07752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18.07728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4000"/>
            <a:ext cx="3810000" cy="28633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24400" y="1524000"/>
            <a:ext cx="4114800" cy="29315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458201" cy="6858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18.07752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18.07728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12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919426"/>
            <a:ext cx="3352800" cy="27668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12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828800"/>
            <a:ext cx="3733800" cy="28943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4864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82.47415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18.08470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43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524000"/>
            <a:ext cx="3562350" cy="300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43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524000"/>
            <a:ext cx="3762375" cy="3009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257800"/>
          <a:ext cx="8153402" cy="6096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82.46921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18.08512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82.46904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18.08483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53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639712"/>
            <a:ext cx="2971800" cy="24581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53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638800" y="1828800"/>
            <a:ext cx="3048000" cy="2450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85800" y="5486400"/>
          <a:ext cx="7924800" cy="5334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82.45642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18.06257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737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676400"/>
            <a:ext cx="3162300" cy="2266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7379" name="Picture 3"/>
          <p:cNvPicPr>
            <a:picLocks noChangeAspect="1" noChangeArrowheads="1"/>
          </p:cNvPicPr>
          <p:nvPr/>
        </p:nvPicPr>
        <p:blipFill>
          <a:blip r:embed="rId3" cstate="print"/>
          <a:srcRect t="6275" r="7246"/>
          <a:stretch>
            <a:fillRect/>
          </a:stretch>
        </p:blipFill>
        <p:spPr bwMode="auto">
          <a:xfrm>
            <a:off x="5410200" y="1752600"/>
            <a:ext cx="3048000" cy="2276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029200"/>
          <a:ext cx="8077199" cy="6096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82.46799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18.06322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76400"/>
            <a:ext cx="3657600" cy="2205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5063" r="5485" b="2609"/>
          <a:stretch>
            <a:fillRect/>
          </a:stretch>
        </p:blipFill>
        <p:spPr bwMode="auto">
          <a:xfrm>
            <a:off x="4876800" y="1752600"/>
            <a:ext cx="4038600" cy="213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914400" y="5334000"/>
          <a:ext cx="7696199" cy="685800"/>
        </p:xfrm>
        <a:graphic>
          <a:graphicData uri="http://schemas.openxmlformats.org/drawingml/2006/table">
            <a:tbl>
              <a:tblPr/>
              <a:tblGrid>
                <a:gridCol w="214737"/>
                <a:gridCol w="618445"/>
                <a:gridCol w="618445"/>
                <a:gridCol w="953435"/>
                <a:gridCol w="893309"/>
                <a:gridCol w="807414"/>
                <a:gridCol w="274864"/>
                <a:gridCol w="403707"/>
                <a:gridCol w="429476"/>
                <a:gridCol w="377938"/>
                <a:gridCol w="438065"/>
                <a:gridCol w="395117"/>
                <a:gridCol w="833182"/>
                <a:gridCol w="438065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82.49356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18.07928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MANDIVANAM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82.49540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18.07922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MANDIVANAM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1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336941"/>
            <a:ext cx="3276600" cy="26635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1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359055"/>
            <a:ext cx="3200400" cy="26985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077199" cy="4572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82.45681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17.75556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pic>
        <p:nvPicPr>
          <p:cNvPr id="358404" name="Picture 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350865"/>
            <a:ext cx="3276600" cy="27639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8405" name="Picture 5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524000"/>
            <a:ext cx="3430380" cy="270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8" name="Table 7"/>
          <p:cNvGraphicFramePr>
            <a:graphicFrameLocks noGrp="1"/>
          </p:cNvGraphicFramePr>
          <p:nvPr/>
        </p:nvGraphicFramePr>
        <p:xfrm>
          <a:off x="685800" y="5029200"/>
          <a:ext cx="8077199" cy="5334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82.48705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18.08131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N. KOTHURU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10460" b="602"/>
          <a:stretch>
            <a:fillRect/>
          </a:stretch>
        </p:blipFill>
        <p:spPr bwMode="auto">
          <a:xfrm>
            <a:off x="4648200" y="1143000"/>
            <a:ext cx="4267200" cy="36153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8706" r="2297" b="614"/>
          <a:stretch>
            <a:fillRect/>
          </a:stretch>
        </p:blipFill>
        <p:spPr bwMode="auto">
          <a:xfrm>
            <a:off x="304800" y="1143000"/>
            <a:ext cx="4038600" cy="35557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625116" cy="1512024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90789"/>
                <a:gridCol w="1143000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079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82.46591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18.02750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82.45770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18.01713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  <a:endParaRPr lang="en-IN" sz="6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82.45599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18.02053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1.28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82.45510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82.46021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18.02207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82.46075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82.45820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18.02257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18.03004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82.46217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18.02483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94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828800"/>
            <a:ext cx="3200400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594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34094" y="1752600"/>
            <a:ext cx="3005056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3340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04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5800" y="1676400"/>
            <a:ext cx="2670149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04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676400"/>
            <a:ext cx="2762250" cy="25275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257800"/>
          <a:ext cx="7619999" cy="609600"/>
        </p:xfrm>
        <a:graphic>
          <a:graphicData uri="http://schemas.openxmlformats.org/drawingml/2006/table">
            <a:tbl>
              <a:tblPr/>
              <a:tblGrid>
                <a:gridCol w="212611"/>
                <a:gridCol w="612321"/>
                <a:gridCol w="612321"/>
                <a:gridCol w="943995"/>
                <a:gridCol w="884464"/>
                <a:gridCol w="799420"/>
                <a:gridCol w="272143"/>
                <a:gridCol w="399710"/>
                <a:gridCol w="425224"/>
                <a:gridCol w="374196"/>
                <a:gridCol w="433728"/>
                <a:gridCol w="391205"/>
                <a:gridCol w="824933"/>
                <a:gridCol w="433728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18.04228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VALASAMAMIDI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10460" b="602"/>
          <a:stretch>
            <a:fillRect/>
          </a:stretch>
        </p:blipFill>
        <p:spPr bwMode="auto">
          <a:xfrm>
            <a:off x="4648200" y="1143000"/>
            <a:ext cx="4267200" cy="36153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8706" r="2297" b="614"/>
          <a:stretch>
            <a:fillRect/>
          </a:stretch>
        </p:blipFill>
        <p:spPr bwMode="auto">
          <a:xfrm>
            <a:off x="304800" y="1143000"/>
            <a:ext cx="4038600" cy="35557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625116" cy="1512024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90789"/>
                <a:gridCol w="1143000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079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82.46591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18.02750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82.45770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18.01713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  <a:endParaRPr lang="en-IN" sz="6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82.45599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18.02053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1.28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82.45510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82.46021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18.02207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82.46075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82.45820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18.02257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18.03004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82.46217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18.02483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10460" b="602"/>
          <a:stretch>
            <a:fillRect/>
          </a:stretch>
        </p:blipFill>
        <p:spPr bwMode="auto">
          <a:xfrm>
            <a:off x="4648200" y="1143000"/>
            <a:ext cx="4267200" cy="36153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8706" r="2297" b="614"/>
          <a:stretch>
            <a:fillRect/>
          </a:stretch>
        </p:blipFill>
        <p:spPr bwMode="auto">
          <a:xfrm>
            <a:off x="304800" y="1143000"/>
            <a:ext cx="4038600" cy="35557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625116" cy="1512024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90789"/>
                <a:gridCol w="1143000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079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82.46591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18.02750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82.45770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18.01713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  <a:endParaRPr lang="en-IN" sz="6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82.45599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18.02053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1.28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82.45510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82.46021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18.02207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82.46075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82.45820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18.02257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18.03004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82.46217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18.02483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10460" b="602"/>
          <a:stretch>
            <a:fillRect/>
          </a:stretch>
        </p:blipFill>
        <p:spPr bwMode="auto">
          <a:xfrm>
            <a:off x="4648200" y="1143000"/>
            <a:ext cx="4267200" cy="36153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8706" r="2297" b="614"/>
          <a:stretch>
            <a:fillRect/>
          </a:stretch>
        </p:blipFill>
        <p:spPr bwMode="auto">
          <a:xfrm>
            <a:off x="304800" y="1143000"/>
            <a:ext cx="4038600" cy="35557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625116" cy="1512024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90789"/>
                <a:gridCol w="1143000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079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82.46591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18.02750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82.45770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18.01713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  <a:endParaRPr lang="en-IN" sz="6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82.45599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18.02053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1.28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82.45510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82.46021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18.02207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82.46075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82.45820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18.02257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18.03004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82.46217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18.02483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524000"/>
            <a:ext cx="3562350" cy="300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524000"/>
            <a:ext cx="3762375" cy="3009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257800"/>
          <a:ext cx="8153402" cy="6096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82.46921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18.08512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82.46904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18.08483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676400"/>
            <a:ext cx="3038475" cy="251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676400"/>
            <a:ext cx="3295650" cy="2457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816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82.46922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18.05735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82.46861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18.05799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4000"/>
            <a:ext cx="3810000" cy="28633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24400" y="1524000"/>
            <a:ext cx="4114800" cy="29315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458201" cy="6858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18.07752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18.07728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371600"/>
            <a:ext cx="3409950" cy="301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Rectangle 2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4" name="Rectangle 3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5" name="Table 4"/>
          <p:cNvGraphicFramePr>
            <a:graphicFrameLocks noGrp="1"/>
          </p:cNvGraphicFramePr>
          <p:nvPr/>
        </p:nvGraphicFramePr>
        <p:xfrm>
          <a:off x="609600" y="5181600"/>
          <a:ext cx="8077199" cy="6858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17.76961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17.76864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17.77002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6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447800"/>
            <a:ext cx="3876708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10460" b="602"/>
          <a:stretch>
            <a:fillRect/>
          </a:stretch>
        </p:blipFill>
        <p:spPr bwMode="auto">
          <a:xfrm>
            <a:off x="4648200" y="1143000"/>
            <a:ext cx="4267200" cy="36153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8706" r="2297" b="614"/>
          <a:stretch>
            <a:fillRect/>
          </a:stretch>
        </p:blipFill>
        <p:spPr bwMode="auto">
          <a:xfrm>
            <a:off x="304800" y="1143000"/>
            <a:ext cx="4038600" cy="35557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625116" cy="1512024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90789"/>
                <a:gridCol w="1143000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079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82.46591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18.02750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82.45770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18.01713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  <a:endParaRPr lang="en-IN" sz="6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82.45599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18.02053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1.28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82.45510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82.46021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18.02207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82.46075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82.45820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18.02257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18.03004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82.46217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18.02483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10460" b="602"/>
          <a:stretch>
            <a:fillRect/>
          </a:stretch>
        </p:blipFill>
        <p:spPr bwMode="auto">
          <a:xfrm>
            <a:off x="4648200" y="1143000"/>
            <a:ext cx="4267200" cy="36153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8706" r="2297" b="614"/>
          <a:stretch>
            <a:fillRect/>
          </a:stretch>
        </p:blipFill>
        <p:spPr bwMode="auto">
          <a:xfrm>
            <a:off x="304800" y="1143000"/>
            <a:ext cx="4038600" cy="35557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838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625116" cy="1512024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90789"/>
                <a:gridCol w="1143000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079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82.45936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82.46591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18.02750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82.45770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18.01713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  <a:endParaRPr lang="en-IN" sz="6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82.45599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18.02053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323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1.28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82.45510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82.46021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18.02207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82.46075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82.45755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18.01792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82.45820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18.02257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82.46481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18.03004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079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ANNAVARAM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KOKKIRAIPALLY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KOKKIRAPALLI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985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82.46217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18.02483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14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447800"/>
            <a:ext cx="3295650" cy="2762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14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85850" y="1524000"/>
            <a:ext cx="3439026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4864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82.32199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18.05659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24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143000"/>
            <a:ext cx="3695700" cy="318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2499" name="Picture 3"/>
          <p:cNvPicPr>
            <a:picLocks noChangeAspect="1" noChangeArrowheads="1"/>
          </p:cNvPicPr>
          <p:nvPr/>
        </p:nvPicPr>
        <p:blipFill>
          <a:blip r:embed="rId3" cstate="print"/>
          <a:srcRect b="3725"/>
          <a:stretch>
            <a:fillRect/>
          </a:stretch>
        </p:blipFill>
        <p:spPr bwMode="auto">
          <a:xfrm>
            <a:off x="4953000" y="1219200"/>
            <a:ext cx="3609975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029200"/>
          <a:ext cx="8077199" cy="4572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82.33380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18.04540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35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00200"/>
            <a:ext cx="3362325" cy="290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35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676400"/>
            <a:ext cx="3352800" cy="2914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257800"/>
          <a:ext cx="7848599" cy="609600"/>
        </p:xfrm>
        <a:graphic>
          <a:graphicData uri="http://schemas.openxmlformats.org/drawingml/2006/table">
            <a:tbl>
              <a:tblPr/>
              <a:tblGrid>
                <a:gridCol w="218990"/>
                <a:gridCol w="630691"/>
                <a:gridCol w="630691"/>
                <a:gridCol w="972315"/>
                <a:gridCol w="910998"/>
                <a:gridCol w="823403"/>
                <a:gridCol w="280307"/>
                <a:gridCol w="411701"/>
                <a:gridCol w="437981"/>
                <a:gridCol w="385422"/>
                <a:gridCol w="446739"/>
                <a:gridCol w="402941"/>
                <a:gridCol w="849681"/>
                <a:gridCol w="446739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82.32152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454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76800" y="1828297"/>
            <a:ext cx="4114800" cy="20438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45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1828800"/>
            <a:ext cx="4109650" cy="1981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533400" y="4800600"/>
          <a:ext cx="8305799" cy="11430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82.32527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VELAMJUVVI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82.33275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18.04127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VELAMJUVVI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82.33532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82.33000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18.04140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VELAMJUVVI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76800" y="1828297"/>
            <a:ext cx="4114800" cy="20438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1828800"/>
            <a:ext cx="4109650" cy="1981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533400" y="4800600"/>
          <a:ext cx="8305799" cy="11430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82.32527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VELAMJUVVI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82.33275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18.04127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VELAMJUVVI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82.33532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82.33000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18.04140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VELAMJUVVI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76800" y="1828297"/>
            <a:ext cx="4114800" cy="20438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1828800"/>
            <a:ext cx="4109650" cy="1981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533400" y="4800600"/>
          <a:ext cx="8305799" cy="11430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82.32527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VELAMJUVVI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82.33275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18.04127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VELAMJUVVI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82.33532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82.33000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18.04140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VELAMJUVVI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55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24400" y="1110052"/>
            <a:ext cx="3886200" cy="33260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55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040016"/>
            <a:ext cx="4114800" cy="3391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81600"/>
          <a:ext cx="8381999" cy="990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651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82.33645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82.33814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82.34013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82.34323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82.33692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18.03719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24400" y="1110052"/>
            <a:ext cx="3886200" cy="33260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040016"/>
            <a:ext cx="4114800" cy="3391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81600"/>
          <a:ext cx="8381999" cy="990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651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82.33645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82.33814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82.34013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82.34323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82.33692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18.03719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1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371600"/>
            <a:ext cx="3409950" cy="301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91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447800"/>
            <a:ext cx="3876708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81600"/>
          <a:ext cx="8077199" cy="6858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17.76961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17.76864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17.77002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24400" y="1110052"/>
            <a:ext cx="3886200" cy="33260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040016"/>
            <a:ext cx="4114800" cy="3391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81600"/>
          <a:ext cx="8381999" cy="990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651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82.33645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82.33814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82.34013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82.34323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82.33692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18.03719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24400" y="1110052"/>
            <a:ext cx="3886200" cy="33260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040016"/>
            <a:ext cx="4114800" cy="3391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81600"/>
          <a:ext cx="8381999" cy="990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651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82.33645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82.33814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82.34013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82.34323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82.33692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18.03719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96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0600" y="1524000"/>
            <a:ext cx="2895600" cy="3114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69667" name="Picture 3"/>
          <p:cNvPicPr>
            <a:picLocks noChangeAspect="1" noChangeArrowheads="1"/>
          </p:cNvPicPr>
          <p:nvPr/>
        </p:nvPicPr>
        <p:blipFill>
          <a:blip r:embed="rId3" cstate="print"/>
          <a:srcRect r="8982" b="5128"/>
          <a:stretch>
            <a:fillRect/>
          </a:stretch>
        </p:blipFill>
        <p:spPr bwMode="auto">
          <a:xfrm>
            <a:off x="5486400" y="1676400"/>
            <a:ext cx="289560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334000"/>
          <a:ext cx="7848599" cy="533400"/>
        </p:xfrm>
        <a:graphic>
          <a:graphicData uri="http://schemas.openxmlformats.org/drawingml/2006/table">
            <a:tbl>
              <a:tblPr/>
              <a:tblGrid>
                <a:gridCol w="218990"/>
                <a:gridCol w="630691"/>
                <a:gridCol w="630691"/>
                <a:gridCol w="972315"/>
                <a:gridCol w="910998"/>
                <a:gridCol w="823403"/>
                <a:gridCol w="280307"/>
                <a:gridCol w="411701"/>
                <a:gridCol w="437981"/>
                <a:gridCol w="385422"/>
                <a:gridCol w="446739"/>
                <a:gridCol w="402941"/>
                <a:gridCol w="849681"/>
                <a:gridCol w="446739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82.31329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18.02695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4786" name="Picture 2"/>
          <p:cNvPicPr>
            <a:picLocks noChangeAspect="1" noChangeArrowheads="1"/>
          </p:cNvPicPr>
          <p:nvPr/>
        </p:nvPicPr>
        <p:blipFill>
          <a:blip r:embed="rId2" cstate="print"/>
          <a:srcRect t="4776" r="3518" b="4478"/>
          <a:stretch>
            <a:fillRect/>
          </a:stretch>
        </p:blipFill>
        <p:spPr bwMode="auto">
          <a:xfrm>
            <a:off x="152400" y="1524000"/>
            <a:ext cx="3657600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7478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524000"/>
            <a:ext cx="3571875" cy="2867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4102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82.31013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58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371600"/>
            <a:ext cx="3543300" cy="287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758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62600" y="1524000"/>
            <a:ext cx="3395193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82.32947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18.02634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68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599" y="1600200"/>
            <a:ext cx="3500651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334000"/>
          <a:ext cx="8077199" cy="6096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82.28241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18.04569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pic>
        <p:nvPicPr>
          <p:cNvPr id="521217" name="Picture 1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524000"/>
            <a:ext cx="3457575" cy="301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785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828800"/>
            <a:ext cx="3324225" cy="2638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7785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82196" y="1828800"/>
            <a:ext cx="3404579" cy="2609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334000"/>
          <a:ext cx="8001000" cy="5334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82.30033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8882" name="Picture 2"/>
          <p:cNvPicPr>
            <a:picLocks noChangeAspect="1" noChangeArrowheads="1"/>
          </p:cNvPicPr>
          <p:nvPr/>
        </p:nvPicPr>
        <p:blipFill>
          <a:blip r:embed="rId2" cstate="print"/>
          <a:srcRect l="3628" r="7483" b="10489"/>
          <a:stretch>
            <a:fillRect/>
          </a:stretch>
        </p:blipFill>
        <p:spPr bwMode="auto">
          <a:xfrm>
            <a:off x="457200" y="1828800"/>
            <a:ext cx="3733800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7888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828800"/>
            <a:ext cx="3657600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458201" cy="457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82.32137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99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447800"/>
            <a:ext cx="3533775" cy="2838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799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371600"/>
            <a:ext cx="3543300" cy="290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86400"/>
          <a:ext cx="8077199" cy="5334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82.30099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0930" name="Picture 2"/>
          <p:cNvPicPr>
            <a:picLocks noChangeAspect="1" noChangeArrowheads="1"/>
          </p:cNvPicPr>
          <p:nvPr/>
        </p:nvPicPr>
        <p:blipFill>
          <a:blip r:embed="rId2" cstate="print"/>
          <a:srcRect l="6084" t="4396" r="5703" b="9890"/>
          <a:stretch>
            <a:fillRect/>
          </a:stretch>
        </p:blipFill>
        <p:spPr bwMode="auto">
          <a:xfrm>
            <a:off x="152400" y="1475390"/>
            <a:ext cx="4038600" cy="2715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809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524000"/>
            <a:ext cx="4191000" cy="260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8686801" cy="9906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82.30034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82.30052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82.30088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82.29934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371600"/>
            <a:ext cx="3409950" cy="301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447800"/>
            <a:ext cx="3876708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81600"/>
          <a:ext cx="8077199" cy="6858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17.76961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82.45976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17.76864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82.46139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17.77002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6084" t="4396" r="5703" b="9890"/>
          <a:stretch>
            <a:fillRect/>
          </a:stretch>
        </p:blipFill>
        <p:spPr bwMode="auto">
          <a:xfrm>
            <a:off x="152400" y="1475390"/>
            <a:ext cx="4038600" cy="2715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524000"/>
            <a:ext cx="4191000" cy="260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8686801" cy="9906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82.30034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82.30052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82.30088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82.29934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6084" t="4396" r="5703" b="9890"/>
          <a:stretch>
            <a:fillRect/>
          </a:stretch>
        </p:blipFill>
        <p:spPr bwMode="auto">
          <a:xfrm>
            <a:off x="152400" y="1475390"/>
            <a:ext cx="4038600" cy="2715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524000"/>
            <a:ext cx="4191000" cy="260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8686801" cy="9906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82.30034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82.30052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82.30088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82.29934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6084" t="4396" r="5703" b="9890"/>
          <a:stretch>
            <a:fillRect/>
          </a:stretch>
        </p:blipFill>
        <p:spPr bwMode="auto">
          <a:xfrm>
            <a:off x="152400" y="1475390"/>
            <a:ext cx="4038600" cy="27156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524000"/>
            <a:ext cx="4191000" cy="2603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8686801" cy="9906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82.30034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82.30052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82.30088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82.29934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19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447800"/>
            <a:ext cx="3429000" cy="3009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819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524000"/>
            <a:ext cx="3352800" cy="2828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82.29440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18.00083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60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794320"/>
            <a:ext cx="3810000" cy="31015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860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828800"/>
            <a:ext cx="3714750" cy="30427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86400"/>
          <a:ext cx="8534402" cy="5334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82.32633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17.99178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82.32537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17.99255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794320"/>
            <a:ext cx="3810000" cy="31015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828800"/>
            <a:ext cx="3714750" cy="30427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86400"/>
          <a:ext cx="8534402" cy="5334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82.32633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17.99178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82.32537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17.99255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70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57800" y="1524000"/>
            <a:ext cx="3657600" cy="29071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870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447800"/>
            <a:ext cx="3429000" cy="2903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864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82.34201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17.98354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00200"/>
            <a:ext cx="3609975" cy="2524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891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676400"/>
            <a:ext cx="3648075" cy="2686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82.33971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17.98584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82.34076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17.98595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00200"/>
            <a:ext cx="3609975" cy="2524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676400"/>
            <a:ext cx="3648075" cy="2686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82.33971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17.98584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82.34076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17.98595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014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8200" y="1524000"/>
            <a:ext cx="3514725" cy="292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01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524000"/>
            <a:ext cx="3676650" cy="2933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82.33227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17.97882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14999" y="1371600"/>
            <a:ext cx="3235351" cy="2609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12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838200" y="1295400"/>
            <a:ext cx="3447738" cy="2628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4800600"/>
          <a:ext cx="7924800" cy="3810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1270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17.75543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17.75549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21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00600" y="1360298"/>
            <a:ext cx="3810000" cy="31355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21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1447800"/>
            <a:ext cx="3733800" cy="30930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305799" cy="609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82.38930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18.02621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321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371600"/>
            <a:ext cx="3752850" cy="3038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321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371601"/>
            <a:ext cx="3581400" cy="30108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82.39336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18.02794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424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447800"/>
            <a:ext cx="3505200" cy="31661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424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524000"/>
            <a:ext cx="3152775" cy="31180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82.32363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17.98677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82.32397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17.98773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14400" y="1600200"/>
            <a:ext cx="2819400" cy="34235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7385" t="5010" r="6462" b="4802"/>
          <a:stretch>
            <a:fillRect/>
          </a:stretch>
        </p:blipFill>
        <p:spPr bwMode="auto">
          <a:xfrm>
            <a:off x="5867400" y="1676400"/>
            <a:ext cx="2286000" cy="35269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8458201" cy="6858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82.39848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82.39854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18.03794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52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14400" y="1600200"/>
            <a:ext cx="2819400" cy="34235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5267" name="Picture 3"/>
          <p:cNvPicPr>
            <a:picLocks noChangeAspect="1" noChangeArrowheads="1"/>
          </p:cNvPicPr>
          <p:nvPr/>
        </p:nvPicPr>
        <p:blipFill>
          <a:blip r:embed="rId3" cstate="print"/>
          <a:srcRect l="7385" t="5010" r="6462" b="4802"/>
          <a:stretch>
            <a:fillRect/>
          </a:stretch>
        </p:blipFill>
        <p:spPr bwMode="auto">
          <a:xfrm>
            <a:off x="5867400" y="1676400"/>
            <a:ext cx="2286000" cy="35269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8458201" cy="6858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82.39848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82.39854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18.03794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731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295400"/>
            <a:ext cx="3952875" cy="3390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731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371600"/>
            <a:ext cx="3629025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102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82.39400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18.04167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36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76800" y="1600200"/>
            <a:ext cx="3895725" cy="2581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9936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524000"/>
            <a:ext cx="3838575" cy="270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257800"/>
          <a:ext cx="8381999" cy="609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82.39190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18.04009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82.39127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76800" y="1600200"/>
            <a:ext cx="3895725" cy="2581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524000"/>
            <a:ext cx="3838575" cy="270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257800"/>
          <a:ext cx="8381999" cy="609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82.39190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18.04009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82.39127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038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38800" y="2133600"/>
            <a:ext cx="2943225" cy="2247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038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2057400"/>
            <a:ext cx="2971800" cy="2400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81600"/>
          <a:ext cx="8153402" cy="6858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3429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429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82.38788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18.02158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24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447800"/>
            <a:ext cx="3748087" cy="32086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24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524000"/>
            <a:ext cx="3733800" cy="32801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305799" cy="609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82.40424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18.03002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82.40369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18.02972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14999" y="1371600"/>
            <a:ext cx="3235351" cy="2609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838200" y="1295400"/>
            <a:ext cx="3447738" cy="2628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4800600"/>
          <a:ext cx="7924800" cy="3810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1270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17.75543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17.75549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676401"/>
            <a:ext cx="3962400" cy="28507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676400"/>
            <a:ext cx="4000500" cy="2857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864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82.39500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18.02445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18.02645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345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676401"/>
            <a:ext cx="3962400" cy="28507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345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676400"/>
            <a:ext cx="4000500" cy="2857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864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82.39500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18.02445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18.02645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55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676400"/>
            <a:ext cx="3171825" cy="2562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55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676400"/>
            <a:ext cx="2990850" cy="2486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82.39731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18.03372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75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10200" y="1600200"/>
            <a:ext cx="3152775" cy="267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75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200" y="1447800"/>
            <a:ext cx="3448050" cy="2809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864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82.38497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857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981200"/>
            <a:ext cx="3419475" cy="2114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857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62600" y="1981200"/>
            <a:ext cx="3190875" cy="22161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82.38615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6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905000"/>
            <a:ext cx="3248025" cy="2333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096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638800" y="1905000"/>
            <a:ext cx="3095625" cy="2276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3340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82.38787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0626" name="Picture 2"/>
          <p:cNvPicPr>
            <a:picLocks noChangeAspect="1" noChangeArrowheads="1"/>
          </p:cNvPicPr>
          <p:nvPr/>
        </p:nvPicPr>
        <p:blipFill>
          <a:blip r:embed="rId2" cstate="print"/>
          <a:srcRect r="-292"/>
          <a:stretch>
            <a:fillRect/>
          </a:stretch>
        </p:blipFill>
        <p:spPr bwMode="auto">
          <a:xfrm>
            <a:off x="990600" y="1752600"/>
            <a:ext cx="3276600" cy="2571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0627" name="Picture 3"/>
          <p:cNvPicPr>
            <a:picLocks noChangeAspect="1" noChangeArrowheads="1"/>
          </p:cNvPicPr>
          <p:nvPr/>
        </p:nvPicPr>
        <p:blipFill>
          <a:blip r:embed="rId3" cstate="print"/>
          <a:srcRect t="3019" r="-285"/>
          <a:stretch>
            <a:fillRect/>
          </a:stretch>
        </p:blipFill>
        <p:spPr bwMode="auto">
          <a:xfrm>
            <a:off x="5486400" y="1828800"/>
            <a:ext cx="3352800" cy="2447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533400" y="51054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OF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82.39501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18.02220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16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600200"/>
            <a:ext cx="3733800" cy="2840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16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76400"/>
            <a:ext cx="3952875" cy="2723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334000"/>
          <a:ext cx="8458201" cy="457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82.40004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18.02690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82.40092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18.02756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600200"/>
            <a:ext cx="3733800" cy="2840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76400"/>
            <a:ext cx="3952875" cy="2723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334000"/>
          <a:ext cx="8458201" cy="457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82.40004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18.02690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82.40092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18.02756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447800"/>
            <a:ext cx="3748087" cy="32086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524000"/>
            <a:ext cx="3733800" cy="32801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305799" cy="609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82.40424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18.03002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82.40369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18.02972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9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43000" y="1066800"/>
            <a:ext cx="2819400" cy="38058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00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19800" y="1219200"/>
            <a:ext cx="2667000" cy="37283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1143000" y="457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5791200" y="457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685800" y="5410200"/>
          <a:ext cx="7990709" cy="762000"/>
        </p:xfrm>
        <a:graphic>
          <a:graphicData uri="http://schemas.openxmlformats.org/drawingml/2006/table">
            <a:tbl>
              <a:tblPr/>
              <a:tblGrid>
                <a:gridCol w="212951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270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17.86387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17.86790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14.71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82.38556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17.87070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82.38432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17.86786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82.38491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17.86811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2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8200" y="1447800"/>
            <a:ext cx="3200400" cy="2622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2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371600"/>
            <a:ext cx="3429000" cy="2747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029200"/>
          <a:ext cx="8001000" cy="6096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17.75701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26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676400"/>
            <a:ext cx="4000500" cy="278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26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72558" y="1600201"/>
            <a:ext cx="3833317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864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82.39828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18.02886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4722" name="Picture 2"/>
          <p:cNvPicPr>
            <a:picLocks noChangeAspect="1" noChangeArrowheads="1"/>
          </p:cNvPicPr>
          <p:nvPr/>
        </p:nvPicPr>
        <p:blipFill>
          <a:blip r:embed="rId2" cstate="print"/>
          <a:srcRect t="5405" r="3665"/>
          <a:stretch>
            <a:fillRect/>
          </a:stretch>
        </p:blipFill>
        <p:spPr bwMode="auto">
          <a:xfrm>
            <a:off x="152400" y="2057400"/>
            <a:ext cx="350520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47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2133600"/>
            <a:ext cx="3371850" cy="251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6388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82.40784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18.02652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574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524000"/>
            <a:ext cx="3819525" cy="300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57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524000"/>
            <a:ext cx="4029075" cy="2981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334000"/>
          <a:ext cx="8153402" cy="6096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82.38728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67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981200"/>
            <a:ext cx="3448050" cy="275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67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905000"/>
            <a:ext cx="3581400" cy="27865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5626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82.39079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18.01742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77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76400"/>
            <a:ext cx="3724275" cy="251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77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676400"/>
            <a:ext cx="3743325" cy="26137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381999" cy="5334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82.38557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881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8200" y="1676400"/>
            <a:ext cx="3448050" cy="2686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881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676400"/>
            <a:ext cx="3848100" cy="267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3340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82.36189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18.01652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984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05954" y="1219200"/>
            <a:ext cx="3133246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1984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9600" y="1219200"/>
            <a:ext cx="2819400" cy="29589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05400"/>
          <a:ext cx="8534402" cy="138602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1776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 err="1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  <a:endParaRPr lang="en-IN" sz="800" b="1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17.96689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17.96709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17.97005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17.97267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17.97350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82.31913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82.32026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17.97657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05954" y="1219200"/>
            <a:ext cx="3133246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9600" y="1219200"/>
            <a:ext cx="2819400" cy="29589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05400"/>
          <a:ext cx="8534402" cy="138602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1776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17.96689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17.96709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17.97005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17.97267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17.97350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82.31913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82.32026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17.97657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05954" y="1219200"/>
            <a:ext cx="3133246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9600" y="1219200"/>
            <a:ext cx="2819400" cy="29589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05400"/>
          <a:ext cx="8534402" cy="138602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1776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17.96689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17.96709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17.97005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17.97267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17.97350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82.31913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82.32026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17.97657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05954" y="1219200"/>
            <a:ext cx="3133246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9600" y="1219200"/>
            <a:ext cx="2819400" cy="29589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05400"/>
          <a:ext cx="8534402" cy="138602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1776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17.96689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17.96709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17.97005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17.97267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17.97350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82.31913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82.32026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17.97657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371600"/>
            <a:ext cx="352044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52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62600" y="1676400"/>
            <a:ext cx="3437196" cy="2505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943600" y="9906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838200"/>
            <a:ext cx="315522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0292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82.40278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17.75612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05954" y="1219200"/>
            <a:ext cx="3133246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9600" y="1219200"/>
            <a:ext cx="2819400" cy="29589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05400"/>
          <a:ext cx="8534402" cy="138602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1776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17.96689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17.96709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17.97005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17.97267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17.97350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82.31913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82.32026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17.97657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0866" name="Picture 2"/>
          <p:cNvPicPr>
            <a:picLocks noChangeAspect="1" noChangeArrowheads="1"/>
          </p:cNvPicPr>
          <p:nvPr/>
        </p:nvPicPr>
        <p:blipFill>
          <a:blip r:embed="rId2" cstate="print"/>
          <a:srcRect l="7390" r="15012" b="3268"/>
          <a:stretch>
            <a:fillRect/>
          </a:stretch>
        </p:blipFill>
        <p:spPr bwMode="auto">
          <a:xfrm>
            <a:off x="685800" y="1524000"/>
            <a:ext cx="320040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2086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638800" y="1676400"/>
            <a:ext cx="3286125" cy="2914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3340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82.33089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17.99046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008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447800"/>
            <a:ext cx="3952875" cy="2657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008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371600"/>
            <a:ext cx="3676650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3340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82.32686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17.99816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57800" y="1676400"/>
            <a:ext cx="3657600" cy="24472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676400"/>
            <a:ext cx="3471862" cy="24956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05400"/>
          <a:ext cx="8305799" cy="990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82.32193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18.00471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82.32104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18.00438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82.32356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18.00333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82.32431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57800" y="1676400"/>
            <a:ext cx="3657600" cy="24472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676400"/>
            <a:ext cx="3471862" cy="24956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05400"/>
          <a:ext cx="8305799" cy="990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82.32193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18.00471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82.32104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18.00438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82.32356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18.00333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82.32431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57800" y="1676400"/>
            <a:ext cx="3657600" cy="24472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676400"/>
            <a:ext cx="3471862" cy="24956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05400"/>
          <a:ext cx="8305799" cy="990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82.32193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18.00471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82.32104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18.00438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82.32356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18.00333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82.32431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11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57800" y="1676400"/>
            <a:ext cx="3657600" cy="24472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11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676400"/>
            <a:ext cx="3471862" cy="24956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05400"/>
          <a:ext cx="8305799" cy="990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82.32193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18.00471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82.32104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18.00438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82.32356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18.00333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82.32431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21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600200"/>
            <a:ext cx="3600450" cy="2581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21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48778" y="1676400"/>
            <a:ext cx="3763788" cy="251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102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82.31978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18.00105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62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371600"/>
            <a:ext cx="3356157" cy="2638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62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371600"/>
            <a:ext cx="3219450" cy="270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257800"/>
          <a:ext cx="8534402" cy="6096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82.30452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18.01510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72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00200"/>
            <a:ext cx="3505200" cy="30057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72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600200"/>
            <a:ext cx="3667125" cy="275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82.30580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18.02046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82.30545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18.02060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5783" r="7470" b="4225"/>
          <a:stretch>
            <a:fillRect/>
          </a:stretch>
        </p:blipFill>
        <p:spPr bwMode="auto">
          <a:xfrm>
            <a:off x="914400" y="1676400"/>
            <a:ext cx="3832412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91996" y="1600200"/>
            <a:ext cx="3752004" cy="30105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838200" y="5486400"/>
          <a:ext cx="7848599" cy="457200"/>
        </p:xfrm>
        <a:graphic>
          <a:graphicData uri="http://schemas.openxmlformats.org/drawingml/2006/table">
            <a:tbl>
              <a:tblPr/>
              <a:tblGrid>
                <a:gridCol w="218990"/>
                <a:gridCol w="630691"/>
                <a:gridCol w="630691"/>
                <a:gridCol w="972315"/>
                <a:gridCol w="910998"/>
                <a:gridCol w="823403"/>
                <a:gridCol w="280307"/>
                <a:gridCol w="411701"/>
                <a:gridCol w="437981"/>
                <a:gridCol w="385422"/>
                <a:gridCol w="446739"/>
                <a:gridCol w="402941"/>
                <a:gridCol w="849681"/>
                <a:gridCol w="446739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82.41889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17.75811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82.41939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17.75790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</p:spTree>
  </p:cSld>
  <p:clrMapOvr>
    <a:masterClrMapping/>
  </p:clrMapOvr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82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447800"/>
            <a:ext cx="3381728" cy="2802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82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371600"/>
            <a:ext cx="3400425" cy="2867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486400"/>
          <a:ext cx="8381999" cy="609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82.31164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18.02337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92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524000"/>
            <a:ext cx="4194546" cy="30594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392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48200" y="1524000"/>
            <a:ext cx="4495800" cy="30806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8610599" cy="6096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82.33619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17.99608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82.33547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17.99497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82.33477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17.99583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524000"/>
            <a:ext cx="4194546" cy="30594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48200" y="1524000"/>
            <a:ext cx="4495800" cy="30806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8610599" cy="6096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82.33619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17.99608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82.33547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17.99497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82.33477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17.99583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524000"/>
            <a:ext cx="4194546" cy="30594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48200" y="1524000"/>
            <a:ext cx="4495800" cy="30806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8610599" cy="6096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82.33619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17.99608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82.33547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17.99497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82.33477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17.99583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295400"/>
            <a:ext cx="3967665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03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371600"/>
            <a:ext cx="3895725" cy="292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0292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82.33738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18.00822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33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219200"/>
            <a:ext cx="3581400" cy="27570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33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57624" y="1143000"/>
            <a:ext cx="4109576" cy="2857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09600" y="4648200"/>
          <a:ext cx="8153402" cy="11430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82.37250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441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76400"/>
            <a:ext cx="3505200" cy="30597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441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676400"/>
            <a:ext cx="3467100" cy="31937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486400"/>
          <a:ext cx="8534402" cy="6096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82.36339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18.04069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82.36320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18.04127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95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876595"/>
            <a:ext cx="3886200" cy="2819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495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828800"/>
            <a:ext cx="4181475" cy="2962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257800"/>
          <a:ext cx="8458201" cy="6096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82.36498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18.03620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82.36574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18.03669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24400" y="1110052"/>
            <a:ext cx="3886200" cy="33260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040016"/>
            <a:ext cx="4114800" cy="33916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81600"/>
          <a:ext cx="8381999" cy="990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651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82.33645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82.33814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82.34013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82.34323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51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82.33692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18.03719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76800" y="1828297"/>
            <a:ext cx="4114800" cy="20438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1828800"/>
            <a:ext cx="4109650" cy="1981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533400" y="4800600"/>
          <a:ext cx="8305799" cy="11430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82.32527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VELAMJUVVI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82.33275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18.04127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VELAMJUVVI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82.33532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82.33000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18.04140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VELAMJUVVI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62600" y="1295400"/>
            <a:ext cx="3447243" cy="2795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914400" y="1358558"/>
            <a:ext cx="3124200" cy="28958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762000" y="5257800"/>
          <a:ext cx="7924800" cy="4572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82.41814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17.76443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ROMPULA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SARABHANNAPALEM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82.41849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17.76442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2611" name="Picture 3"/>
          <p:cNvPicPr>
            <a:picLocks noChangeAspect="1" noChangeArrowheads="1"/>
          </p:cNvPicPr>
          <p:nvPr/>
        </p:nvPicPr>
        <p:blipFill>
          <a:blip r:embed="rId2" cstate="print"/>
          <a:srcRect t="5543" r="2834"/>
          <a:stretch>
            <a:fillRect/>
          </a:stretch>
        </p:blipFill>
        <p:spPr bwMode="auto">
          <a:xfrm>
            <a:off x="5943600" y="815657"/>
            <a:ext cx="2209800" cy="37658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2612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838200"/>
            <a:ext cx="2419350" cy="3733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304800" y="5105400"/>
          <a:ext cx="8458201" cy="1219197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417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82.34474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18.03462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82.34554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18.03460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82.34706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18.03015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2" cstate="print"/>
          <a:srcRect t="5543" r="2834"/>
          <a:stretch>
            <a:fillRect/>
          </a:stretch>
        </p:blipFill>
        <p:spPr bwMode="auto">
          <a:xfrm>
            <a:off x="5943600" y="815657"/>
            <a:ext cx="2209800" cy="37658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838200"/>
            <a:ext cx="2419350" cy="3733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304800" y="5105400"/>
          <a:ext cx="8458201" cy="1219197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417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82.34474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18.03462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82.34554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18.03460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82.34706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18.03015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/>
          <p:cNvPicPr>
            <a:picLocks noChangeAspect="1" noChangeArrowheads="1"/>
          </p:cNvPicPr>
          <p:nvPr/>
        </p:nvPicPr>
        <p:blipFill>
          <a:blip r:embed="rId2" cstate="print"/>
          <a:srcRect t="5543" r="2834"/>
          <a:stretch>
            <a:fillRect/>
          </a:stretch>
        </p:blipFill>
        <p:spPr bwMode="auto">
          <a:xfrm>
            <a:off x="5943600" y="815657"/>
            <a:ext cx="2209800" cy="37658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838200"/>
            <a:ext cx="2419350" cy="3733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458201" cy="1219197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417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82.34474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18.03462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82.34554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18.03460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82.34706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18.03015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/>
          <p:cNvPicPr>
            <a:picLocks noChangeAspect="1" noChangeArrowheads="1"/>
          </p:cNvPicPr>
          <p:nvPr/>
        </p:nvPicPr>
        <p:blipFill>
          <a:blip r:embed="rId2" cstate="print"/>
          <a:srcRect t="5543" r="2834"/>
          <a:stretch>
            <a:fillRect/>
          </a:stretch>
        </p:blipFill>
        <p:spPr bwMode="auto">
          <a:xfrm>
            <a:off x="5943600" y="815657"/>
            <a:ext cx="2209800" cy="37658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838200"/>
            <a:ext cx="2419350" cy="3733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458201" cy="1219197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417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82.34474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18.03462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82.34554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18.03460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82.34706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18.03015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/>
          <p:cNvPicPr>
            <a:picLocks noChangeAspect="1" noChangeArrowheads="1"/>
          </p:cNvPicPr>
          <p:nvPr/>
        </p:nvPicPr>
        <p:blipFill>
          <a:blip r:embed="rId2" cstate="print"/>
          <a:srcRect t="5543" r="2834"/>
          <a:stretch>
            <a:fillRect/>
          </a:stretch>
        </p:blipFill>
        <p:spPr bwMode="auto">
          <a:xfrm>
            <a:off x="5943600" y="815657"/>
            <a:ext cx="2209800" cy="37658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838200"/>
            <a:ext cx="2419350" cy="3733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458201" cy="1219197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417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82.34474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18.03462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82.34554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18.03460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82.34706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18.03015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/>
          <p:cNvPicPr>
            <a:picLocks noChangeAspect="1" noChangeArrowheads="1"/>
          </p:cNvPicPr>
          <p:nvPr/>
        </p:nvPicPr>
        <p:blipFill>
          <a:blip r:embed="rId2" cstate="print"/>
          <a:srcRect t="5543" r="2834"/>
          <a:stretch>
            <a:fillRect/>
          </a:stretch>
        </p:blipFill>
        <p:spPr bwMode="auto">
          <a:xfrm>
            <a:off x="5943600" y="815657"/>
            <a:ext cx="2209800" cy="37658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838200"/>
            <a:ext cx="2419350" cy="3733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458201" cy="1219197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417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82.34474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18.03462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82.34554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18.03514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18.03460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82.34706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17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18.03015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465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43000" y="1219200"/>
            <a:ext cx="2418784" cy="37127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465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943600" y="1219200"/>
            <a:ext cx="2815875" cy="3835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85800" y="59436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82.34716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18.02915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THOKAPADU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18.02768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THOKAPADU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3926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3164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3" name="Rectangle 2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pic>
        <p:nvPicPr>
          <p:cNvPr id="45568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19800" y="1066800"/>
            <a:ext cx="2545725" cy="3467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5568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143000" y="1066800"/>
            <a:ext cx="2200061" cy="3486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9436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82.34716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18.02915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THOKAPADU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82.34668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18.02768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THOKAPADU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447800"/>
            <a:ext cx="3505200" cy="31661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524000"/>
            <a:ext cx="3152775" cy="31180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1430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82.32363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17.98677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82.32397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17.98773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00200"/>
            <a:ext cx="3505200" cy="30057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600200"/>
            <a:ext cx="3667125" cy="275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82.30580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18.02046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82.30545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18.02060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3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38800" y="1524000"/>
            <a:ext cx="3498962" cy="26484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63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762000" y="1447800"/>
            <a:ext cx="3745554" cy="26672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85800" y="5410200"/>
          <a:ext cx="8077199" cy="6096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82.49058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17.99083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</p:spTree>
  </p:cSld>
  <p:clrMapOvr>
    <a:masterClrMapping/>
  </p:clrMapOvr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219200"/>
            <a:ext cx="3581400" cy="27570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57624" y="1143000"/>
            <a:ext cx="4109576" cy="2857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09600" y="4648200"/>
          <a:ext cx="8153402" cy="11430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82.37250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219200"/>
            <a:ext cx="3581400" cy="27570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57624" y="1143000"/>
            <a:ext cx="4109576" cy="2857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09600" y="4648200"/>
          <a:ext cx="8153402" cy="11430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82.37250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219200"/>
            <a:ext cx="3581400" cy="27570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57624" y="1143000"/>
            <a:ext cx="4109576" cy="2857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09600" y="4648200"/>
          <a:ext cx="8153402" cy="11430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82.37250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76400"/>
            <a:ext cx="3505200" cy="30597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676400"/>
            <a:ext cx="3467100" cy="31937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486400"/>
          <a:ext cx="8534402" cy="6096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82.36339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18.04069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82.36320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18.04127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876595"/>
            <a:ext cx="3886200" cy="28192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828800"/>
            <a:ext cx="4181475" cy="2962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533400" y="5257800"/>
          <a:ext cx="8458201" cy="6096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82.36498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18.03620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82.36574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18.03669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219200"/>
            <a:ext cx="3581400" cy="27570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57624" y="1143000"/>
            <a:ext cx="4109576" cy="2857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09600" y="4648200"/>
          <a:ext cx="8153402" cy="11430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82.37250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82.37108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05954" y="1219200"/>
            <a:ext cx="3133246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9600" y="1219200"/>
            <a:ext cx="2819400" cy="29589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05400"/>
          <a:ext cx="8534402" cy="138602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1776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17.96689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17.96709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17.97005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17.97267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17.97350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82.31913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82.32026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17.97657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05954" y="1219200"/>
            <a:ext cx="3133246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9600" y="1219200"/>
            <a:ext cx="2819400" cy="29589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05400"/>
          <a:ext cx="8534402" cy="138602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1776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17.96689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17.96709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17.97005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17.97267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17.97350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82.31913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82.32026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17.97657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05954" y="1219200"/>
            <a:ext cx="3133246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9600" y="1219200"/>
            <a:ext cx="2819400" cy="29589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05400"/>
          <a:ext cx="8534402" cy="138602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1776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17.96689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17.96709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17.97005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17.97267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17.97350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82.31913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82.32026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17.97657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05954" y="1219200"/>
            <a:ext cx="3133246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9600" y="1219200"/>
            <a:ext cx="2819400" cy="29589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05400"/>
          <a:ext cx="8534402" cy="138602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1776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17.96689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17.96709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17.97005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17.97267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17.97350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82.31913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82.32026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17.97657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34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447800"/>
            <a:ext cx="3952078" cy="2695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73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371600"/>
            <a:ext cx="3777343" cy="28204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2578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333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82.50049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18.00225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82.50140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18.00224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05954" y="1219200"/>
            <a:ext cx="3133246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9600" y="1219200"/>
            <a:ext cx="2819400" cy="29589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9" name="Rectangle 8"/>
          <p:cNvSpPr/>
          <p:nvPr/>
        </p:nvSpPr>
        <p:spPr>
          <a:xfrm>
            <a:off x="5715000" y="6096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10" name="Rectangle 9"/>
          <p:cNvSpPr/>
          <p:nvPr/>
        </p:nvSpPr>
        <p:spPr>
          <a:xfrm>
            <a:off x="838200" y="5334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11" name="Table 10"/>
          <p:cNvGraphicFramePr>
            <a:graphicFrameLocks noGrp="1"/>
          </p:cNvGraphicFramePr>
          <p:nvPr/>
        </p:nvGraphicFramePr>
        <p:xfrm>
          <a:off x="381000" y="5105400"/>
          <a:ext cx="8534402" cy="138602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1776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17.96689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17.96709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17.97005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17.97267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82.31896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17.97350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82.31913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776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BALAPAM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82.32026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17.97657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8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752600"/>
            <a:ext cx="3438525" cy="2857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608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828800"/>
            <a:ext cx="3409950" cy="2886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102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82.39451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17.98854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28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676400"/>
            <a:ext cx="3268066" cy="2790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628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752600"/>
            <a:ext cx="3400425" cy="2886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82.39118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17.98965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38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295400"/>
            <a:ext cx="3933825" cy="3009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638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295400"/>
            <a:ext cx="3924300" cy="3133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82.39079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17.97792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48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00200"/>
            <a:ext cx="3686175" cy="3173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648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752600"/>
            <a:ext cx="3657600" cy="31759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410200"/>
          <a:ext cx="8229600" cy="6096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82.42605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18.00834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82.42591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18.00739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00200"/>
            <a:ext cx="3686175" cy="3173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752600"/>
            <a:ext cx="3657600" cy="31759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410200"/>
          <a:ext cx="8229600" cy="6096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82.42605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18.00834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82.42591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18.00739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59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14400" y="1371600"/>
            <a:ext cx="2438400" cy="3209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659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356457"/>
            <a:ext cx="2419349" cy="33679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562600"/>
          <a:ext cx="8153402" cy="3810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17.99157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79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76400"/>
            <a:ext cx="3638550" cy="2857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679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676400"/>
            <a:ext cx="3743325" cy="2809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4102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LOTHUGEDDA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17.99113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89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828800"/>
            <a:ext cx="3200400" cy="28998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689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1" y="1901938"/>
            <a:ext cx="3352800" cy="28605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5626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CHEEDIPALEM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DODDAVARAM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GANGAVARAM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82.14237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001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76400"/>
            <a:ext cx="3476625" cy="2647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001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600200"/>
            <a:ext cx="3552825" cy="270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334000"/>
          <a:ext cx="7848599" cy="609600"/>
        </p:xfrm>
        <a:graphic>
          <a:graphicData uri="http://schemas.openxmlformats.org/drawingml/2006/table">
            <a:tbl>
              <a:tblPr/>
              <a:tblGrid>
                <a:gridCol w="218990"/>
                <a:gridCol w="630691"/>
                <a:gridCol w="630691"/>
                <a:gridCol w="972315"/>
                <a:gridCol w="910998"/>
                <a:gridCol w="823403"/>
                <a:gridCol w="280307"/>
                <a:gridCol w="411701"/>
                <a:gridCol w="437981"/>
                <a:gridCol w="385422"/>
                <a:gridCol w="446739"/>
                <a:gridCol w="402941"/>
                <a:gridCol w="849681"/>
                <a:gridCol w="446739"/>
              </a:tblGrid>
              <a:tr h="209604"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99996"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M.BHEEVARAM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81.98063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17.82419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3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676400"/>
            <a:ext cx="3352800" cy="27357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93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600200"/>
            <a:ext cx="3301666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562599" y="1034142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399" y="1034142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0292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82.49472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17.93968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82.49534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17.93914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104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600200"/>
            <a:ext cx="3171825" cy="2886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104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600200"/>
            <a:ext cx="3219450" cy="2886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153402" cy="6858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3580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4499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M.BHEEVARAM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81.99153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17.85027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20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627722"/>
            <a:ext cx="3495675" cy="30490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206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200" y="1620916"/>
            <a:ext cx="3724275" cy="30463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3340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8340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499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461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M.BHEEVARAM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1458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1.39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81.97359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17.82362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309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1" y="1682996"/>
            <a:ext cx="3886200" cy="3070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309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1676400"/>
            <a:ext cx="4200525" cy="3095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334000"/>
          <a:ext cx="8305799" cy="609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0960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999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81.95234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17.75956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411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981200"/>
            <a:ext cx="3590925" cy="270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411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905000"/>
            <a:ext cx="3695700" cy="2828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562600"/>
          <a:ext cx="8458201" cy="457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572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9999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81.87825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17.74720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5138" name="Picture 2"/>
          <p:cNvPicPr>
            <a:picLocks noChangeAspect="1" noChangeArrowheads="1"/>
          </p:cNvPicPr>
          <p:nvPr/>
        </p:nvPicPr>
        <p:blipFill>
          <a:blip r:embed="rId2" cstate="print"/>
          <a:srcRect l="7449" b="2083"/>
          <a:stretch>
            <a:fillRect/>
          </a:stretch>
        </p:blipFill>
        <p:spPr bwMode="auto">
          <a:xfrm>
            <a:off x="228600" y="1752600"/>
            <a:ext cx="3886200" cy="2940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5139" name="Picture 3"/>
          <p:cNvPicPr>
            <a:picLocks noChangeAspect="1" noChangeArrowheads="1"/>
          </p:cNvPicPr>
          <p:nvPr/>
        </p:nvPicPr>
        <p:blipFill>
          <a:blip r:embed="rId3" cstate="print"/>
          <a:srcRect l="2073" b="2580"/>
          <a:stretch>
            <a:fillRect/>
          </a:stretch>
        </p:blipFill>
        <p:spPr bwMode="auto">
          <a:xfrm>
            <a:off x="5029200" y="1752600"/>
            <a:ext cx="3600450" cy="29718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9144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8610599" cy="6858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1423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7171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81.88046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17.76961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171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81.88153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17.76869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7449" b="2083"/>
          <a:stretch>
            <a:fillRect/>
          </a:stretch>
        </p:blipFill>
        <p:spPr bwMode="auto">
          <a:xfrm>
            <a:off x="228600" y="1752600"/>
            <a:ext cx="3886200" cy="2940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2073" b="2580"/>
          <a:stretch>
            <a:fillRect/>
          </a:stretch>
        </p:blipFill>
        <p:spPr bwMode="auto">
          <a:xfrm>
            <a:off x="5029200" y="1752600"/>
            <a:ext cx="3600450" cy="29718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9144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8610599" cy="6858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1423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7171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81.88046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17.76961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7171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81.88153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17.76869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718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524000"/>
            <a:ext cx="3409950" cy="3009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718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447800"/>
            <a:ext cx="3400425" cy="3095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9144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334000"/>
          <a:ext cx="8305799" cy="548662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1074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133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81.89580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17.76751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133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81.89591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17.76655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524000"/>
            <a:ext cx="3409950" cy="3009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447800"/>
            <a:ext cx="3400425" cy="3095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9144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334000"/>
          <a:ext cx="8305799" cy="548662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1074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133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81.89580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17.76751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133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81.89591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17.76655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82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676400"/>
            <a:ext cx="3467100" cy="2495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782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76400"/>
            <a:ext cx="3733800" cy="2466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9144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3340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572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9999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81.88853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17.76686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025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295400"/>
            <a:ext cx="3429000" cy="28294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025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295400"/>
            <a:ext cx="3362325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9144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05400"/>
          <a:ext cx="8077199" cy="5334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034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29908"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81.88596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17.75816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14400" y="1676400"/>
            <a:ext cx="3581400" cy="29223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663866" y="1676400"/>
            <a:ext cx="3480134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943599" y="1034142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295399" y="1034142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914400" y="50292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82.49472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17.93968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82.49534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17.93914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128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752600"/>
            <a:ext cx="3152775" cy="2333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128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600200"/>
            <a:ext cx="3486150" cy="2371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9144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257800"/>
          <a:ext cx="8153402" cy="6096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3256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77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81.88611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17.75618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23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392992"/>
            <a:ext cx="3352800" cy="26932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23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524000"/>
            <a:ext cx="333375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9144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81600"/>
          <a:ext cx="8458201" cy="6858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6163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42416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81.89249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17.77023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33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600200"/>
            <a:ext cx="3200400" cy="2571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33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752600"/>
            <a:ext cx="3305175" cy="2486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9144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229600" cy="6096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3256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77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81.89440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17.76957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43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219200"/>
            <a:ext cx="3390900" cy="3086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43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143001"/>
            <a:ext cx="3438525" cy="30757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6096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6858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305799" cy="6858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6163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42416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81.88350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17.77113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537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371600"/>
            <a:ext cx="3648075" cy="292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5379" name="Picture 3"/>
          <p:cNvPicPr>
            <a:picLocks noChangeAspect="1" noChangeArrowheads="1"/>
          </p:cNvPicPr>
          <p:nvPr/>
        </p:nvPicPr>
        <p:blipFill>
          <a:blip r:embed="rId3" cstate="print"/>
          <a:srcRect r="-267" b="5695"/>
          <a:stretch>
            <a:fillRect/>
          </a:stretch>
        </p:blipFill>
        <p:spPr bwMode="auto">
          <a:xfrm>
            <a:off x="5105400" y="1422591"/>
            <a:ext cx="3581400" cy="29970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6096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6858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3340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034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29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81.91565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17.77843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64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295400"/>
            <a:ext cx="3419475" cy="26171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64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295400"/>
            <a:ext cx="3676650" cy="27260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6096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6858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034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29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MARRIPAKALA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MATTAMBHIMAVARAM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VALUGUDEM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PUTTAKOTA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81.90038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17.76738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74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00200"/>
            <a:ext cx="4010025" cy="2952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74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00200"/>
            <a:ext cx="3829050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2578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471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000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82.52385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17.77119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8450" name="Picture 2"/>
          <p:cNvPicPr>
            <a:picLocks noChangeAspect="1" noChangeArrowheads="1"/>
          </p:cNvPicPr>
          <p:nvPr/>
        </p:nvPicPr>
        <p:blipFill>
          <a:blip r:embed="rId2" cstate="print"/>
          <a:srcRect l="5252" b="1935"/>
          <a:stretch>
            <a:fillRect/>
          </a:stretch>
        </p:blipFill>
        <p:spPr bwMode="auto">
          <a:xfrm>
            <a:off x="4648201" y="1378286"/>
            <a:ext cx="4114800" cy="28889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84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447800"/>
            <a:ext cx="4114800" cy="27402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8610599" cy="762001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147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82.49527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17.75823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17.75485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82.49771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17.75594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5252" b="1935"/>
          <a:stretch>
            <a:fillRect/>
          </a:stretch>
        </p:blipFill>
        <p:spPr bwMode="auto">
          <a:xfrm>
            <a:off x="4648201" y="1378286"/>
            <a:ext cx="4114800" cy="28889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447800"/>
            <a:ext cx="4114800" cy="27402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8610599" cy="762001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147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82.49527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17.75823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17.75485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82.49771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17.75594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5252" b="1935"/>
          <a:stretch>
            <a:fillRect/>
          </a:stretch>
        </p:blipFill>
        <p:spPr bwMode="auto">
          <a:xfrm>
            <a:off x="4648201" y="1378286"/>
            <a:ext cx="4114800" cy="28889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447800"/>
            <a:ext cx="4114800" cy="27402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8610599" cy="762001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147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82.49527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17.75823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17.75485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82.49771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17.75594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49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2000" y="1447800"/>
            <a:ext cx="4024336" cy="27692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49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447800"/>
            <a:ext cx="3657600" cy="2752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943599" y="1034142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295399" y="1034142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4876800"/>
          <a:ext cx="8229600" cy="762000"/>
        </p:xfrm>
        <a:graphic>
          <a:graphicData uri="http://schemas.openxmlformats.org/drawingml/2006/table">
            <a:tbl>
              <a:tblPr/>
              <a:tblGrid>
                <a:gridCol w="229621"/>
                <a:gridCol w="661307"/>
                <a:gridCol w="661307"/>
                <a:gridCol w="1019515"/>
                <a:gridCol w="955220"/>
                <a:gridCol w="863374"/>
                <a:gridCol w="293914"/>
                <a:gridCol w="431687"/>
                <a:gridCol w="459242"/>
                <a:gridCol w="404133"/>
                <a:gridCol w="468426"/>
                <a:gridCol w="422501"/>
                <a:gridCol w="890927"/>
                <a:gridCol w="468426"/>
              </a:tblGrid>
              <a:tr h="3810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81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82.48983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17.94400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94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4000"/>
            <a:ext cx="3619500" cy="2943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894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00200"/>
            <a:ext cx="3686175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864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471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000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82.54174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17.79619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254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828800"/>
            <a:ext cx="3276600" cy="2495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925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752600"/>
            <a:ext cx="3505200" cy="2686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257800"/>
          <a:ext cx="8077199" cy="4572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471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000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82.53497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17.79599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35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447800"/>
            <a:ext cx="3667125" cy="300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935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447800"/>
            <a:ext cx="3609975" cy="2914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471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000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82.49973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17.79009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45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752600"/>
            <a:ext cx="3352800" cy="28498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945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752600"/>
            <a:ext cx="2979420" cy="284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381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304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471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000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82.51243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5618" name="Picture 2"/>
          <p:cNvPicPr>
            <a:picLocks noChangeAspect="1" noChangeArrowheads="1"/>
          </p:cNvPicPr>
          <p:nvPr/>
        </p:nvPicPr>
        <p:blipFill>
          <a:blip r:embed="rId2" cstate="print"/>
          <a:srcRect l="13711" b="1254"/>
          <a:stretch>
            <a:fillRect/>
          </a:stretch>
        </p:blipFill>
        <p:spPr bwMode="auto">
          <a:xfrm>
            <a:off x="5181600" y="1600200"/>
            <a:ext cx="3657600" cy="24078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95619" name="Picture 3"/>
          <p:cNvPicPr>
            <a:picLocks noChangeAspect="1" noChangeArrowheads="1"/>
          </p:cNvPicPr>
          <p:nvPr/>
        </p:nvPicPr>
        <p:blipFill>
          <a:blip r:embed="rId3" cstate="print"/>
          <a:srcRect t="8054" r="1720"/>
          <a:stretch>
            <a:fillRect/>
          </a:stretch>
        </p:blipFill>
        <p:spPr bwMode="auto">
          <a:xfrm>
            <a:off x="304800" y="1371600"/>
            <a:ext cx="3810000" cy="2609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562600" y="914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029200"/>
          <a:ext cx="8229600" cy="393162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4115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1992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82.51882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17.74569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Robbasingi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992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82.51808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17.74578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Robbasingi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664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143000"/>
            <a:ext cx="3481388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9664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219200"/>
            <a:ext cx="3417818" cy="2495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Rectangle 6"/>
          <p:cNvSpPr/>
          <p:nvPr/>
        </p:nvSpPr>
        <p:spPr>
          <a:xfrm>
            <a:off x="5562600" y="6858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8" name="Rectangle 7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9" name="Table 8"/>
          <p:cNvGraphicFramePr>
            <a:graphicFrameLocks noGrp="1"/>
          </p:cNvGraphicFramePr>
          <p:nvPr/>
        </p:nvGraphicFramePr>
        <p:xfrm>
          <a:off x="457200" y="4876800"/>
          <a:ext cx="8153402" cy="6858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82.53114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17.74521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Rellalapalem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13711" b="1254"/>
          <a:stretch>
            <a:fillRect/>
          </a:stretch>
        </p:blipFill>
        <p:spPr bwMode="auto">
          <a:xfrm>
            <a:off x="5181600" y="1600200"/>
            <a:ext cx="3657600" cy="24078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t="8054" r="1720"/>
          <a:stretch>
            <a:fillRect/>
          </a:stretch>
        </p:blipFill>
        <p:spPr bwMode="auto">
          <a:xfrm>
            <a:off x="304800" y="1371600"/>
            <a:ext cx="3810000" cy="2609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562600" y="914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029200"/>
          <a:ext cx="8229600" cy="393162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4115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1992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82.51882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17.74569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Robbasingi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1992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82.51808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17.74578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Robbasingi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7667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676400"/>
            <a:ext cx="3762375" cy="251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97668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676400"/>
            <a:ext cx="3657600" cy="2560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304800" y="5029200"/>
          <a:ext cx="8534402" cy="6858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82.53905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17.80953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RAYAPALEM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82.53785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17.81001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869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447800"/>
            <a:ext cx="3667125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98691" name="Picture 3"/>
          <p:cNvPicPr>
            <a:picLocks noChangeAspect="1" noChangeArrowheads="1"/>
          </p:cNvPicPr>
          <p:nvPr/>
        </p:nvPicPr>
        <p:blipFill>
          <a:blip r:embed="rId3" cstate="print"/>
          <a:srcRect l="2078" b="2090"/>
          <a:stretch>
            <a:fillRect/>
          </a:stretch>
        </p:blipFill>
        <p:spPr bwMode="auto">
          <a:xfrm>
            <a:off x="5334000" y="1371600"/>
            <a:ext cx="3590925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410200"/>
          <a:ext cx="8534402" cy="3810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0599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500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82.56109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17.79903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07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447800"/>
            <a:ext cx="3495675" cy="2886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007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447800"/>
            <a:ext cx="3857625" cy="2838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82.54151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17.83728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5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838200" y="1600200"/>
            <a:ext cx="3428134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5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676400"/>
            <a:ext cx="3595706" cy="284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943599" y="1034142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295399" y="1034142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762000" y="5181600"/>
          <a:ext cx="7848599" cy="533400"/>
        </p:xfrm>
        <a:graphic>
          <a:graphicData uri="http://schemas.openxmlformats.org/drawingml/2006/table">
            <a:tbl>
              <a:tblPr/>
              <a:tblGrid>
                <a:gridCol w="218990"/>
                <a:gridCol w="630691"/>
                <a:gridCol w="630691"/>
                <a:gridCol w="972315"/>
                <a:gridCol w="910998"/>
                <a:gridCol w="823403"/>
                <a:gridCol w="280307"/>
                <a:gridCol w="411701"/>
                <a:gridCol w="437981"/>
                <a:gridCol w="385422"/>
                <a:gridCol w="446739"/>
                <a:gridCol w="402941"/>
                <a:gridCol w="849681"/>
                <a:gridCol w="446739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82.47902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17.93347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76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15000" y="1600200"/>
            <a:ext cx="2918708" cy="2495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0176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85800" y="1507242"/>
            <a:ext cx="3124200" cy="25408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2578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82.53846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17.83656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278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905000"/>
            <a:ext cx="3019425" cy="2466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0278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981200"/>
            <a:ext cx="3133725" cy="2524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471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000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82.53666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17.83697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38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00200"/>
            <a:ext cx="3810000" cy="2990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038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676400"/>
            <a:ext cx="3743325" cy="292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334000"/>
          <a:ext cx="8001000" cy="4572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2471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000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82.54686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17.82623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48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34600"/>
            <a:ext cx="3838575" cy="27857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048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676400"/>
            <a:ext cx="3805238" cy="2808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105400"/>
          <a:ext cx="8305799" cy="914399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079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82.53597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17.83976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Mosallabanda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82.53719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17.83965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Mosallabanda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82.53616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17.83877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Mosallabanda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82.53666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17.83900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Mosallabanda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34600"/>
            <a:ext cx="3838575" cy="27857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676400"/>
            <a:ext cx="3805238" cy="2808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105400"/>
          <a:ext cx="8305799" cy="914399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079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82.53597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17.83976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Mosallabanda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82.53719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17.83965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Mosallabanda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82.53616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17.83877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Mosallabanda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82.53666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17.83900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Mosallabanda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585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752600"/>
            <a:ext cx="3333750" cy="2505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0585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752600"/>
            <a:ext cx="3438525" cy="251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81600"/>
          <a:ext cx="8077199" cy="4572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471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000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82.56267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17.83707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34600"/>
            <a:ext cx="3838575" cy="27857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676400"/>
            <a:ext cx="3805238" cy="2808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105400"/>
          <a:ext cx="8305799" cy="914399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079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82.53597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17.83976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Mosallabanda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82.53719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17.83965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Mosallabanda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82.53616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17.83877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Mosallabanda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82.53666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17.83900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Mosallabanda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688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905000"/>
            <a:ext cx="3800475" cy="22542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0688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752600"/>
            <a:ext cx="3543300" cy="2381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1816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471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000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82.54138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17.79944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7905" name="Picture 1"/>
          <p:cNvPicPr>
            <a:picLocks noChangeAspect="1" noChangeArrowheads="1"/>
          </p:cNvPicPr>
          <p:nvPr/>
        </p:nvPicPr>
        <p:blipFill>
          <a:blip r:embed="rId2" cstate="print"/>
          <a:srcRect l="1449" b="3171"/>
          <a:stretch>
            <a:fillRect/>
          </a:stretch>
        </p:blipFill>
        <p:spPr bwMode="auto">
          <a:xfrm>
            <a:off x="457200" y="1752600"/>
            <a:ext cx="4114799" cy="228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07906" name="Picture 2"/>
          <p:cNvPicPr>
            <a:picLocks noChangeAspect="1" noChangeArrowheads="1"/>
          </p:cNvPicPr>
          <p:nvPr/>
        </p:nvPicPr>
        <p:blipFill>
          <a:blip r:embed="rId3" cstate="print"/>
          <a:srcRect l="1500" b="870"/>
          <a:stretch>
            <a:fillRect/>
          </a:stretch>
        </p:blipFill>
        <p:spPr bwMode="auto">
          <a:xfrm>
            <a:off x="4953000" y="1752600"/>
            <a:ext cx="3962400" cy="22922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5" name="Table 4"/>
          <p:cNvGraphicFramePr>
            <a:graphicFrameLocks noGrp="1"/>
          </p:cNvGraphicFramePr>
          <p:nvPr/>
        </p:nvGraphicFramePr>
        <p:xfrm>
          <a:off x="609600" y="4876800"/>
          <a:ext cx="8077199" cy="914399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576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82.54586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17.79888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82.54889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17.79947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82.54886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17.79894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" name="Rectangle 5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7" name="Rectangle 6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89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76400"/>
            <a:ext cx="4048125" cy="2524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089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663490"/>
            <a:ext cx="3600559" cy="2603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05400"/>
          <a:ext cx="8229600" cy="838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3620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 err="1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  <a:endParaRPr lang="en-IN" sz="800" b="1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82.53535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 </a:t>
                      </a:r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TO 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82.53435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17.80066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82.53534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17.80055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263650"/>
            <a:ext cx="3810000" cy="2460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74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26675" y="1295400"/>
            <a:ext cx="4088725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1371600" y="457200"/>
            <a:ext cx="31488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5791200" y="457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0292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82.30092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17.86338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 Nutulabanda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10.76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82.29259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17.86332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56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066800" y="1600200"/>
            <a:ext cx="3200400" cy="25952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656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41068" y="1600200"/>
            <a:ext cx="3231432" cy="251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943599" y="1034142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1295399" y="1034142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029200"/>
          <a:ext cx="7924800" cy="3810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82.49505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17.94322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30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752600"/>
            <a:ext cx="4052887" cy="31180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130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752600"/>
            <a:ext cx="3700463" cy="31401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638800"/>
          <a:ext cx="8610599" cy="533399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19762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82.53822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17.80140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82.53910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17.80277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40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2057400"/>
            <a:ext cx="3438525" cy="24718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140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62600" y="2133600"/>
            <a:ext cx="3133725" cy="25965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229600" cy="6096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82.53871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17.80753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60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81600" y="1752600"/>
            <a:ext cx="3381375" cy="25716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160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9600" y="1733985"/>
            <a:ext cx="3657600" cy="2747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334000"/>
          <a:ext cx="8077199" cy="5334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82.54226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17.80752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71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3000" y="1318090"/>
            <a:ext cx="3810000" cy="28824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171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399" y="1320722"/>
            <a:ext cx="3810001" cy="28226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82.53416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17.80549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313244"/>
            <a:ext cx="3886200" cy="2170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26949" y="1371600"/>
            <a:ext cx="4317051" cy="213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599" y="4648200"/>
          <a:ext cx="8610603" cy="1066801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5"/>
                <a:gridCol w="903345"/>
                <a:gridCol w="307522"/>
                <a:gridCol w="451673"/>
                <a:gridCol w="480503"/>
                <a:gridCol w="422842"/>
                <a:gridCol w="490113"/>
                <a:gridCol w="442061"/>
                <a:gridCol w="932174"/>
                <a:gridCol w="490113"/>
              </a:tblGrid>
              <a:tr h="2425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17.80401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82.54703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17.80396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17.80335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17.80320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814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313244"/>
            <a:ext cx="3886200" cy="2170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181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26949" y="1371600"/>
            <a:ext cx="4317051" cy="213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599" y="4648200"/>
          <a:ext cx="8610603" cy="1066801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5"/>
                <a:gridCol w="903345"/>
                <a:gridCol w="307522"/>
                <a:gridCol w="451673"/>
                <a:gridCol w="480503"/>
                <a:gridCol w="422842"/>
                <a:gridCol w="490113"/>
                <a:gridCol w="442061"/>
                <a:gridCol w="932174"/>
                <a:gridCol w="490113"/>
              </a:tblGrid>
              <a:tr h="2425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17.80401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82.54703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17.80396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17.80335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17.80320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81600" y="1447800"/>
            <a:ext cx="3390900" cy="2695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371600"/>
            <a:ext cx="3505200" cy="27512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257800"/>
          <a:ext cx="8458201" cy="6096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82.54110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17.80392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82.54210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17.80400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91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81600" y="1447800"/>
            <a:ext cx="3390900" cy="2695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191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371600"/>
            <a:ext cx="3505200" cy="27512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257800"/>
          <a:ext cx="8458201" cy="6096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82.54110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17.80392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82.54210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17.80400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3760" b="-196"/>
          <a:stretch>
            <a:fillRect/>
          </a:stretch>
        </p:blipFill>
        <p:spPr bwMode="auto">
          <a:xfrm>
            <a:off x="609600" y="1752600"/>
            <a:ext cx="3900487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752600"/>
            <a:ext cx="3700463" cy="31401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638800"/>
          <a:ext cx="8610599" cy="533399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19762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82.53822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17.80140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82.53910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17.80277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3" name="Rectangle 2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 cstate="print"/>
          <a:srcRect t="15581" r="2417"/>
          <a:stretch>
            <a:fillRect/>
          </a:stretch>
        </p:blipFill>
        <p:spPr bwMode="auto">
          <a:xfrm>
            <a:off x="5181600" y="1711047"/>
            <a:ext cx="3810000" cy="27711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676400"/>
            <a:ext cx="4391025" cy="27610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8763002" cy="1371599"/>
        </p:xfrm>
        <a:graphic>
          <a:graphicData uri="http://schemas.openxmlformats.org/drawingml/2006/table">
            <a:tbl>
              <a:tblPr/>
              <a:tblGrid>
                <a:gridCol w="244503"/>
                <a:gridCol w="704170"/>
                <a:gridCol w="704170"/>
                <a:gridCol w="1085595"/>
                <a:gridCol w="1017134"/>
                <a:gridCol w="919333"/>
                <a:gridCol w="312964"/>
                <a:gridCol w="459667"/>
                <a:gridCol w="489007"/>
                <a:gridCol w="430326"/>
                <a:gridCol w="498787"/>
                <a:gridCol w="449886"/>
                <a:gridCol w="948673"/>
                <a:gridCol w="498787"/>
              </a:tblGrid>
              <a:tr h="2613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82.54685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17.81075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82.54877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17.81061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17.81378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58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219200"/>
            <a:ext cx="3152775" cy="270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758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219200"/>
            <a:ext cx="3048000" cy="267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5334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457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4953000"/>
          <a:ext cx="7848599" cy="457200"/>
        </p:xfrm>
        <a:graphic>
          <a:graphicData uri="http://schemas.openxmlformats.org/drawingml/2006/table">
            <a:tbl>
              <a:tblPr/>
              <a:tblGrid>
                <a:gridCol w="218990"/>
                <a:gridCol w="630691"/>
                <a:gridCol w="630691"/>
                <a:gridCol w="972315"/>
                <a:gridCol w="910998"/>
                <a:gridCol w="823403"/>
                <a:gridCol w="280307"/>
                <a:gridCol w="411701"/>
                <a:gridCol w="437981"/>
                <a:gridCol w="385422"/>
                <a:gridCol w="446739"/>
                <a:gridCol w="402941"/>
                <a:gridCol w="849681"/>
                <a:gridCol w="446739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17.94124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4290" name="Picture 2"/>
          <p:cNvPicPr>
            <a:picLocks noChangeAspect="1" noChangeArrowheads="1"/>
          </p:cNvPicPr>
          <p:nvPr/>
        </p:nvPicPr>
        <p:blipFill>
          <a:blip r:embed="rId2" cstate="print"/>
          <a:srcRect t="15581" r="2417"/>
          <a:stretch>
            <a:fillRect/>
          </a:stretch>
        </p:blipFill>
        <p:spPr bwMode="auto">
          <a:xfrm>
            <a:off x="5181600" y="1711047"/>
            <a:ext cx="3810000" cy="27711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2429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676400"/>
            <a:ext cx="4391025" cy="27610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953000"/>
          <a:ext cx="8763002" cy="1371599"/>
        </p:xfrm>
        <a:graphic>
          <a:graphicData uri="http://schemas.openxmlformats.org/drawingml/2006/table">
            <a:tbl>
              <a:tblPr/>
              <a:tblGrid>
                <a:gridCol w="244503"/>
                <a:gridCol w="704170"/>
                <a:gridCol w="704170"/>
                <a:gridCol w="1085595"/>
                <a:gridCol w="1017134"/>
                <a:gridCol w="919333"/>
                <a:gridCol w="312964"/>
                <a:gridCol w="459667"/>
                <a:gridCol w="489007"/>
                <a:gridCol w="430326"/>
                <a:gridCol w="498787"/>
                <a:gridCol w="449886"/>
                <a:gridCol w="948673"/>
                <a:gridCol w="498787"/>
              </a:tblGrid>
              <a:tr h="2613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82.54685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17.81075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82.54877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17.81061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17.81378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3" name="Rectangle 2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 cstate="print"/>
          <a:srcRect t="15581" r="2417"/>
          <a:stretch>
            <a:fillRect/>
          </a:stretch>
        </p:blipFill>
        <p:spPr bwMode="auto">
          <a:xfrm>
            <a:off x="5181600" y="1711047"/>
            <a:ext cx="3810000" cy="27711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676400"/>
            <a:ext cx="4391025" cy="27610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8763002" cy="1371599"/>
        </p:xfrm>
        <a:graphic>
          <a:graphicData uri="http://schemas.openxmlformats.org/drawingml/2006/table">
            <a:tbl>
              <a:tblPr/>
              <a:tblGrid>
                <a:gridCol w="244503"/>
                <a:gridCol w="704170"/>
                <a:gridCol w="704170"/>
                <a:gridCol w="1085595"/>
                <a:gridCol w="1017134"/>
                <a:gridCol w="919333"/>
                <a:gridCol w="312964"/>
                <a:gridCol w="459667"/>
                <a:gridCol w="489007"/>
                <a:gridCol w="430326"/>
                <a:gridCol w="498787"/>
                <a:gridCol w="449886"/>
                <a:gridCol w="948673"/>
                <a:gridCol w="498787"/>
              </a:tblGrid>
              <a:tr h="2613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82.54685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17.81075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82.54877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17.81061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17.81378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3" name="Rectangle 2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 cstate="print"/>
          <a:srcRect t="15581" r="2417"/>
          <a:stretch>
            <a:fillRect/>
          </a:stretch>
        </p:blipFill>
        <p:spPr bwMode="auto">
          <a:xfrm>
            <a:off x="5181600" y="1711047"/>
            <a:ext cx="3810000" cy="27711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676400"/>
            <a:ext cx="4391025" cy="27610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8763002" cy="1371599"/>
        </p:xfrm>
        <a:graphic>
          <a:graphicData uri="http://schemas.openxmlformats.org/drawingml/2006/table">
            <a:tbl>
              <a:tblPr/>
              <a:tblGrid>
                <a:gridCol w="244503"/>
                <a:gridCol w="704170"/>
                <a:gridCol w="704170"/>
                <a:gridCol w="1085595"/>
                <a:gridCol w="1017134"/>
                <a:gridCol w="919333"/>
                <a:gridCol w="312964"/>
                <a:gridCol w="459667"/>
                <a:gridCol w="489007"/>
                <a:gridCol w="430326"/>
                <a:gridCol w="498787"/>
                <a:gridCol w="449886"/>
                <a:gridCol w="948673"/>
                <a:gridCol w="498787"/>
              </a:tblGrid>
              <a:tr h="2613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82.54685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17.81075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82.54877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17.81061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17.81378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3" name="Rectangle 2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 cstate="print"/>
          <a:srcRect t="15581" r="2417"/>
          <a:stretch>
            <a:fillRect/>
          </a:stretch>
        </p:blipFill>
        <p:spPr bwMode="auto">
          <a:xfrm>
            <a:off x="5181600" y="1711047"/>
            <a:ext cx="3810000" cy="27711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676400"/>
            <a:ext cx="4391025" cy="27610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8763002" cy="1371599"/>
        </p:xfrm>
        <a:graphic>
          <a:graphicData uri="http://schemas.openxmlformats.org/drawingml/2006/table">
            <a:tbl>
              <a:tblPr/>
              <a:tblGrid>
                <a:gridCol w="244503"/>
                <a:gridCol w="704170"/>
                <a:gridCol w="704170"/>
                <a:gridCol w="1085595"/>
                <a:gridCol w="1017134"/>
                <a:gridCol w="919333"/>
                <a:gridCol w="312964"/>
                <a:gridCol w="459667"/>
                <a:gridCol w="489007"/>
                <a:gridCol w="430326"/>
                <a:gridCol w="498787"/>
                <a:gridCol w="449886"/>
                <a:gridCol w="948673"/>
                <a:gridCol w="498787"/>
              </a:tblGrid>
              <a:tr h="2613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82.54685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17.81075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82.54877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17.81061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204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17.81378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63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2106344"/>
            <a:ext cx="3886200" cy="23989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263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2075299"/>
            <a:ext cx="3348037" cy="24941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334000"/>
          <a:ext cx="8229600" cy="6858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82.55587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17.81510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313244"/>
            <a:ext cx="3886200" cy="2170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26949" y="1371600"/>
            <a:ext cx="4317051" cy="213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599" y="4648200"/>
          <a:ext cx="8610603" cy="1066801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5"/>
                <a:gridCol w="903345"/>
                <a:gridCol w="307522"/>
                <a:gridCol w="451673"/>
                <a:gridCol w="480503"/>
                <a:gridCol w="422842"/>
                <a:gridCol w="490113"/>
                <a:gridCol w="442061"/>
                <a:gridCol w="932174"/>
                <a:gridCol w="490113"/>
              </a:tblGrid>
              <a:tr h="2425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17.80401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82.54703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17.80396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17.80335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17.80320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313244"/>
            <a:ext cx="3886200" cy="2170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26949" y="1371600"/>
            <a:ext cx="4317051" cy="213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599" y="4648200"/>
          <a:ext cx="8610603" cy="1066801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5"/>
                <a:gridCol w="903345"/>
                <a:gridCol w="307522"/>
                <a:gridCol w="451673"/>
                <a:gridCol w="480503"/>
                <a:gridCol w="422842"/>
                <a:gridCol w="490113"/>
                <a:gridCol w="442061"/>
                <a:gridCol w="932174"/>
                <a:gridCol w="490113"/>
              </a:tblGrid>
              <a:tr h="2425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17.80401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82.54703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17.80396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17.80335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17.80320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145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2135249"/>
            <a:ext cx="3124200" cy="2360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145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80131" y="2133600"/>
            <a:ext cx="3506619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4102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82.52353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17.80697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248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2000" y="1371600"/>
            <a:ext cx="2895600" cy="33337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248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62600" y="1447800"/>
            <a:ext cx="3238500" cy="32589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229600" cy="609601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7178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82.51935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82.51903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82.51924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2000" y="1371600"/>
            <a:ext cx="2895600" cy="33337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62600" y="1447800"/>
            <a:ext cx="3238500" cy="32589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229600" cy="609601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7178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82.51935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82.51903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82.51924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6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295400"/>
            <a:ext cx="3050628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Rectangle 2"/>
          <p:cNvSpPr/>
          <p:nvPr/>
        </p:nvSpPr>
        <p:spPr>
          <a:xfrm>
            <a:off x="5867400" y="10668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4" name="Rectangle 3"/>
          <p:cNvSpPr/>
          <p:nvPr/>
        </p:nvSpPr>
        <p:spPr>
          <a:xfrm>
            <a:off x="381000" y="8382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pic>
        <p:nvPicPr>
          <p:cNvPr id="686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943600" y="1447800"/>
            <a:ext cx="3088640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762000" y="4953000"/>
          <a:ext cx="7924800" cy="3810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17.93577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35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62600" y="1447800"/>
            <a:ext cx="3124200" cy="2505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3507" name="Picture 3"/>
          <p:cNvPicPr>
            <a:picLocks noChangeAspect="1" noChangeArrowheads="1"/>
          </p:cNvPicPr>
          <p:nvPr/>
        </p:nvPicPr>
        <p:blipFill>
          <a:blip r:embed="rId3" cstate="print"/>
          <a:srcRect r="4878" b="4833"/>
          <a:stretch>
            <a:fillRect/>
          </a:stretch>
        </p:blipFill>
        <p:spPr bwMode="auto">
          <a:xfrm>
            <a:off x="533400" y="1447800"/>
            <a:ext cx="2971800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05400"/>
          <a:ext cx="8001000" cy="5334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82.52105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17.81834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6579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00200"/>
            <a:ext cx="3419475" cy="2552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6580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676400"/>
            <a:ext cx="3400425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914400" y="5029200"/>
          <a:ext cx="7696199" cy="914400"/>
        </p:xfrm>
        <a:graphic>
          <a:graphicData uri="http://schemas.openxmlformats.org/drawingml/2006/table">
            <a:tbl>
              <a:tblPr/>
              <a:tblGrid>
                <a:gridCol w="214737"/>
                <a:gridCol w="618445"/>
                <a:gridCol w="618445"/>
                <a:gridCol w="953435"/>
                <a:gridCol w="893309"/>
                <a:gridCol w="807414"/>
                <a:gridCol w="274864"/>
                <a:gridCol w="403707"/>
                <a:gridCol w="429476"/>
                <a:gridCol w="377938"/>
                <a:gridCol w="438065"/>
                <a:gridCol w="395117"/>
                <a:gridCol w="833182"/>
                <a:gridCol w="438065"/>
              </a:tblGrid>
              <a:tr h="494390"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420010"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82.50856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17.80994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76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828800"/>
            <a:ext cx="3429000" cy="25181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76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828800"/>
            <a:ext cx="3267075" cy="2409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305799" cy="609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82.50619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17.80001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86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1887226"/>
            <a:ext cx="4038600" cy="26115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86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24400" y="1905000"/>
            <a:ext cx="3895725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4102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82.52661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17.80289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96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143000"/>
            <a:ext cx="4029075" cy="2771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396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16626" y="1143000"/>
            <a:ext cx="3451123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81600"/>
          <a:ext cx="8381999" cy="609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82.51689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17.81782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676400"/>
            <a:ext cx="3762375" cy="251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676400"/>
            <a:ext cx="3657600" cy="2560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029200"/>
          <a:ext cx="8534402" cy="6858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82.53905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17.80953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RAYAPALEM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82.53785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17.81001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 noChangeArrowheads="1"/>
          </p:cNvPicPr>
          <p:nvPr/>
        </p:nvPicPr>
        <p:blipFill>
          <a:blip r:embed="rId2" cstate="print"/>
          <a:srcRect l="1449" b="3171"/>
          <a:stretch>
            <a:fillRect/>
          </a:stretch>
        </p:blipFill>
        <p:spPr bwMode="auto">
          <a:xfrm>
            <a:off x="457200" y="1752600"/>
            <a:ext cx="4114799" cy="228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3" cstate="print"/>
          <a:srcRect l="1500" b="870"/>
          <a:stretch>
            <a:fillRect/>
          </a:stretch>
        </p:blipFill>
        <p:spPr bwMode="auto">
          <a:xfrm>
            <a:off x="4953000" y="1752600"/>
            <a:ext cx="3962400" cy="22922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09600" y="4876800"/>
          <a:ext cx="8077199" cy="914399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576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82.54586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17.79888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82.54889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17.79947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82.54886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17.79894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 noChangeArrowheads="1"/>
          </p:cNvPicPr>
          <p:nvPr/>
        </p:nvPicPr>
        <p:blipFill>
          <a:blip r:embed="rId2" cstate="print"/>
          <a:srcRect l="1449" b="3171"/>
          <a:stretch>
            <a:fillRect/>
          </a:stretch>
        </p:blipFill>
        <p:spPr bwMode="auto">
          <a:xfrm>
            <a:off x="457200" y="1752600"/>
            <a:ext cx="4114799" cy="2286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3" cstate="print"/>
          <a:srcRect l="1500" b="870"/>
          <a:stretch>
            <a:fillRect/>
          </a:stretch>
        </p:blipFill>
        <p:spPr bwMode="auto">
          <a:xfrm>
            <a:off x="4953000" y="1752600"/>
            <a:ext cx="3962400" cy="22922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09600" y="4876800"/>
          <a:ext cx="8077199" cy="914399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576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82.54586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17.79888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82.54889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17.79947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82.54886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17.79894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76400"/>
            <a:ext cx="4048125" cy="2524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663490"/>
            <a:ext cx="3600559" cy="2603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05400"/>
          <a:ext cx="8229600" cy="838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3620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82.53535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82.53435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17.80066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82.53534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17.80055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76400"/>
            <a:ext cx="4048125" cy="2524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663490"/>
            <a:ext cx="3600559" cy="2603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05400"/>
          <a:ext cx="8229600" cy="838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3620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82.53535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82.53435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17.80066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82.53534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17.80055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635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43000" y="1752600"/>
            <a:ext cx="3352800" cy="2794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9636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62600" y="1828800"/>
            <a:ext cx="3389534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5" name="Table 4"/>
          <p:cNvGraphicFramePr>
            <a:graphicFrameLocks noGrp="1"/>
          </p:cNvGraphicFramePr>
          <p:nvPr/>
        </p:nvGraphicFramePr>
        <p:xfrm>
          <a:off x="838200" y="5105400"/>
          <a:ext cx="7848599" cy="381000"/>
        </p:xfrm>
        <a:graphic>
          <a:graphicData uri="http://schemas.openxmlformats.org/drawingml/2006/table">
            <a:tbl>
              <a:tblPr/>
              <a:tblGrid>
                <a:gridCol w="218990"/>
                <a:gridCol w="630691"/>
                <a:gridCol w="630691"/>
                <a:gridCol w="972315"/>
                <a:gridCol w="910998"/>
                <a:gridCol w="823403"/>
                <a:gridCol w="280307"/>
                <a:gridCol w="411701"/>
                <a:gridCol w="437981"/>
                <a:gridCol w="385422"/>
                <a:gridCol w="446739"/>
                <a:gridCol w="402941"/>
                <a:gridCol w="849681"/>
                <a:gridCol w="446739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18.00111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6" name="Rectangle 5"/>
          <p:cNvSpPr/>
          <p:nvPr/>
        </p:nvSpPr>
        <p:spPr>
          <a:xfrm>
            <a:off x="5943599" y="1034142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7" name="Rectangle 6"/>
          <p:cNvSpPr/>
          <p:nvPr/>
        </p:nvSpPr>
        <p:spPr>
          <a:xfrm>
            <a:off x="1295399" y="1034142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2000" y="1371600"/>
            <a:ext cx="2895600" cy="33337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62600" y="1447800"/>
            <a:ext cx="3238500" cy="32589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229600" cy="609601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7178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82.51935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82.51903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82.51924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34600"/>
            <a:ext cx="3838575" cy="27857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676400"/>
            <a:ext cx="3805238" cy="2808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105400"/>
          <a:ext cx="8305799" cy="914399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079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82.53597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17.83976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Mosallabanda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82.53719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17.83965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Mosallabanda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82.53616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17.83877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Mosallabanda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DOWNUR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LAMMASINGI_SOUTH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82.53666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17.83900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Mosallabanda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06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219200"/>
            <a:ext cx="3276600" cy="3673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406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867400" y="1295399"/>
            <a:ext cx="2971800" cy="35250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Rectangle 6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8" name="Rectangle 7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10" name="Table 9"/>
          <p:cNvGraphicFramePr>
            <a:graphicFrameLocks noGrp="1"/>
          </p:cNvGraphicFramePr>
          <p:nvPr/>
        </p:nvGraphicFramePr>
        <p:xfrm>
          <a:off x="609600" y="5486400"/>
          <a:ext cx="8218260" cy="1066803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47902"/>
                <a:gridCol w="404132"/>
                <a:gridCol w="468426"/>
                <a:gridCol w="422502"/>
                <a:gridCol w="890927"/>
                <a:gridCol w="468426"/>
              </a:tblGrid>
              <a:tr h="17496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F </a:t>
                      </a:r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TO 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82.60547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82.60795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82.60662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17.81504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82.60620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82.60842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F </a:t>
                      </a:r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TO 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82.60718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371600"/>
            <a:ext cx="3609975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371600"/>
            <a:ext cx="3886200" cy="3267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09600" y="55626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82.62307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17.79874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784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86400" y="1143000"/>
            <a:ext cx="3181350" cy="3320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4784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143000"/>
            <a:ext cx="325755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305799" cy="609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82.61503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17.79988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88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676400"/>
            <a:ext cx="3719513" cy="30624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4886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667214"/>
            <a:ext cx="3657600" cy="32166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86400"/>
          <a:ext cx="8458201" cy="9144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424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82.61851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17.79555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82.61736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17.79558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OF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82.61640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17.79586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82.61603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17.79372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82.60697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17.79289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676400"/>
            <a:ext cx="3719513" cy="30624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667214"/>
            <a:ext cx="3657600" cy="32166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86400"/>
          <a:ext cx="8458201" cy="9144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424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82.61851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17.79555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82.61736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17.79558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OF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82.61640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17.79586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82.61603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17.79372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82.60697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17.79289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676400"/>
            <a:ext cx="3719513" cy="30624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667214"/>
            <a:ext cx="3657600" cy="32166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86400"/>
          <a:ext cx="8458201" cy="9144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424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82.61851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17.79555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82.61736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17.79558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OF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82.61640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17.79586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82.61603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17.79372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82.60697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17.79289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676400"/>
            <a:ext cx="3719513" cy="30624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667214"/>
            <a:ext cx="3657600" cy="32166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86400"/>
          <a:ext cx="8458201" cy="9144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424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82.61851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17.79555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82.61736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17.79558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OF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82.61640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17.79586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82.61603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17.79372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82.60697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17.79289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676400"/>
            <a:ext cx="3719513" cy="30624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667214"/>
            <a:ext cx="3657600" cy="32166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86400"/>
          <a:ext cx="8458201" cy="9144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424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82.61851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17.79555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82.61736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17.79558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OF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82.61640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17.79586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82.61603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17.79372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03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82.60697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17.79289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791200" y="1447800"/>
            <a:ext cx="3398292" cy="25722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990600" y="1447800"/>
            <a:ext cx="3638550" cy="25910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533399" y="5334000"/>
          <a:ext cx="8229599" cy="609600"/>
        </p:xfrm>
        <a:graphic>
          <a:graphicData uri="http://schemas.openxmlformats.org/drawingml/2006/table">
            <a:tbl>
              <a:tblPr/>
              <a:tblGrid>
                <a:gridCol w="229621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1"/>
                <a:gridCol w="404132"/>
                <a:gridCol w="468426"/>
                <a:gridCol w="422501"/>
                <a:gridCol w="890927"/>
                <a:gridCol w="468426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82.49058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17.99083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</p:spTree>
  </p:cSld>
  <p:clrMapOvr>
    <a:masterClrMapping/>
  </p:clrMapOvr>
</p:sld>
</file>

<file path=ppt/slides/slide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989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1" y="1377850"/>
            <a:ext cx="3048000" cy="3432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4989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371600"/>
            <a:ext cx="3200400" cy="3471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381999" cy="5334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82.62133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17.77807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Gurralabailu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50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278375"/>
            <a:ext cx="3429000" cy="2893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550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295400"/>
            <a:ext cx="3581400" cy="29520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05400"/>
          <a:ext cx="8153402" cy="7620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4119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500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82.59256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17.77858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60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0" y="1752600"/>
            <a:ext cx="3619500" cy="2933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560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577148"/>
            <a:ext cx="3886200" cy="29826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6388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82.60963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17.78494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705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1" y="1941747"/>
            <a:ext cx="2971800" cy="27731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5705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638800" y="1981200"/>
            <a:ext cx="2962275" cy="29138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2578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82.57861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17.78860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3000" y="1600200"/>
            <a:ext cx="3810000" cy="31764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676400"/>
            <a:ext cx="3676650" cy="3267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305799" cy="685801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82.58346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17.78678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82.58263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17.78676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808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3000" y="1600200"/>
            <a:ext cx="3810000" cy="31764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5808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676400"/>
            <a:ext cx="3676650" cy="3267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305799" cy="685801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82.58346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17.78678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82.58263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17.78676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91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524000"/>
            <a:ext cx="356235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591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19582" y="1524000"/>
            <a:ext cx="3367144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8153402" cy="6096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 I&amp;VI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82.58822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17.76989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M.K.Patnam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11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752600"/>
            <a:ext cx="2971800" cy="32661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611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638800" y="1797424"/>
            <a:ext cx="3076575" cy="3378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458201" cy="7620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147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F </a:t>
                      </a:r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TO 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82.60392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82.60435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17.81552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82.60402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17.81506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217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752600"/>
            <a:ext cx="4038599" cy="26610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6217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752600"/>
            <a:ext cx="3810000" cy="2715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029199"/>
          <a:ext cx="8305800" cy="1219199"/>
        </p:xfrm>
        <a:graphic>
          <a:graphicData uri="http://schemas.openxmlformats.org/drawingml/2006/table">
            <a:tbl>
              <a:tblPr/>
              <a:tblGrid>
                <a:gridCol w="231746"/>
                <a:gridCol w="667431"/>
                <a:gridCol w="667431"/>
                <a:gridCol w="1028955"/>
                <a:gridCol w="964066"/>
                <a:gridCol w="871368"/>
                <a:gridCol w="296636"/>
                <a:gridCol w="435684"/>
                <a:gridCol w="463494"/>
                <a:gridCol w="407874"/>
                <a:gridCol w="472763"/>
                <a:gridCol w="426413"/>
                <a:gridCol w="899176"/>
                <a:gridCol w="472763"/>
              </a:tblGrid>
              <a:tr h="2323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82.56380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17.89705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82.56353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17.89562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82.56600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17.89718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82.56634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17.89564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82.56563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17.89600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752600"/>
            <a:ext cx="4038599" cy="26610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752600"/>
            <a:ext cx="3810000" cy="2715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029199"/>
          <a:ext cx="8305800" cy="1219199"/>
        </p:xfrm>
        <a:graphic>
          <a:graphicData uri="http://schemas.openxmlformats.org/drawingml/2006/table">
            <a:tbl>
              <a:tblPr/>
              <a:tblGrid>
                <a:gridCol w="231746"/>
                <a:gridCol w="667431"/>
                <a:gridCol w="667431"/>
                <a:gridCol w="1028955"/>
                <a:gridCol w="964066"/>
                <a:gridCol w="871368"/>
                <a:gridCol w="296636"/>
                <a:gridCol w="435684"/>
                <a:gridCol w="463494"/>
                <a:gridCol w="407874"/>
                <a:gridCol w="472763"/>
                <a:gridCol w="426413"/>
                <a:gridCol w="899176"/>
                <a:gridCol w="472763"/>
              </a:tblGrid>
              <a:tr h="2323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82.56380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17.89705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82.56353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17.89562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82.56600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17.89718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82.56634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17.89564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82.56563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17.89600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65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600200"/>
            <a:ext cx="3533775" cy="2562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065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95468" y="1600200"/>
            <a:ext cx="3343682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257800"/>
          <a:ext cx="8305799" cy="3810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82.48916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17.98108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943599" y="1034142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1295399" y="1034142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752600"/>
            <a:ext cx="4038599" cy="26610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752600"/>
            <a:ext cx="3810000" cy="2715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029199"/>
          <a:ext cx="8305800" cy="1219199"/>
        </p:xfrm>
        <a:graphic>
          <a:graphicData uri="http://schemas.openxmlformats.org/drawingml/2006/table">
            <a:tbl>
              <a:tblPr/>
              <a:tblGrid>
                <a:gridCol w="231746"/>
                <a:gridCol w="667431"/>
                <a:gridCol w="667431"/>
                <a:gridCol w="1028955"/>
                <a:gridCol w="964066"/>
                <a:gridCol w="871368"/>
                <a:gridCol w="296636"/>
                <a:gridCol w="435684"/>
                <a:gridCol w="463494"/>
                <a:gridCol w="407874"/>
                <a:gridCol w="472763"/>
                <a:gridCol w="426413"/>
                <a:gridCol w="899176"/>
                <a:gridCol w="472763"/>
              </a:tblGrid>
              <a:tr h="2323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82.56380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17.89705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82.56353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17.89562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82.56600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17.89718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82.56634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17.89564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82.56563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17.89600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752600"/>
            <a:ext cx="4038599" cy="26610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752600"/>
            <a:ext cx="3810000" cy="2715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029199"/>
          <a:ext cx="8305800" cy="1219199"/>
        </p:xfrm>
        <a:graphic>
          <a:graphicData uri="http://schemas.openxmlformats.org/drawingml/2006/table">
            <a:tbl>
              <a:tblPr/>
              <a:tblGrid>
                <a:gridCol w="231746"/>
                <a:gridCol w="667431"/>
                <a:gridCol w="667431"/>
                <a:gridCol w="1028955"/>
                <a:gridCol w="964066"/>
                <a:gridCol w="871368"/>
                <a:gridCol w="296636"/>
                <a:gridCol w="435684"/>
                <a:gridCol w="463494"/>
                <a:gridCol w="407874"/>
                <a:gridCol w="472763"/>
                <a:gridCol w="426413"/>
                <a:gridCol w="899176"/>
                <a:gridCol w="472763"/>
              </a:tblGrid>
              <a:tr h="2323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82.56380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17.89705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82.56353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17.89562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82.56600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17.89718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82.56634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17.89564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82.56563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17.89600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752600"/>
            <a:ext cx="4038599" cy="26610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752600"/>
            <a:ext cx="3810000" cy="27155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029199"/>
          <a:ext cx="8305800" cy="1219199"/>
        </p:xfrm>
        <a:graphic>
          <a:graphicData uri="http://schemas.openxmlformats.org/drawingml/2006/table">
            <a:tbl>
              <a:tblPr/>
              <a:tblGrid>
                <a:gridCol w="231746"/>
                <a:gridCol w="667431"/>
                <a:gridCol w="667431"/>
                <a:gridCol w="1028955"/>
                <a:gridCol w="964066"/>
                <a:gridCol w="871368"/>
                <a:gridCol w="296636"/>
                <a:gridCol w="435684"/>
                <a:gridCol w="463494"/>
                <a:gridCol w="407874"/>
                <a:gridCol w="472763"/>
                <a:gridCol w="426413"/>
                <a:gridCol w="899176"/>
                <a:gridCol w="472763"/>
              </a:tblGrid>
              <a:tr h="2323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82.56380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17.89705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82.56353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17.89562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82.56600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17.89718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82.56634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17.89564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73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82.56563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17.89600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52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447800"/>
            <a:ext cx="3467100" cy="3514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652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447800"/>
            <a:ext cx="3676650" cy="3609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381999" cy="7620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82.55854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17.89301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82.55761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17.89277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82.55763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17.89349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447800"/>
            <a:ext cx="3467100" cy="3514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447800"/>
            <a:ext cx="3676650" cy="3609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381999" cy="7620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82.55854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17.89301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82.55761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17.89277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82.55763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17.89349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03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676400"/>
            <a:ext cx="3371850" cy="2686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703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647652"/>
            <a:ext cx="3533775" cy="28671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257800"/>
          <a:ext cx="8686801" cy="6096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82.56969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17.89591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344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295400"/>
            <a:ext cx="3656013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7344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371600"/>
            <a:ext cx="355600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381999" cy="609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82.57789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17.88702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44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4000"/>
            <a:ext cx="2962275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7446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447800"/>
            <a:ext cx="3076575" cy="3152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10200"/>
          <a:ext cx="8305799" cy="6858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82.57649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17.88322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549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524000"/>
            <a:ext cx="394335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7549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317548" y="1524000"/>
            <a:ext cx="4474028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4953000"/>
          <a:ext cx="8458201" cy="7620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4119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500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82.58158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17.88570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6514" name="Picture 2"/>
          <p:cNvPicPr>
            <a:picLocks noChangeAspect="1" noChangeArrowheads="1"/>
          </p:cNvPicPr>
          <p:nvPr/>
        </p:nvPicPr>
        <p:blipFill>
          <a:blip r:embed="rId2" cstate="print"/>
          <a:srcRect l="13468" b="1661"/>
          <a:stretch>
            <a:fillRect/>
          </a:stretch>
        </p:blipFill>
        <p:spPr bwMode="auto">
          <a:xfrm>
            <a:off x="5867400" y="1371600"/>
            <a:ext cx="2977206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76515" name="Picture 3"/>
          <p:cNvPicPr>
            <a:picLocks noChangeAspect="1" noChangeArrowheads="1"/>
          </p:cNvPicPr>
          <p:nvPr/>
        </p:nvPicPr>
        <p:blipFill>
          <a:blip r:embed="rId3" cstate="print"/>
          <a:srcRect l="11896" b="-369"/>
          <a:stretch>
            <a:fillRect/>
          </a:stretch>
        </p:blipFill>
        <p:spPr bwMode="auto">
          <a:xfrm>
            <a:off x="914400" y="1219200"/>
            <a:ext cx="3048000" cy="34981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65125" y="5562600"/>
          <a:ext cx="8590086" cy="533400"/>
        </p:xfrm>
        <a:graphic>
          <a:graphicData uri="http://schemas.openxmlformats.org/drawingml/2006/table">
            <a:tbl>
              <a:tblPr/>
              <a:tblGrid>
                <a:gridCol w="244475"/>
                <a:gridCol w="615816"/>
                <a:gridCol w="696552"/>
                <a:gridCol w="1073851"/>
                <a:gridCol w="1006131"/>
                <a:gridCol w="909388"/>
                <a:gridCol w="309579"/>
                <a:gridCol w="454694"/>
                <a:gridCol w="483718"/>
                <a:gridCol w="425671"/>
                <a:gridCol w="493391"/>
                <a:gridCol w="445019"/>
                <a:gridCol w="938410"/>
                <a:gridCol w="493391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82.56755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17.88150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5" name="Picture 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2000" y="1264920"/>
            <a:ext cx="3430411" cy="28498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295400"/>
            <a:ext cx="3641502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4953000"/>
          <a:ext cx="8305799" cy="838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45319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8500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82.49313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17.93892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75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447800"/>
            <a:ext cx="3605100" cy="27498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775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447800"/>
            <a:ext cx="3486150" cy="27589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8534402" cy="6858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82.56409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17.89214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752600"/>
            <a:ext cx="2971800" cy="32661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638800" y="1797424"/>
            <a:ext cx="3076575" cy="3378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458201" cy="7620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147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82.60392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82.60435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17.81552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82.60402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17.81506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752600"/>
            <a:ext cx="2971800" cy="32661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638800" y="1797424"/>
            <a:ext cx="3076575" cy="3378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458201" cy="7620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147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82.60392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82.60435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17.81552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82.60402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17.81506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219200"/>
            <a:ext cx="3276600" cy="3673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867400" y="1295399"/>
            <a:ext cx="2971800" cy="35250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609600" y="5562600"/>
          <a:ext cx="8305799" cy="1066803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7496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82.60547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82.60795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82.60662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17.81504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82.60620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82.60842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82.60718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219200"/>
            <a:ext cx="3276600" cy="3673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867400" y="1295399"/>
            <a:ext cx="2971800" cy="35250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534402" cy="1066803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7496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82.60547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82.60795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82.60662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17.81504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82.60620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82.60842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82.60718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219200"/>
            <a:ext cx="3276600" cy="3673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867400" y="1295399"/>
            <a:ext cx="2971800" cy="35250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534402" cy="1066803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7496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82.60547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82.60795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82.60662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17.81504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82.60620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82.60842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82.60718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219200"/>
            <a:ext cx="3276600" cy="3673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867400" y="1295399"/>
            <a:ext cx="2971800" cy="35250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534402" cy="1066803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7496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82.60547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82.60795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82.60662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17.81504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82.60620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82.60842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82.60718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856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295400"/>
            <a:ext cx="3396398" cy="3067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7856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371600"/>
            <a:ext cx="3930089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2578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F </a:t>
                      </a:r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TO 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82.62067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17.81326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219200"/>
            <a:ext cx="3276600" cy="3673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867400" y="1295399"/>
            <a:ext cx="2971800" cy="35250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534402" cy="1066803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7496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F </a:t>
                      </a:r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TO 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82.60547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82.60795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82.60662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17.81504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82.60620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17.81421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82.60842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8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F </a:t>
                      </a:r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TO 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82.60718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17.81293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958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371600"/>
            <a:ext cx="3886200" cy="2765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7958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24400" y="1447800"/>
            <a:ext cx="4171950" cy="27673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458201" cy="838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3620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82.63183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82.62884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17.80936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82.62931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17.81071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7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503572"/>
            <a:ext cx="3886200" cy="25826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27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524000"/>
            <a:ext cx="3886200" cy="25247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334000"/>
          <a:ext cx="8153402" cy="3810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17.92821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371600"/>
            <a:ext cx="3886200" cy="2765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24400" y="1447800"/>
            <a:ext cx="4171950" cy="27673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458201" cy="838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3620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82.63183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82.62884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17.80936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82.62931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17.81071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06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676400"/>
            <a:ext cx="348615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06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676400"/>
            <a:ext cx="3609975" cy="278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410200"/>
          <a:ext cx="8381999" cy="5334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82.63134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17.79569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371600"/>
            <a:ext cx="3886200" cy="2765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24400" y="1447800"/>
            <a:ext cx="4171950" cy="27673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458201" cy="838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3620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82.63183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82.62884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17.80936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82.62931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17.81071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368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447800"/>
            <a:ext cx="4267200" cy="28038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368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57775" y="1447800"/>
            <a:ext cx="4086225" cy="270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534402" cy="8382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45319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8500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82.62854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17.80092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Konjarthi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47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447800"/>
            <a:ext cx="3486150" cy="287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47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67312" y="1447800"/>
            <a:ext cx="3348038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81600"/>
          <a:ext cx="8229600" cy="7620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4119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500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82.63246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17.79947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Konjarthi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57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295400"/>
            <a:ext cx="3733800" cy="3190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57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295400"/>
            <a:ext cx="4076700" cy="318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257800"/>
          <a:ext cx="8153402" cy="6096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82.57194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17.82961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Busilikota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67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219200"/>
            <a:ext cx="3381375" cy="284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67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295400"/>
            <a:ext cx="3829050" cy="2790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102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82.57449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17.80628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777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219200"/>
            <a:ext cx="2933700" cy="2571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777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371600"/>
            <a:ext cx="3038475" cy="2466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029200"/>
          <a:ext cx="8077199" cy="6096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82.59042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17.83534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88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10200" y="1599314"/>
            <a:ext cx="3200400" cy="29345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88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567114"/>
            <a:ext cx="3200400" cy="2747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81600"/>
          <a:ext cx="8077199" cy="6096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82.58845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17.83653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98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191388"/>
            <a:ext cx="3657600" cy="2913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898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295400"/>
            <a:ext cx="3500991" cy="2762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81600"/>
          <a:ext cx="8534402" cy="5334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82.53341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17.85780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7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81600" y="1295400"/>
            <a:ext cx="3486150" cy="2714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37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9600" y="1295400"/>
            <a:ext cx="3429000" cy="25759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85800" y="5257800"/>
          <a:ext cx="8077199" cy="5334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82.48234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17.94794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08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981200"/>
            <a:ext cx="3705693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908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95693" y="1905000"/>
            <a:ext cx="3791107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534402" cy="6096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82.53170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17.85472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1874" name="Picture 2"/>
          <p:cNvPicPr>
            <a:picLocks noChangeAspect="1" noChangeArrowheads="1"/>
          </p:cNvPicPr>
          <p:nvPr/>
        </p:nvPicPr>
        <p:blipFill>
          <a:blip r:embed="rId2" cstate="print"/>
          <a:srcRect r="2951" b="9385"/>
          <a:stretch>
            <a:fillRect/>
          </a:stretch>
        </p:blipFill>
        <p:spPr bwMode="auto">
          <a:xfrm>
            <a:off x="990599" y="1371600"/>
            <a:ext cx="3061063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918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447800"/>
            <a:ext cx="3152775" cy="28525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05400"/>
          <a:ext cx="7848599" cy="685800"/>
        </p:xfrm>
        <a:graphic>
          <a:graphicData uri="http://schemas.openxmlformats.org/drawingml/2006/table">
            <a:tbl>
              <a:tblPr/>
              <a:tblGrid>
                <a:gridCol w="218990"/>
                <a:gridCol w="630691"/>
                <a:gridCol w="630691"/>
                <a:gridCol w="972315"/>
                <a:gridCol w="910998"/>
                <a:gridCol w="823403"/>
                <a:gridCol w="280307"/>
                <a:gridCol w="411701"/>
                <a:gridCol w="437981"/>
                <a:gridCol w="385422"/>
                <a:gridCol w="446739"/>
                <a:gridCol w="402941"/>
                <a:gridCol w="849681"/>
                <a:gridCol w="446739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82.53418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17.85351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2898" name="Picture 2"/>
          <p:cNvPicPr>
            <a:picLocks noChangeAspect="1" noChangeArrowheads="1"/>
          </p:cNvPicPr>
          <p:nvPr/>
        </p:nvPicPr>
        <p:blipFill>
          <a:blip r:embed="rId2" cstate="print"/>
          <a:srcRect t="5079" r="1010"/>
          <a:stretch>
            <a:fillRect/>
          </a:stretch>
        </p:blipFill>
        <p:spPr bwMode="auto">
          <a:xfrm>
            <a:off x="457200" y="1524000"/>
            <a:ext cx="3733800" cy="284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928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447800"/>
            <a:ext cx="3838575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229600" cy="7620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4119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500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82.54244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17.85451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39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00200"/>
            <a:ext cx="3353377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939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676400"/>
            <a:ext cx="3362325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3340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471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000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82.54245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17.85932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494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00200"/>
            <a:ext cx="3768436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949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524000"/>
            <a:ext cx="3829050" cy="2524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305799" cy="6858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17.85552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59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447800"/>
            <a:ext cx="3657600" cy="2857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959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68530" y="1600200"/>
            <a:ext cx="3870645" cy="272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334000"/>
          <a:ext cx="8610599" cy="6096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82.54842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17.86042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69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720234"/>
            <a:ext cx="3429000" cy="24136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969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4116" y="1828800"/>
            <a:ext cx="3601733" cy="2295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381999" cy="685801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SANIVARAM&amp;EXT-II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82.57117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17.84938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SANIVARAM&amp;EXT-II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82.57271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17.84851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720234"/>
            <a:ext cx="3429000" cy="24136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4116" y="1828800"/>
            <a:ext cx="3601733" cy="2295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381999" cy="685801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SANIVARAM&amp;EXT-II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82.57117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17.84938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SANIVARAM&amp;EXT-II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82.57271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17.84851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801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5800" y="1959212"/>
            <a:ext cx="3295650" cy="2688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59801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62600" y="2133600"/>
            <a:ext cx="3390900" cy="28132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305799" cy="6096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82.59951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17.85595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00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624214"/>
            <a:ext cx="3886200" cy="22715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006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32350" y="1676400"/>
            <a:ext cx="3854823" cy="2286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05400"/>
          <a:ext cx="8305799" cy="533399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9762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82.60303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17.83545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OF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82.60529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17.83555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7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00200"/>
            <a:ext cx="3886200" cy="24329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7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76400"/>
            <a:ext cx="3657600" cy="24016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054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17.90984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PEDAKILTHARI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17.91035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624214"/>
            <a:ext cx="3886200" cy="22715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32350" y="1676400"/>
            <a:ext cx="3854823" cy="2286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05400"/>
          <a:ext cx="8305799" cy="533399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9762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82.60303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17.83545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OF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82.60529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17.83555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109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98863" y="1447800"/>
            <a:ext cx="3534937" cy="25426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109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356386"/>
            <a:ext cx="3910012" cy="24765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8686801" cy="6096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82.59526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17.83225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31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371600"/>
            <a:ext cx="3810000" cy="28189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31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428794"/>
            <a:ext cx="3711835" cy="27860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82.61614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17.81096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416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523094"/>
            <a:ext cx="3505200" cy="263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416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48200" y="1524000"/>
            <a:ext cx="4050715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229600" cy="6096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17.82169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Rotchupanuku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518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2000" y="1524000"/>
            <a:ext cx="3303639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5187" name="Picture 3"/>
          <p:cNvPicPr>
            <a:picLocks noChangeAspect="1" noChangeArrowheads="1"/>
          </p:cNvPicPr>
          <p:nvPr/>
        </p:nvPicPr>
        <p:blipFill>
          <a:blip r:embed="rId3" cstate="print"/>
          <a:srcRect l="6316" b="671"/>
          <a:stretch>
            <a:fillRect/>
          </a:stretch>
        </p:blipFill>
        <p:spPr bwMode="auto">
          <a:xfrm>
            <a:off x="5410200" y="1447800"/>
            <a:ext cx="339090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410200"/>
          <a:ext cx="8534402" cy="5334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82.59673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17.85641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Madem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62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143000"/>
            <a:ext cx="3762375" cy="2990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6211" name="Picture 3"/>
          <p:cNvPicPr>
            <a:picLocks noChangeAspect="1" noChangeArrowheads="1"/>
          </p:cNvPicPr>
          <p:nvPr/>
        </p:nvPicPr>
        <p:blipFill>
          <a:blip r:embed="rId3" cstate="print"/>
          <a:srcRect l="14351" b="-1629"/>
          <a:stretch>
            <a:fillRect/>
          </a:stretch>
        </p:blipFill>
        <p:spPr bwMode="auto">
          <a:xfrm>
            <a:off x="5562600" y="1143000"/>
            <a:ext cx="3581400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381999" cy="609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17.84882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72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0" y="1600200"/>
            <a:ext cx="3238500" cy="2447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72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200" y="1524000"/>
            <a:ext cx="3733800" cy="25566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054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82.54069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17.85561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8258" name="Picture 2"/>
          <p:cNvPicPr>
            <a:picLocks noChangeAspect="1" noChangeArrowheads="1"/>
          </p:cNvPicPr>
          <p:nvPr/>
        </p:nvPicPr>
        <p:blipFill>
          <a:blip r:embed="rId2" cstate="print"/>
          <a:srcRect l="4267" b="1754"/>
          <a:stretch>
            <a:fillRect/>
          </a:stretch>
        </p:blipFill>
        <p:spPr bwMode="auto">
          <a:xfrm>
            <a:off x="152400" y="1828800"/>
            <a:ext cx="3581400" cy="27932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825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904999"/>
            <a:ext cx="3476625" cy="27527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562600"/>
          <a:ext cx="8458201" cy="6096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82.54763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17.84481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928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621758"/>
            <a:ext cx="3048000" cy="26168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0928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599" y="1676400"/>
            <a:ext cx="3145651" cy="2495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4876800"/>
          <a:ext cx="7924800" cy="6858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SANIVARAM&amp;EXT-II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82.56919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17.84113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0305" name="Picture 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219200"/>
            <a:ext cx="3838575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10306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57774" y="1219200"/>
            <a:ext cx="3748101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2578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SANIVARAM&amp;EXT-II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82.56647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17.83623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263650"/>
            <a:ext cx="3810000" cy="2460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26675" y="1295400"/>
            <a:ext cx="4088725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1371600" y="457200"/>
            <a:ext cx="31488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5791200" y="457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0292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19.46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82.30092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17.86338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 Nutulabanda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10.76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82.29259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17.86332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777" name="Picture 1"/>
          <p:cNvPicPr>
            <a:picLocks noChangeAspect="1" noChangeArrowheads="1"/>
          </p:cNvPicPr>
          <p:nvPr/>
        </p:nvPicPr>
        <p:blipFill>
          <a:blip r:embed="rId2" cstate="print"/>
          <a:srcRect l="4336" b="2362"/>
          <a:stretch>
            <a:fillRect/>
          </a:stretch>
        </p:blipFill>
        <p:spPr bwMode="auto">
          <a:xfrm>
            <a:off x="533400" y="1600200"/>
            <a:ext cx="3362325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778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600200"/>
            <a:ext cx="3209925" cy="2447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05400"/>
          <a:ext cx="8001000" cy="4572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82.49729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17.90898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PEDAKILTHARI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13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752600"/>
            <a:ext cx="3524250" cy="2619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113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85274" y="1676400"/>
            <a:ext cx="3577701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102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SANIVARAM&amp;EXT-II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82.57035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17.84657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23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557244"/>
            <a:ext cx="3733800" cy="26813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123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524000"/>
            <a:ext cx="4105275" cy="2800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864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82.59848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17.84720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337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4000"/>
            <a:ext cx="3467100" cy="2371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1337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524000"/>
            <a:ext cx="3476625" cy="2543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0292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82.60302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17.84940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402" name="Picture 2"/>
          <p:cNvPicPr>
            <a:picLocks noChangeAspect="1" noChangeArrowheads="1"/>
          </p:cNvPicPr>
          <p:nvPr/>
        </p:nvPicPr>
        <p:blipFill>
          <a:blip r:embed="rId2" cstate="print"/>
          <a:srcRect l="14918"/>
          <a:stretch>
            <a:fillRect/>
          </a:stretch>
        </p:blipFill>
        <p:spPr bwMode="auto">
          <a:xfrm>
            <a:off x="685800" y="1905000"/>
            <a:ext cx="3476625" cy="2286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144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853170"/>
            <a:ext cx="3543300" cy="23382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2578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82.60530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17.84950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447800"/>
            <a:ext cx="3467100" cy="3514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447800"/>
            <a:ext cx="3676650" cy="3609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381999" cy="7620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82.55854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17.89301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554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82.55761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17.89277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KONDASANTHA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THADIPARTHI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SANIVARAM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82.55763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17.89349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54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76800" y="1676400"/>
            <a:ext cx="4038600" cy="29850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154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713972"/>
            <a:ext cx="3962400" cy="29580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305799" cy="914399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079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OF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82.58844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17.49655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82.58698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17.49713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82.59024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17.49654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82.58695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17.49815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64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371600"/>
            <a:ext cx="3634051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164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447800"/>
            <a:ext cx="3886199" cy="33162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799" y="5486400"/>
          <a:ext cx="8534401" cy="8382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799"/>
                <a:gridCol w="447676"/>
                <a:gridCol w="476251"/>
                <a:gridCol w="419100"/>
                <a:gridCol w="485775"/>
                <a:gridCol w="438149"/>
                <a:gridCol w="923925"/>
                <a:gridCol w="485775"/>
              </a:tblGrid>
              <a:tr h="23620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82.59209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17.49874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82.59371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17.50027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82.59346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17.49840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t="16590" r="3318"/>
          <a:stretch>
            <a:fillRect/>
          </a:stretch>
        </p:blipFill>
        <p:spPr bwMode="auto">
          <a:xfrm>
            <a:off x="762000" y="1828800"/>
            <a:ext cx="3276600" cy="29071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t="13208" r="1031" b="3774"/>
          <a:stretch>
            <a:fillRect/>
          </a:stretch>
        </p:blipFill>
        <p:spPr bwMode="auto">
          <a:xfrm>
            <a:off x="5105400" y="1828800"/>
            <a:ext cx="3276600" cy="3003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85800" y="5410200"/>
          <a:ext cx="8153402" cy="838202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905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82.59686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17.50397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82.59782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17.50427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82.59749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17.50327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82.59916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17.50545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6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0546" name="Picture 2"/>
          <p:cNvPicPr>
            <a:picLocks noChangeAspect="1" noChangeArrowheads="1"/>
          </p:cNvPicPr>
          <p:nvPr/>
        </p:nvPicPr>
        <p:blipFill>
          <a:blip r:embed="rId2" cstate="print"/>
          <a:srcRect t="16590" r="3318"/>
          <a:stretch>
            <a:fillRect/>
          </a:stretch>
        </p:blipFill>
        <p:spPr bwMode="auto">
          <a:xfrm>
            <a:off x="762000" y="1828800"/>
            <a:ext cx="3276600" cy="29071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20547" name="Picture 3"/>
          <p:cNvPicPr>
            <a:picLocks noChangeAspect="1" noChangeArrowheads="1"/>
          </p:cNvPicPr>
          <p:nvPr/>
        </p:nvPicPr>
        <p:blipFill>
          <a:blip r:embed="rId3" cstate="print"/>
          <a:srcRect t="13208" r="1031" b="3774"/>
          <a:stretch>
            <a:fillRect/>
          </a:stretch>
        </p:blipFill>
        <p:spPr bwMode="auto">
          <a:xfrm>
            <a:off x="5105400" y="1828800"/>
            <a:ext cx="3276600" cy="3003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85800" y="5410200"/>
          <a:ext cx="8153402" cy="838202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905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82.59686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17.50397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82.59782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17.50427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82.59749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17.50327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82.59916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17.50545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6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3618" name="Picture 2"/>
          <p:cNvPicPr>
            <a:picLocks noChangeAspect="1" noChangeArrowheads="1"/>
          </p:cNvPicPr>
          <p:nvPr/>
        </p:nvPicPr>
        <p:blipFill>
          <a:blip r:embed="rId2" cstate="print"/>
          <a:srcRect t="10256" r="3780"/>
          <a:stretch>
            <a:fillRect/>
          </a:stretch>
        </p:blipFill>
        <p:spPr bwMode="auto">
          <a:xfrm>
            <a:off x="5029200" y="1524000"/>
            <a:ext cx="3784600" cy="2838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23619" name="Picture 3"/>
          <p:cNvPicPr>
            <a:picLocks noChangeAspect="1" noChangeArrowheads="1"/>
          </p:cNvPicPr>
          <p:nvPr/>
        </p:nvPicPr>
        <p:blipFill>
          <a:blip r:embed="rId3" cstate="print"/>
          <a:srcRect t="3030" r="-369"/>
          <a:stretch>
            <a:fillRect/>
          </a:stretch>
        </p:blipFill>
        <p:spPr bwMode="auto">
          <a:xfrm>
            <a:off x="609599" y="1524000"/>
            <a:ext cx="3788569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81600"/>
          <a:ext cx="8229600" cy="6096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 err="1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  <a:endParaRPr lang="en-IN" sz="800" b="1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82.59664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17.50213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8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524000"/>
            <a:ext cx="3676650" cy="2371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8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524000"/>
            <a:ext cx="3819525" cy="2400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82.48575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17.92868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771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828800"/>
            <a:ext cx="3962400" cy="27384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2771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905000"/>
            <a:ext cx="3829050" cy="26732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153402" cy="685801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82.59149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17.50365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P.Kothapalli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82.59227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17.50368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76800" y="1676400"/>
            <a:ext cx="4038600" cy="29850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713972"/>
            <a:ext cx="3962400" cy="29580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305799" cy="914399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079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OF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82.58844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17.49655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82.58698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17.49713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82.59024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17.49654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82.58695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17.49815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76800" y="1676400"/>
            <a:ext cx="4038600" cy="29850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713972"/>
            <a:ext cx="3962400" cy="29580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305799" cy="914399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079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OF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82.58844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17.49655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82.58698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17.49713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82.59024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17.49654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82.58695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17.49815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371600"/>
            <a:ext cx="3634051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447800"/>
            <a:ext cx="3886199" cy="33162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799" y="5486400"/>
          <a:ext cx="8534401" cy="8382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799"/>
                <a:gridCol w="447676"/>
                <a:gridCol w="476251"/>
                <a:gridCol w="419100"/>
                <a:gridCol w="485775"/>
                <a:gridCol w="438149"/>
                <a:gridCol w="923925"/>
                <a:gridCol w="485775"/>
              </a:tblGrid>
              <a:tr h="23620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82.59209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17.49874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82.59371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17.50027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82.59346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17.49840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8740" name="Picture 4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495800" y="1676400"/>
            <a:ext cx="4352925" cy="2676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28741" name="Picture 5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752600"/>
            <a:ext cx="4143375" cy="2705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9" name="Rectangle 8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10" name="Rectangle 9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11" name="Table 10"/>
          <p:cNvGraphicFramePr>
            <a:graphicFrameLocks noGrp="1"/>
          </p:cNvGraphicFramePr>
          <p:nvPr/>
        </p:nvGraphicFramePr>
        <p:xfrm>
          <a:off x="457200" y="54102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82.60230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17.50754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078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524000"/>
            <a:ext cx="367298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078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00200"/>
            <a:ext cx="3886200" cy="28385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81600"/>
          <a:ext cx="8229600" cy="6858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82.60030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17.50700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18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752600"/>
            <a:ext cx="3429000" cy="2835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18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200" y="1828800"/>
            <a:ext cx="3200400" cy="2655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077199" cy="914399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576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82.59030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17.50561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P.Kothapalli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82.59054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17.50515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P.Kothapalli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82.59101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17.50579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P.Kothapalli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752600"/>
            <a:ext cx="3429000" cy="2835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200" y="1828800"/>
            <a:ext cx="3200400" cy="2655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077199" cy="914399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576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82.59030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17.50561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P.Kothapalli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82.59054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17.50515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P.Kothapalli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82.59101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17.50579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P.Kothapalli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28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435084"/>
            <a:ext cx="3581400" cy="29178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28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516550"/>
            <a:ext cx="3581400" cy="2969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077199" cy="6096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82.58371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17.49679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752600"/>
            <a:ext cx="3429000" cy="28353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200" y="1828800"/>
            <a:ext cx="3200400" cy="26553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077199" cy="914399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2576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82.59030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17.50561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P.Kothapalli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82.59054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17.50515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P.Kothapalli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89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F </a:t>
                      </a:r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TO 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82.59101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17.50579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P.Kothapalli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825" name="Picture 1"/>
          <p:cNvPicPr>
            <a:picLocks noChangeAspect="1" noChangeArrowheads="1"/>
          </p:cNvPicPr>
          <p:nvPr/>
        </p:nvPicPr>
        <p:blipFill>
          <a:blip r:embed="rId2" cstate="print"/>
          <a:srcRect l="11259" b="-169"/>
          <a:stretch>
            <a:fillRect/>
          </a:stretch>
        </p:blipFill>
        <p:spPr bwMode="auto">
          <a:xfrm>
            <a:off x="457200" y="1600200"/>
            <a:ext cx="3603498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826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00200"/>
            <a:ext cx="3757613" cy="26624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054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333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82.48434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82.48555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17.91908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82.48515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17.91977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t="16590" r="3318"/>
          <a:stretch>
            <a:fillRect/>
          </a:stretch>
        </p:blipFill>
        <p:spPr bwMode="auto">
          <a:xfrm>
            <a:off x="762000" y="1828800"/>
            <a:ext cx="3276600" cy="29071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t="13208" r="1031" b="3774"/>
          <a:stretch>
            <a:fillRect/>
          </a:stretch>
        </p:blipFill>
        <p:spPr bwMode="auto">
          <a:xfrm>
            <a:off x="5105400" y="1828800"/>
            <a:ext cx="3276600" cy="3003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85800" y="5410200"/>
          <a:ext cx="8153402" cy="838202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905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82.59686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17.50397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82.59782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17.50427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82.59749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17.50327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82.59916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17.50545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6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371600"/>
            <a:ext cx="3634051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447800"/>
            <a:ext cx="3886199" cy="33162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799" y="5486400"/>
          <a:ext cx="8534401" cy="8382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799"/>
                <a:gridCol w="447676"/>
                <a:gridCol w="476251"/>
                <a:gridCol w="419100"/>
                <a:gridCol w="485775"/>
                <a:gridCol w="438149"/>
                <a:gridCol w="923925"/>
                <a:gridCol w="485775"/>
              </a:tblGrid>
              <a:tr h="23620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82.59209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17.49874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82.59371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17.50027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82.59346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17.49840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59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840856"/>
            <a:ext cx="3276600" cy="30549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59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905000"/>
            <a:ext cx="3552825" cy="2898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12192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1143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6388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471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000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KODAVATIKUDI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82.63052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17.48614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79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752600"/>
            <a:ext cx="3810000" cy="30419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7955" name="Picture 3"/>
          <p:cNvPicPr>
            <a:picLocks noChangeAspect="1" noChangeArrowheads="1"/>
          </p:cNvPicPr>
          <p:nvPr/>
        </p:nvPicPr>
        <p:blipFill>
          <a:blip r:embed="rId3" cstate="print"/>
          <a:srcRect l="11700" t="10345"/>
          <a:stretch>
            <a:fillRect/>
          </a:stretch>
        </p:blipFill>
        <p:spPr bwMode="auto">
          <a:xfrm>
            <a:off x="5410200" y="1828800"/>
            <a:ext cx="3581400" cy="30846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12192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1143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562600"/>
          <a:ext cx="8381999" cy="609601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KODAVATIKUDI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82.62614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17.48031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KODAVATIKUDI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82.62684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17.48116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897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0600" y="1812680"/>
            <a:ext cx="3276600" cy="28355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3897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143" y="1828800"/>
            <a:ext cx="3572532" cy="278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12192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1143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410200"/>
          <a:ext cx="8077199" cy="6096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KODAVATIKUDI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82.62289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17.47423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10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295399"/>
            <a:ext cx="3124200" cy="34812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10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72047" y="1295400"/>
            <a:ext cx="3233753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86400"/>
          <a:ext cx="8001000" cy="533399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9762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KODAVATIKUDI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82.61940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17.47361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KODAVATIKUDI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82.62060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17.47601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295399"/>
            <a:ext cx="3124200" cy="34812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72047" y="1295400"/>
            <a:ext cx="3233753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86400"/>
          <a:ext cx="8001000" cy="533399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9762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KODAVATIKUDI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82.61940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17.47361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KODAVATIKUDI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82.62060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17.47601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20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76400"/>
            <a:ext cx="3676650" cy="300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20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676400"/>
            <a:ext cx="3914775" cy="3133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5626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KODAVATIKUDI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82.63656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17.49114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40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905000"/>
            <a:ext cx="3371850" cy="2466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40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828800"/>
            <a:ext cx="3733800" cy="2657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816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471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000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VENKATAPURAM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82.63704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17.52636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51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752600"/>
            <a:ext cx="4143375" cy="2647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51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37221" y="1752600"/>
            <a:ext cx="3649579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410200"/>
          <a:ext cx="8153402" cy="533399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9762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KODAVATIKUDI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82.64301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17.49661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KODAVATIKUDI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82.64195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17.49655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 noChangeArrowheads="1"/>
          </p:cNvPicPr>
          <p:nvPr/>
        </p:nvPicPr>
        <p:blipFill>
          <a:blip r:embed="rId2" cstate="print"/>
          <a:srcRect l="11259" b="-169"/>
          <a:stretch>
            <a:fillRect/>
          </a:stretch>
        </p:blipFill>
        <p:spPr bwMode="auto">
          <a:xfrm>
            <a:off x="457200" y="1600200"/>
            <a:ext cx="3603498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00200"/>
            <a:ext cx="3757613" cy="26624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054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333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82.48434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82.48555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17.91908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82.48515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17.91977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752600"/>
            <a:ext cx="4143375" cy="2647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37221" y="1752600"/>
            <a:ext cx="3649579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410200"/>
          <a:ext cx="8153402" cy="533399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9762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KODAVATIKUDI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82.64301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17.49661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KODAVATIKUDI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82.64195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17.49655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6146" name="Picture 2"/>
          <p:cNvPicPr>
            <a:picLocks noChangeAspect="1" noChangeArrowheads="1"/>
          </p:cNvPicPr>
          <p:nvPr/>
        </p:nvPicPr>
        <p:blipFill>
          <a:blip r:embed="rId2" cstate="print"/>
          <a:srcRect b="6601"/>
          <a:stretch>
            <a:fillRect/>
          </a:stretch>
        </p:blipFill>
        <p:spPr bwMode="auto">
          <a:xfrm>
            <a:off x="685800" y="1143000"/>
            <a:ext cx="2971800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61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7023" y="1295400"/>
            <a:ext cx="2821577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7848599" cy="533400"/>
        </p:xfrm>
        <a:graphic>
          <a:graphicData uri="http://schemas.openxmlformats.org/drawingml/2006/table">
            <a:tbl>
              <a:tblPr/>
              <a:tblGrid>
                <a:gridCol w="218990"/>
                <a:gridCol w="630691"/>
                <a:gridCol w="630691"/>
                <a:gridCol w="972315"/>
                <a:gridCol w="910998"/>
                <a:gridCol w="823403"/>
                <a:gridCol w="280307"/>
                <a:gridCol w="411701"/>
                <a:gridCol w="437981"/>
                <a:gridCol w="385422"/>
                <a:gridCol w="446739"/>
                <a:gridCol w="402941"/>
                <a:gridCol w="849681"/>
                <a:gridCol w="446739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KONDAVATIPUDI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82.60710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17.46802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752600"/>
            <a:ext cx="3810000" cy="30419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11700" t="10345"/>
          <a:stretch>
            <a:fillRect/>
          </a:stretch>
        </p:blipFill>
        <p:spPr bwMode="auto">
          <a:xfrm>
            <a:off x="5410200" y="1828800"/>
            <a:ext cx="3581400" cy="30846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12192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1143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562600"/>
          <a:ext cx="8381999" cy="609601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KODAVATIKUDI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82.62614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17.48031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KODAVATIKUDI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82.62684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17.48116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71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638800" y="1600200"/>
            <a:ext cx="2914650" cy="2800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71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200" y="1447800"/>
            <a:ext cx="3381375" cy="2914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102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KODAVATIKUDI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82.63236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17.48734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t="16590" r="3318"/>
          <a:stretch>
            <a:fillRect/>
          </a:stretch>
        </p:blipFill>
        <p:spPr bwMode="auto">
          <a:xfrm>
            <a:off x="762000" y="1828800"/>
            <a:ext cx="3276600" cy="29071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t="13208" r="1031" b="3774"/>
          <a:stretch>
            <a:fillRect/>
          </a:stretch>
        </p:blipFill>
        <p:spPr bwMode="auto">
          <a:xfrm>
            <a:off x="5105400" y="1828800"/>
            <a:ext cx="3276600" cy="3003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85800" y="5410200"/>
          <a:ext cx="8153402" cy="838202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905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82.59686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17.50397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82.59782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17.50427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82.59749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17.50327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82.59916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17.50545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6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76800" y="1676400"/>
            <a:ext cx="4038600" cy="29850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713972"/>
            <a:ext cx="3962400" cy="29580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305799" cy="914399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079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OF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82.58844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17.49655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82.58698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17.49713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82.59024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17.49654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82.58695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17.49815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828800"/>
            <a:ext cx="3962400" cy="27384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905000"/>
            <a:ext cx="3829050" cy="26732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715000" y="697468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621268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153402" cy="685801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82.59149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17.50365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P.Kothapalli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K.V.PURAM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KAKARALAKONDA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82.59227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17.50368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921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447800"/>
            <a:ext cx="3295650" cy="2266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49219" name="Picture 3"/>
          <p:cNvPicPr>
            <a:picLocks noChangeAspect="1" noChangeArrowheads="1"/>
          </p:cNvPicPr>
          <p:nvPr/>
        </p:nvPicPr>
        <p:blipFill>
          <a:blip r:embed="rId3" cstate="print"/>
          <a:srcRect b="6767"/>
          <a:stretch>
            <a:fillRect/>
          </a:stretch>
        </p:blipFill>
        <p:spPr bwMode="auto">
          <a:xfrm>
            <a:off x="5029200" y="1447800"/>
            <a:ext cx="3086100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305799" cy="6858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82.73171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17.54395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024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447800"/>
            <a:ext cx="3543300" cy="3076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024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371600"/>
            <a:ext cx="3448050" cy="3038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486400"/>
          <a:ext cx="8458201" cy="457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471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000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82.72630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17.54767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12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48200" y="1905000"/>
            <a:ext cx="4325886" cy="18755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126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905000"/>
            <a:ext cx="4225159" cy="1828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458201" cy="8382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597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82.71902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17.54528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82.71803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17.54494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82.71972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17.54615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82.72073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17.54663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82.72188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17.54540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 noChangeArrowheads="1"/>
          </p:cNvPicPr>
          <p:nvPr/>
        </p:nvPicPr>
        <p:blipFill>
          <a:blip r:embed="rId2" cstate="print"/>
          <a:srcRect l="11259" b="-169"/>
          <a:stretch>
            <a:fillRect/>
          </a:stretch>
        </p:blipFill>
        <p:spPr bwMode="auto">
          <a:xfrm>
            <a:off x="457200" y="1600200"/>
            <a:ext cx="3603498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00200"/>
            <a:ext cx="3757613" cy="26624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054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333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82.48434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82.48555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17.91908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82.48515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17.91977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48200" y="1905000"/>
            <a:ext cx="4325886" cy="18755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905000"/>
            <a:ext cx="4225159" cy="1828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458201" cy="8382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597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82.71902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17.54528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82.71803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17.54494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82.71972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17.54615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82.72073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17.54663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82.72188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17.54540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48200" y="1905000"/>
            <a:ext cx="4325886" cy="18755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905000"/>
            <a:ext cx="4225159" cy="1828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458201" cy="8382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597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82.71902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17.54528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82.71803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17.54494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82.71972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17.54615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82.72073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17.54663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82.72188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17.54540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48200" y="1905000"/>
            <a:ext cx="4325886" cy="18755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905000"/>
            <a:ext cx="4225159" cy="1828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458201" cy="8382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597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82.71902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17.54528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82.71803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17.54494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82.71972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17.54615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82.72073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17.54663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82.72188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17.54540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48200" y="1905000"/>
            <a:ext cx="4325886" cy="18755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905000"/>
            <a:ext cx="4225159" cy="1828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458201" cy="8382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597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82.71902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17.54528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82.71803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17.54494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82.71972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17.54615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82.72073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17.54663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82.72188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17.54540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229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752600"/>
            <a:ext cx="3505200" cy="236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2291" name="Picture 3"/>
          <p:cNvPicPr>
            <a:picLocks noChangeAspect="1" noChangeArrowheads="1"/>
          </p:cNvPicPr>
          <p:nvPr/>
        </p:nvPicPr>
        <p:blipFill>
          <a:blip r:embed="rId3" cstate="print"/>
          <a:srcRect r="5824" b="-813"/>
          <a:stretch>
            <a:fillRect/>
          </a:stretch>
        </p:blipFill>
        <p:spPr bwMode="auto">
          <a:xfrm>
            <a:off x="4769162" y="1828800"/>
            <a:ext cx="3765238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257800"/>
          <a:ext cx="8153402" cy="838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31054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82.72919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17.54696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82.72786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17.54638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752600"/>
            <a:ext cx="3505200" cy="23620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r="5824" b="-813"/>
          <a:stretch>
            <a:fillRect/>
          </a:stretch>
        </p:blipFill>
        <p:spPr bwMode="auto">
          <a:xfrm>
            <a:off x="4769162" y="1828800"/>
            <a:ext cx="3765238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257800"/>
          <a:ext cx="8153402" cy="838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31054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82.72919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17.54696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82.72786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17.54638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74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91646" y="1828800"/>
            <a:ext cx="4352354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74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828800"/>
            <a:ext cx="4362450" cy="24070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257800"/>
          <a:ext cx="8686801" cy="6858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1932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82.72002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17.54191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Pathagottivada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82.72086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17.54194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Pathagottivada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82.71908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Pathagottivada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91646" y="1828800"/>
            <a:ext cx="4352354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828800"/>
            <a:ext cx="4362450" cy="24070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257800"/>
          <a:ext cx="8686801" cy="6858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1932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82.72002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17.54191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Pathagottivada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82.72086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17.54194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Pathagottivada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82.71908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Pathagottivada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9458" name="Picture 2"/>
          <p:cNvPicPr>
            <a:picLocks noChangeAspect="1" noChangeArrowheads="1"/>
          </p:cNvPicPr>
          <p:nvPr/>
        </p:nvPicPr>
        <p:blipFill>
          <a:blip r:embed="rId2" cstate="print"/>
          <a:srcRect l="10848" r="9543" b="1899"/>
          <a:stretch>
            <a:fillRect/>
          </a:stretch>
        </p:blipFill>
        <p:spPr bwMode="auto">
          <a:xfrm>
            <a:off x="5105400" y="1524000"/>
            <a:ext cx="3733800" cy="23718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59459" name="Picture 3"/>
          <p:cNvPicPr>
            <a:picLocks noChangeAspect="1" noChangeArrowheads="1"/>
          </p:cNvPicPr>
          <p:nvPr/>
        </p:nvPicPr>
        <p:blipFill>
          <a:blip r:embed="rId3" cstate="print"/>
          <a:srcRect l="14912" b="-575"/>
          <a:stretch>
            <a:fillRect/>
          </a:stretch>
        </p:blipFill>
        <p:spPr bwMode="auto">
          <a:xfrm>
            <a:off x="533400" y="1524000"/>
            <a:ext cx="3657600" cy="26395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05400"/>
          <a:ext cx="8305799" cy="609601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82.77577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17.55629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82.77315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17.55480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10848" r="9543" b="1899"/>
          <a:stretch>
            <a:fillRect/>
          </a:stretch>
        </p:blipFill>
        <p:spPr bwMode="auto">
          <a:xfrm>
            <a:off x="5105400" y="1524000"/>
            <a:ext cx="3733800" cy="23718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14912" b="-575"/>
          <a:stretch>
            <a:fillRect/>
          </a:stretch>
        </p:blipFill>
        <p:spPr bwMode="auto">
          <a:xfrm>
            <a:off x="533400" y="1524000"/>
            <a:ext cx="3657600" cy="26395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05400"/>
          <a:ext cx="8305799" cy="609601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82.77577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17.55629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82.77315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17.55480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8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0" y="1600200"/>
            <a:ext cx="3543300" cy="2724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8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524000"/>
            <a:ext cx="3552825" cy="2809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864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82.49093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17.99383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17.99504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25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5800" y="1168170"/>
            <a:ext cx="3200400" cy="29889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625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15000" y="1219404"/>
            <a:ext cx="2971800" cy="29797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334000"/>
          <a:ext cx="8381999" cy="5334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650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82.73773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17.55867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Chowduvada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457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524000"/>
            <a:ext cx="2771775" cy="2457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6457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676400"/>
            <a:ext cx="2752725" cy="2495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05400"/>
          <a:ext cx="7924800" cy="685801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82.73323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17.54767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82.73335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17.54718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524000"/>
            <a:ext cx="2771775" cy="2457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676400"/>
            <a:ext cx="2752725" cy="2495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05400"/>
          <a:ext cx="7924800" cy="685801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82.73323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17.54767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82.73335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17.54718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91646" y="1828800"/>
            <a:ext cx="4352354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828800"/>
            <a:ext cx="4362450" cy="24070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257800"/>
          <a:ext cx="8686801" cy="6858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1932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82.72002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17.54191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Pathagottivada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82.72086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17.54194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Pathagottivada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KODURU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PANDURU PART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82.71908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17.54144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Pathagottivada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5602" name="Picture 2"/>
          <p:cNvPicPr>
            <a:picLocks noChangeAspect="1" noChangeArrowheads="1"/>
          </p:cNvPicPr>
          <p:nvPr/>
        </p:nvPicPr>
        <p:blipFill>
          <a:blip r:embed="rId2" cstate="print"/>
          <a:srcRect l="10515" t="5970"/>
          <a:stretch>
            <a:fillRect/>
          </a:stretch>
        </p:blipFill>
        <p:spPr bwMode="auto">
          <a:xfrm>
            <a:off x="4892781" y="1676400"/>
            <a:ext cx="4251219" cy="22478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65603" name="Picture 3"/>
          <p:cNvPicPr>
            <a:picLocks noChangeAspect="1" noChangeArrowheads="1"/>
          </p:cNvPicPr>
          <p:nvPr/>
        </p:nvPicPr>
        <p:blipFill>
          <a:blip r:embed="rId3" cstate="print"/>
          <a:srcRect l="7805" b="-295"/>
          <a:stretch>
            <a:fillRect/>
          </a:stretch>
        </p:blipFill>
        <p:spPr bwMode="auto">
          <a:xfrm>
            <a:off x="1" y="1637533"/>
            <a:ext cx="4038599" cy="23248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4800600"/>
          <a:ext cx="8458201" cy="9906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7914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82.69732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17.52967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82.69763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17.53093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82.69996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17.52940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10515" t="5970"/>
          <a:stretch>
            <a:fillRect/>
          </a:stretch>
        </p:blipFill>
        <p:spPr bwMode="auto">
          <a:xfrm>
            <a:off x="4892781" y="1676400"/>
            <a:ext cx="4251219" cy="22478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7805" b="-295"/>
          <a:stretch>
            <a:fillRect/>
          </a:stretch>
        </p:blipFill>
        <p:spPr bwMode="auto">
          <a:xfrm>
            <a:off x="1" y="1637533"/>
            <a:ext cx="4038599" cy="23248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4800600"/>
          <a:ext cx="8458201" cy="9906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7914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82.69732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17.52967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82.69763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17.53093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82.69996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17.52940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10515" t="5970"/>
          <a:stretch>
            <a:fillRect/>
          </a:stretch>
        </p:blipFill>
        <p:spPr bwMode="auto">
          <a:xfrm>
            <a:off x="4892781" y="1676400"/>
            <a:ext cx="4251219" cy="22478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7805" b="-295"/>
          <a:stretch>
            <a:fillRect/>
          </a:stretch>
        </p:blipFill>
        <p:spPr bwMode="auto">
          <a:xfrm>
            <a:off x="1" y="1637533"/>
            <a:ext cx="4038599" cy="23248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4800600"/>
          <a:ext cx="8458201" cy="9906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7914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82.69732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17.52967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82.69763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17.53093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82.69996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17.52940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76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5800" y="1447800"/>
            <a:ext cx="3200400" cy="28047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676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638800" y="1447800"/>
            <a:ext cx="2870545" cy="2638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410200"/>
          <a:ext cx="7924800" cy="5334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82.70578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17.52802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Kothagottivada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07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00600" y="1447800"/>
            <a:ext cx="3476625" cy="2619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707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371600"/>
            <a:ext cx="35814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05400"/>
          <a:ext cx="7924800" cy="6858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33856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472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82.67596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17.50884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174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555702"/>
            <a:ext cx="3886200" cy="26543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717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447800"/>
            <a:ext cx="3721856" cy="2657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8381999" cy="685801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82.67344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17.50643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82.67483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17.50725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0" y="1600200"/>
            <a:ext cx="3543300" cy="27249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524000"/>
            <a:ext cx="3552825" cy="2809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864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82.49093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17.99383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17.99504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555702"/>
            <a:ext cx="3886200" cy="26543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447800"/>
            <a:ext cx="3721856" cy="2657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8381999" cy="685801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82.67344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17.50643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82.67483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17.50725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27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524000"/>
            <a:ext cx="3528185" cy="2695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727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447800"/>
            <a:ext cx="3268066" cy="2790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001000" cy="6096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N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F </a:t>
                      </a:r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TO 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82.69465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17.49104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481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447800"/>
            <a:ext cx="3505200" cy="24586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7481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447800"/>
            <a:ext cx="3190672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81600"/>
          <a:ext cx="8305799" cy="6858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82.68428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17.48931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584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447800"/>
            <a:ext cx="3657600" cy="25157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7584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447800"/>
            <a:ext cx="3810000" cy="24781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334000" y="762000"/>
            <a:ext cx="296767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IRS_R2_104-60-c-03-jan-2019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762000" y="762000"/>
            <a:ext cx="301576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IRS_R2_104-60-c-03-dec-2017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4953000"/>
          <a:ext cx="8458201" cy="7620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4119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500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KOTAVURATLA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PAYAKARAOPETA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82.67906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17.49888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68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447800"/>
            <a:ext cx="3771900" cy="284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7686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447800"/>
            <a:ext cx="3800475" cy="2933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029200"/>
          <a:ext cx="8229600" cy="6096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82.51900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17.68930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Addalova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789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13813" y="1752600"/>
            <a:ext cx="4230188" cy="2209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7789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676400"/>
            <a:ext cx="4309503" cy="2209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8534402" cy="7620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147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82.50656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17.68260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Pappusettipalem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82.50582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17.68258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Pappusettipalem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82.50437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17.68260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Pappusettipalem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13813" y="1752600"/>
            <a:ext cx="4230188" cy="2209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676400"/>
            <a:ext cx="4309503" cy="2209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8534402" cy="7620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147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82.50656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17.68260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Pappusettipalem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82.50582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17.68258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Pappusettipalem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82.50437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17.68260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Pappusettipalem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13813" y="1752600"/>
            <a:ext cx="4230188" cy="2209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676400"/>
            <a:ext cx="4309503" cy="2209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8534402" cy="7620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147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82.50656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17.68260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Pappusettipalem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82.50582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17.68258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Pappusettipalem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82.50437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17.68260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Pappusettipalem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891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28188" y="1905000"/>
            <a:ext cx="3149088" cy="2638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7891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1752600"/>
            <a:ext cx="3286125" cy="284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82.53173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17.69427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198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87669" y="1271560"/>
            <a:ext cx="3332481" cy="30718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198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203674"/>
            <a:ext cx="3248025" cy="30825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257800"/>
          <a:ext cx="8229600" cy="6096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82.52945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17.69531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94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14400" y="1752600"/>
            <a:ext cx="3171825" cy="2476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9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828800"/>
            <a:ext cx="3248025" cy="24207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334000"/>
          <a:ext cx="8001000" cy="4572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82.49740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17.95714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30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76400"/>
            <a:ext cx="3810000" cy="24391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3011" name="Picture 3"/>
          <p:cNvPicPr>
            <a:picLocks noChangeAspect="1" noChangeArrowheads="1"/>
          </p:cNvPicPr>
          <p:nvPr/>
        </p:nvPicPr>
        <p:blipFill>
          <a:blip r:embed="rId3" cstate="print"/>
          <a:srcRect l="6976" b="1321"/>
          <a:stretch>
            <a:fillRect/>
          </a:stretch>
        </p:blipFill>
        <p:spPr bwMode="auto">
          <a:xfrm>
            <a:off x="4953000" y="1752600"/>
            <a:ext cx="4064563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257800"/>
          <a:ext cx="8458201" cy="6096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82.51884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17.68362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Addalova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82.51776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40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143000"/>
            <a:ext cx="3657600" cy="36909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40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219200"/>
            <a:ext cx="3817026" cy="3495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86400"/>
          <a:ext cx="8763002" cy="533399"/>
        </p:xfrm>
        <a:graphic>
          <a:graphicData uri="http://schemas.openxmlformats.org/drawingml/2006/table">
            <a:tbl>
              <a:tblPr/>
              <a:tblGrid>
                <a:gridCol w="244503"/>
                <a:gridCol w="704170"/>
                <a:gridCol w="704170"/>
                <a:gridCol w="1085595"/>
                <a:gridCol w="1017134"/>
                <a:gridCol w="919333"/>
                <a:gridCol w="312964"/>
                <a:gridCol w="459667"/>
                <a:gridCol w="489007"/>
                <a:gridCol w="430326"/>
                <a:gridCol w="498787"/>
                <a:gridCol w="449886"/>
                <a:gridCol w="948673"/>
                <a:gridCol w="498787"/>
              </a:tblGrid>
              <a:tr h="15031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17.68263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17.68329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17.68439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143000"/>
            <a:ext cx="3657600" cy="36909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219200"/>
            <a:ext cx="3817026" cy="3495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86400"/>
          <a:ext cx="8763002" cy="533399"/>
        </p:xfrm>
        <a:graphic>
          <a:graphicData uri="http://schemas.openxmlformats.org/drawingml/2006/table">
            <a:tbl>
              <a:tblPr/>
              <a:tblGrid>
                <a:gridCol w="244503"/>
                <a:gridCol w="704170"/>
                <a:gridCol w="704170"/>
                <a:gridCol w="1085595"/>
                <a:gridCol w="1017134"/>
                <a:gridCol w="919333"/>
                <a:gridCol w="312964"/>
                <a:gridCol w="459667"/>
                <a:gridCol w="489007"/>
                <a:gridCol w="430326"/>
                <a:gridCol w="498787"/>
                <a:gridCol w="449886"/>
                <a:gridCol w="948673"/>
                <a:gridCol w="498787"/>
              </a:tblGrid>
              <a:tr h="15031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17.68263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17.68329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17.68439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143000"/>
            <a:ext cx="3657600" cy="36909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219200"/>
            <a:ext cx="3817026" cy="3495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86400"/>
          <a:ext cx="8763002" cy="533399"/>
        </p:xfrm>
        <a:graphic>
          <a:graphicData uri="http://schemas.openxmlformats.org/drawingml/2006/table">
            <a:tbl>
              <a:tblPr/>
              <a:tblGrid>
                <a:gridCol w="244503"/>
                <a:gridCol w="704170"/>
                <a:gridCol w="704170"/>
                <a:gridCol w="1085595"/>
                <a:gridCol w="1017134"/>
                <a:gridCol w="919333"/>
                <a:gridCol w="312964"/>
                <a:gridCol w="459667"/>
                <a:gridCol w="489007"/>
                <a:gridCol w="430326"/>
                <a:gridCol w="498787"/>
                <a:gridCol w="449886"/>
                <a:gridCol w="948673"/>
                <a:gridCol w="498787"/>
              </a:tblGrid>
              <a:tr h="15031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17.68263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17.68329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17.68439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71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3000" y="1381147"/>
            <a:ext cx="3581400" cy="31908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71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201" y="1378944"/>
            <a:ext cx="3505200" cy="30406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4864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82.51078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17.70188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Chittimpadu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017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524000"/>
            <a:ext cx="3695700" cy="278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9017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470990"/>
            <a:ext cx="3714750" cy="28533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8534402" cy="5334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17.71037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524000"/>
            <a:ext cx="3962400" cy="29580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600200"/>
            <a:ext cx="3660228" cy="2775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457200" y="5334000"/>
          <a:ext cx="8153402" cy="914399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079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17.70463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Chittimpadu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82.50911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17.70582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Chittimpadu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82.51209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17.70674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Chittimpadu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82.51042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17.70488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Chittimpadu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6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12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524000"/>
            <a:ext cx="3962400" cy="29580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912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600200"/>
            <a:ext cx="3660228" cy="2775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457200" y="5334000"/>
          <a:ext cx="8153402" cy="914399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079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17.70463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Chittimpadu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82.50911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17.70582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Chittimpadu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82.51209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17.70674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Chittimpadu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82.51042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17.70488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Chittimpadu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6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524000"/>
            <a:ext cx="3962400" cy="29580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600200"/>
            <a:ext cx="3660228" cy="2775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457200" y="5334000"/>
          <a:ext cx="8153402" cy="914399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079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17.70463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Chittimpadu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82.50911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17.70582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Chittimpadu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82.51209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17.70674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Chittimpadu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82.51042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17.70488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Chittimpadu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6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2226" name="Picture 2"/>
          <p:cNvPicPr>
            <a:picLocks noChangeAspect="1" noChangeArrowheads="1"/>
          </p:cNvPicPr>
          <p:nvPr/>
        </p:nvPicPr>
        <p:blipFill>
          <a:blip r:embed="rId2" cstate="print"/>
          <a:srcRect r="1972"/>
          <a:stretch>
            <a:fillRect/>
          </a:stretch>
        </p:blipFill>
        <p:spPr bwMode="auto">
          <a:xfrm>
            <a:off x="380999" y="1600200"/>
            <a:ext cx="4267201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92227" name="Picture 3"/>
          <p:cNvPicPr>
            <a:picLocks noChangeAspect="1" noChangeArrowheads="1"/>
          </p:cNvPicPr>
          <p:nvPr/>
        </p:nvPicPr>
        <p:blipFill>
          <a:blip r:embed="rId3" cstate="print"/>
          <a:srcRect l="5405" b="565"/>
          <a:stretch>
            <a:fillRect/>
          </a:stretch>
        </p:blipFill>
        <p:spPr bwMode="auto">
          <a:xfrm>
            <a:off x="5181600" y="1524000"/>
            <a:ext cx="3733800" cy="31292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228600" y="5334000"/>
          <a:ext cx="8610599" cy="685801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82.51924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17.70715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Suddalapalem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82.52018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17.70701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Suddalapalem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9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447800"/>
            <a:ext cx="3838575" cy="2933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39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447800"/>
            <a:ext cx="3790950" cy="3059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816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82.48676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17.94478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82.48632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17.94505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r="1972"/>
          <a:stretch>
            <a:fillRect/>
          </a:stretch>
        </p:blipFill>
        <p:spPr bwMode="auto">
          <a:xfrm>
            <a:off x="380999" y="1600200"/>
            <a:ext cx="4267201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5405" b="565"/>
          <a:stretch>
            <a:fillRect/>
          </a:stretch>
        </p:blipFill>
        <p:spPr bwMode="auto">
          <a:xfrm>
            <a:off x="5181600" y="1524000"/>
            <a:ext cx="3733800" cy="31292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334000"/>
          <a:ext cx="8610599" cy="685801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82.51924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17.70715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Suddalapalem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82.52018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17.70701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Suddalapalem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63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143000"/>
            <a:ext cx="3667125" cy="3248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963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219201"/>
            <a:ext cx="3629025" cy="32558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257800"/>
          <a:ext cx="8153402" cy="6858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82.53440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17.72782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83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3000" y="1447800"/>
            <a:ext cx="3352800" cy="36898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983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371600"/>
            <a:ext cx="3429000" cy="37526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638800"/>
          <a:ext cx="8458201" cy="533399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9762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82.53151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17.72584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82.53075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17.72400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3000" y="1447800"/>
            <a:ext cx="3352800" cy="36898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371600"/>
            <a:ext cx="3429000" cy="37526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638800"/>
          <a:ext cx="8458201" cy="533399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9762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82.53151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17.72584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82.53075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17.72400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93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3000" y="1448164"/>
            <a:ext cx="3429000" cy="34371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993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447800"/>
            <a:ext cx="3352800" cy="3392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562600"/>
          <a:ext cx="8229600" cy="609601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82.52224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17.71873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82.52362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17.71679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144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0" y="1371600"/>
            <a:ext cx="2938420" cy="300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0144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200" y="1371600"/>
            <a:ext cx="2924175" cy="3076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534402" cy="6096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82.54373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17.71867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P.G.Peta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5800" y="2047874"/>
            <a:ext cx="3657600" cy="3171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2043798"/>
            <a:ext cx="3581400" cy="3261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638800"/>
          <a:ext cx="8534402" cy="6858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17.72125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17.72236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349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5800" y="2047874"/>
            <a:ext cx="3657600" cy="3171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0349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2043798"/>
            <a:ext cx="3581400" cy="3261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638800"/>
          <a:ext cx="8534402" cy="6858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17.72125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17.72236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451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447800"/>
            <a:ext cx="3543300" cy="3190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0451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1371600"/>
            <a:ext cx="3457575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2578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82.53967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17.71346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Pesarada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656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295400"/>
            <a:ext cx="3382512" cy="2933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0656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295400"/>
            <a:ext cx="3238782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05400"/>
          <a:ext cx="8229600" cy="6858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82.54519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17.73341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01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676400"/>
            <a:ext cx="3810000" cy="28347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601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676400"/>
            <a:ext cx="3505200" cy="28620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864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82.48297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17.92273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758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905000"/>
            <a:ext cx="3810000" cy="28165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0758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981200"/>
            <a:ext cx="3962400" cy="2751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457200" y="5410200"/>
          <a:ext cx="8381999" cy="609601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82.54065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17.73490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2.34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82.53851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17.73459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86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447800"/>
            <a:ext cx="4046894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086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371600"/>
            <a:ext cx="4114800" cy="28751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029200"/>
          <a:ext cx="8381999" cy="609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17.74033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Sitakandi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065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676400"/>
            <a:ext cx="3267075" cy="2952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1065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524000"/>
            <a:ext cx="3657600" cy="28670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10200"/>
          <a:ext cx="8001000" cy="6858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82.55178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17.74258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Sitakandi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168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24400" y="1524000"/>
            <a:ext cx="3924300" cy="2886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1168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1447800"/>
            <a:ext cx="3657600" cy="29318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81600"/>
          <a:ext cx="8305799" cy="533399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9762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82.54728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17.73568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82.54883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17.73531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P.G.Peta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24400" y="1524000"/>
            <a:ext cx="3924300" cy="28867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1447800"/>
            <a:ext cx="3657600" cy="29318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81600"/>
          <a:ext cx="8305799" cy="533399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9762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82.54728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17.73568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82.54883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17.73531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P.G.Peta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27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447800"/>
            <a:ext cx="3733800" cy="28796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127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48200" y="1447800"/>
            <a:ext cx="4039362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05400"/>
          <a:ext cx="8305799" cy="7620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8231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3984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82.54117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17.73734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Dharmavaram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984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82.54240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17.73721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Dharmavaram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47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1" y="1728778"/>
            <a:ext cx="3962399" cy="27479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147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768460"/>
            <a:ext cx="3829050" cy="26855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181600"/>
          <a:ext cx="8458201" cy="457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471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000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82.54904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17.73304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P.G.Peta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905000"/>
            <a:ext cx="3810000" cy="28165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981200"/>
            <a:ext cx="3962400" cy="2751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381999" cy="609601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82.54065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17.73490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2.34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82.53851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17.73459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68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2034634"/>
            <a:ext cx="3429000" cy="27754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168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21190" y="1905000"/>
            <a:ext cx="3541810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8686801" cy="6858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82.54245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17.73969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Dharmavaram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3000" y="1448164"/>
            <a:ext cx="3429000" cy="34371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447800"/>
            <a:ext cx="3352800" cy="33924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562600"/>
          <a:ext cx="8229600" cy="609601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82.52224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17.71873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82.52362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17.71679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990600" y="1143000"/>
            <a:ext cx="3276600" cy="33143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15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93912" y="1143000"/>
            <a:ext cx="3159513" cy="34371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1371600" y="457200"/>
            <a:ext cx="31488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5791200" y="457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838200" y="5486400"/>
          <a:ext cx="7674541" cy="609600"/>
        </p:xfrm>
        <a:graphic>
          <a:graphicData uri="http://schemas.openxmlformats.org/drawingml/2006/table">
            <a:tbl>
              <a:tblPr/>
              <a:tblGrid>
                <a:gridCol w="212951"/>
                <a:gridCol w="652689"/>
                <a:gridCol w="568552"/>
                <a:gridCol w="943995"/>
                <a:gridCol w="919389"/>
                <a:gridCol w="799420"/>
                <a:gridCol w="272143"/>
                <a:gridCol w="399710"/>
                <a:gridCol w="447902"/>
                <a:gridCol w="374196"/>
                <a:gridCol w="433728"/>
                <a:gridCol w="391205"/>
                <a:gridCol w="824933"/>
                <a:gridCol w="433728"/>
              </a:tblGrid>
              <a:tr h="304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04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82.32604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17.86919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0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295400"/>
            <a:ext cx="3838575" cy="3067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8067" name="Picture 3"/>
          <p:cNvPicPr>
            <a:picLocks noChangeAspect="1" noChangeArrowheads="1"/>
          </p:cNvPicPr>
          <p:nvPr/>
        </p:nvPicPr>
        <p:blipFill>
          <a:blip r:embed="rId3" cstate="print"/>
          <a:srcRect t="6648" r="2000" b="6925"/>
          <a:stretch>
            <a:fillRect/>
          </a:stretch>
        </p:blipFill>
        <p:spPr bwMode="auto">
          <a:xfrm>
            <a:off x="5029200" y="1371600"/>
            <a:ext cx="3733800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6388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17.91636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MULAKAYAPUT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524000"/>
            <a:ext cx="3962400" cy="29580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600200"/>
            <a:ext cx="3660228" cy="2775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457200" y="5334000"/>
          <a:ext cx="8153402" cy="914399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079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82.51168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17.70463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Chittimpadu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82.50911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17.70582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Chittimpadu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82.51209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17.70674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Chittimpadu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82.51042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17.70488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Chittimpadu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7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447800"/>
            <a:ext cx="3733800" cy="28796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48200" y="1447800"/>
            <a:ext cx="4039362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05400"/>
          <a:ext cx="8305799" cy="7620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8231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3984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82.54117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17.73734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Dharmavaram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984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SEETHAKANDI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82.54240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17.73721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Dharmavaram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76400"/>
            <a:ext cx="3810000" cy="24391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6976" b="1321"/>
          <a:stretch>
            <a:fillRect/>
          </a:stretch>
        </p:blipFill>
        <p:spPr bwMode="auto">
          <a:xfrm>
            <a:off x="4953000" y="1752600"/>
            <a:ext cx="4064563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838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257800"/>
          <a:ext cx="8458201" cy="6096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82.51884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17.68362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Addalova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82.51776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17.68211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8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676400"/>
            <a:ext cx="3771900" cy="24209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178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676400"/>
            <a:ext cx="4114800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381000" y="4876800"/>
          <a:ext cx="8610599" cy="13716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2495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82.48965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17.60403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82.49074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82.48913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17.60267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82.48712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82.48780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676400"/>
            <a:ext cx="3771900" cy="24209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676400"/>
            <a:ext cx="4114800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381000" y="4876800"/>
          <a:ext cx="8610599" cy="13716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2495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82.48965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17.60403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82.49074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82.48913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17.60267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82.48712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82.48780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676400"/>
            <a:ext cx="3771900" cy="24209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676400"/>
            <a:ext cx="4114800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381000" y="4876800"/>
          <a:ext cx="8610599" cy="13716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2495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82.48965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17.60403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82.49074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82.48913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17.60267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82.48712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82.48780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00600" y="1752600"/>
            <a:ext cx="4065408" cy="2257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599" y="1752601"/>
            <a:ext cx="4039325" cy="2305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4953000"/>
          <a:ext cx="8458201" cy="838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3620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82.47096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17.61998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82.47233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82.47396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88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00600" y="1752600"/>
            <a:ext cx="4065408" cy="2257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188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599" y="1752601"/>
            <a:ext cx="4039325" cy="2305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4953000"/>
          <a:ext cx="8458201" cy="838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3620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82.47096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17.61998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82.47233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82.47396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00600" y="1752600"/>
            <a:ext cx="4065408" cy="2257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599" y="1752601"/>
            <a:ext cx="4039325" cy="2305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4953000"/>
          <a:ext cx="8458201" cy="838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3620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82.47096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17.61998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82.47233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066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82.47396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49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295400"/>
            <a:ext cx="3667125" cy="278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249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447800"/>
            <a:ext cx="3887325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457200" y="4876800"/>
          <a:ext cx="8305799" cy="1143002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8746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82.46630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17.61983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82.46733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089" name="Picture 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524000"/>
            <a:ext cx="3457575" cy="2809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9090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98064" y="1676399"/>
            <a:ext cx="3331585" cy="26353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458201" cy="457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82.49135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17.91747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MULAKAYAPUT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295400"/>
            <a:ext cx="3667125" cy="278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447800"/>
            <a:ext cx="3887325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457200" y="4876800"/>
          <a:ext cx="8305799" cy="1143002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8746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82.46630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17.61983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82.46733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295400"/>
            <a:ext cx="3667125" cy="278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447800"/>
            <a:ext cx="3887325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457200" y="4876800"/>
          <a:ext cx="8305799" cy="1143002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8746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82.46630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17.61983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82.46733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295400"/>
            <a:ext cx="3667125" cy="278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447800"/>
            <a:ext cx="3887325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457200" y="4876800"/>
          <a:ext cx="8305799" cy="1143002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8746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82.46630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17.61983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82.46733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80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1981200"/>
            <a:ext cx="4417342" cy="213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2806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48200" y="1981200"/>
            <a:ext cx="4206240" cy="213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8534402" cy="106680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4255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82.48576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17.62477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82.48481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17.62540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82.48292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82.48367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1981200"/>
            <a:ext cx="4417342" cy="213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48200" y="1981200"/>
            <a:ext cx="4206240" cy="213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228600" y="5029200"/>
          <a:ext cx="8534402" cy="106680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4255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82.48576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17.62477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82.48481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17.62540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82.48292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82.48367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52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295400"/>
            <a:ext cx="3305175" cy="3638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352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447800"/>
            <a:ext cx="3200400" cy="3467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425940" cy="1142999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39738"/>
                <a:gridCol w="415358"/>
                <a:gridCol w="481438"/>
                <a:gridCol w="434238"/>
                <a:gridCol w="915675"/>
                <a:gridCol w="481438"/>
              </a:tblGrid>
              <a:tr h="25987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07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07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732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07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07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82.49068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295400"/>
            <a:ext cx="3667125" cy="278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447800"/>
            <a:ext cx="3887325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4876800"/>
          <a:ext cx="8305799" cy="1143002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8746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82.46630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17.61983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82.46733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9331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69070" y="1600200"/>
            <a:ext cx="3708206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39332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600200"/>
            <a:ext cx="3752850" cy="2562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152400" y="5181600"/>
          <a:ext cx="8458201" cy="6858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82.50062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17.62338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82.50179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17.62327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34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3000" y="1701394"/>
            <a:ext cx="4191000" cy="25658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34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599" y="1676400"/>
            <a:ext cx="4114437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304800" y="4800600"/>
          <a:ext cx="8569834" cy="12192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39738"/>
                <a:gridCol w="422842"/>
                <a:gridCol w="490112"/>
                <a:gridCol w="442062"/>
                <a:gridCol w="932174"/>
                <a:gridCol w="490112"/>
              </a:tblGrid>
              <a:tr h="27720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3549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82.50811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Vadaparthi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549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82.50910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Vadaparthi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549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82.50751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Vadaparthi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549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752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NFTO </a:t>
                      </a:r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82.50841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Vadaparthi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3000" y="1701394"/>
            <a:ext cx="4191000" cy="25658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599" y="1676400"/>
            <a:ext cx="4114437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304800" y="4800600"/>
          <a:ext cx="8569834" cy="12192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39738"/>
                <a:gridCol w="422842"/>
                <a:gridCol w="490112"/>
                <a:gridCol w="442062"/>
                <a:gridCol w="932174"/>
                <a:gridCol w="490112"/>
              </a:tblGrid>
              <a:tr h="27720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3549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82.50811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Vadaparthi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549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82.50910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Vadaparthi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549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82.50751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Vadaparthi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549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752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NFTO </a:t>
                      </a:r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82.50841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Vadaparthi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114" name="Picture 2"/>
          <p:cNvPicPr>
            <a:picLocks noChangeAspect="1" noChangeArrowheads="1"/>
          </p:cNvPicPr>
          <p:nvPr/>
        </p:nvPicPr>
        <p:blipFill>
          <a:blip r:embed="rId2" cstate="print"/>
          <a:srcRect t="8163" r="5050" b="10204"/>
          <a:stretch>
            <a:fillRect/>
          </a:stretch>
        </p:blipFill>
        <p:spPr bwMode="auto">
          <a:xfrm>
            <a:off x="533400" y="1600200"/>
            <a:ext cx="3581400" cy="2286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011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600200"/>
            <a:ext cx="3457575" cy="2295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81600"/>
          <a:ext cx="8305799" cy="457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82.46043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17.89587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3000" y="1701394"/>
            <a:ext cx="4191000" cy="25658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599" y="1676400"/>
            <a:ext cx="4114437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304800" y="4800600"/>
          <a:ext cx="8569834" cy="12192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39738"/>
                <a:gridCol w="422842"/>
                <a:gridCol w="490112"/>
                <a:gridCol w="442062"/>
                <a:gridCol w="932174"/>
                <a:gridCol w="490112"/>
              </a:tblGrid>
              <a:tr h="27720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3549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82.50811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Vadaparthi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549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82.50910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Vadaparthi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549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82.50751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Vadaparthi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549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752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NFTO </a:t>
                      </a:r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82.50841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Vadaparthi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54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752600"/>
            <a:ext cx="3810000" cy="3007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54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752600"/>
            <a:ext cx="3514725" cy="2952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8534402" cy="6096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82.52243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17.63006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854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371600"/>
            <a:ext cx="4079838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854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68240" y="1371600"/>
            <a:ext cx="402336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81600"/>
          <a:ext cx="8610599" cy="6096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82.47611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17.62292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95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143000"/>
            <a:ext cx="2739195" cy="4343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495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295400"/>
            <a:ext cx="2743200" cy="42644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533400" y="56388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32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82.46353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17.62238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17.62823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17.62390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7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143000"/>
            <a:ext cx="2739195" cy="4343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295400"/>
            <a:ext cx="2743200" cy="42644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533400" y="56388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32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82.46353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17.62238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17.62823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17.62390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7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05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1524000"/>
            <a:ext cx="4114800" cy="31109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05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447800"/>
            <a:ext cx="3886200" cy="30016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410200"/>
          <a:ext cx="8763002" cy="533400"/>
        </p:xfrm>
        <a:graphic>
          <a:graphicData uri="http://schemas.openxmlformats.org/drawingml/2006/table">
            <a:tbl>
              <a:tblPr/>
              <a:tblGrid>
                <a:gridCol w="244503"/>
                <a:gridCol w="704170"/>
                <a:gridCol w="704170"/>
                <a:gridCol w="1085595"/>
                <a:gridCol w="1017134"/>
                <a:gridCol w="919333"/>
                <a:gridCol w="312964"/>
                <a:gridCol w="459667"/>
                <a:gridCol w="489007"/>
                <a:gridCol w="430326"/>
                <a:gridCol w="498787"/>
                <a:gridCol w="449886"/>
                <a:gridCol w="948673"/>
                <a:gridCol w="498787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82.48246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17.63623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3000" y="1600200"/>
            <a:ext cx="4038600" cy="27528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600200"/>
            <a:ext cx="4087385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8610599" cy="609601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17.64792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Jammadevipeta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82.49387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17.64861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Jammadevipeta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36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3000" y="1600200"/>
            <a:ext cx="4038600" cy="27528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366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0" y="1600200"/>
            <a:ext cx="4087385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8610599" cy="609601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17.64792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Jammadevipeta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82.49387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17.64861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Jammadevipeta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571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447800"/>
            <a:ext cx="3162300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571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91200" y="1447800"/>
            <a:ext cx="2905125" cy="3143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638800"/>
          <a:ext cx="8610599" cy="5334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82.47783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17.64652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POGACHETLAPALEM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7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143000"/>
            <a:ext cx="2739195" cy="4343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295400"/>
            <a:ext cx="2743200" cy="42644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533400" y="56388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32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82.46353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17.62238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17.62823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17.62390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1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0" y="1219200"/>
            <a:ext cx="3514725" cy="290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11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200" y="1219200"/>
            <a:ext cx="3886200" cy="2790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229600" cy="5334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82.45679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17.92866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BALIJIPETA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4689" name="Picture 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76400"/>
            <a:ext cx="3657600" cy="31522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4690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614337"/>
            <a:ext cx="3600450" cy="3233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7150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730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82.48256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17.64735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POGACHETLAPALEM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776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486400" y="1600200"/>
            <a:ext cx="3124200" cy="2990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776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600200"/>
            <a:ext cx="3714750" cy="3152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486400"/>
          <a:ext cx="8534402" cy="6096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82.49491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17.62289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295400"/>
            <a:ext cx="3305175" cy="3638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447800"/>
            <a:ext cx="3200400" cy="3467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457200" y="5410200"/>
          <a:ext cx="8425940" cy="1142999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39738"/>
                <a:gridCol w="415358"/>
                <a:gridCol w="481438"/>
                <a:gridCol w="434238"/>
                <a:gridCol w="915675"/>
                <a:gridCol w="481438"/>
              </a:tblGrid>
              <a:tr h="25987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07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07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732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07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07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82.49068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8786" name="Picture 2"/>
          <p:cNvPicPr>
            <a:picLocks noChangeAspect="1" noChangeArrowheads="1"/>
          </p:cNvPicPr>
          <p:nvPr/>
        </p:nvPicPr>
        <p:blipFill>
          <a:blip r:embed="rId2" cstate="print"/>
          <a:srcRect t="2797" r="-1205"/>
          <a:stretch>
            <a:fillRect/>
          </a:stretch>
        </p:blipFill>
        <p:spPr bwMode="auto">
          <a:xfrm>
            <a:off x="228600" y="1676400"/>
            <a:ext cx="3200400" cy="2647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878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676400"/>
            <a:ext cx="3438525" cy="2724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2578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17.61835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98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85800" y="1524000"/>
            <a:ext cx="2667000" cy="3238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598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867400" y="1447801"/>
            <a:ext cx="2733675" cy="35095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86400"/>
          <a:ext cx="8458201" cy="6096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734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1.27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82.48979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17.67274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Jankiramapuram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08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609600" y="1600200"/>
            <a:ext cx="2381250" cy="3133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08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670003" y="1676400"/>
            <a:ext cx="3007272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486400"/>
          <a:ext cx="8305799" cy="838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45319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8500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735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82.50249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17.67366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Jankiramapuram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185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62600" y="1524000"/>
            <a:ext cx="3200400" cy="32391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185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524000"/>
            <a:ext cx="3352800" cy="33988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381999" cy="609601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82.49135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17.66256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17.66401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562600" y="1524000"/>
            <a:ext cx="3200400" cy="32391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524000"/>
            <a:ext cx="3352800" cy="33988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381999" cy="609601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82.49135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17.66256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17.66401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288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905000"/>
            <a:ext cx="3195021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2883" name="Picture 3"/>
          <p:cNvPicPr>
            <a:picLocks noChangeAspect="1" noChangeArrowheads="1"/>
          </p:cNvPicPr>
          <p:nvPr/>
        </p:nvPicPr>
        <p:blipFill>
          <a:blip r:embed="rId3" cstate="print"/>
          <a:srcRect r="5732" b="4437"/>
          <a:stretch>
            <a:fillRect/>
          </a:stretch>
        </p:blipFill>
        <p:spPr bwMode="auto">
          <a:xfrm>
            <a:off x="5791200" y="1905000"/>
            <a:ext cx="281940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458201" cy="6858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82.52939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17.62798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990600"/>
            <a:ext cx="2667000" cy="3987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91200" y="1066800"/>
            <a:ext cx="2638425" cy="414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638800"/>
          <a:ext cx="8153402" cy="7620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8231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3984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17.62833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984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82.52782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17.62896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61" name="Picture 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00200"/>
            <a:ext cx="3657600" cy="2657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2162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703139"/>
            <a:ext cx="3381375" cy="26497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791200"/>
          <a:ext cx="8305799" cy="3810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82.45616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17.92557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49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990600"/>
            <a:ext cx="2667000" cy="3987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49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91200" y="1066800"/>
            <a:ext cx="2638425" cy="414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638800"/>
          <a:ext cx="8153402" cy="7620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8231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3984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17.62833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984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82.52782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17.62896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59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524000"/>
            <a:ext cx="3038475" cy="3162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659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600200"/>
            <a:ext cx="3276600" cy="31144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638800"/>
          <a:ext cx="8153402" cy="609601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82.46926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17.61790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82.46958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17.61718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69070" y="1600200"/>
            <a:ext cx="3708206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600200"/>
            <a:ext cx="3752850" cy="2562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8458201" cy="6858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82.50062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17.62338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82.50179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17.62327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1981200"/>
            <a:ext cx="4417342" cy="213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48200" y="1981200"/>
            <a:ext cx="4206240" cy="213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8534402" cy="106680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4255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82.48576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17.62477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82.48481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17.62540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82.48292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82.48367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507718"/>
            <a:ext cx="3810000" cy="34029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447800"/>
            <a:ext cx="4191000" cy="33253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715000"/>
          <a:ext cx="8458201" cy="6096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7.57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82.53364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17.64897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Donepalem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1.34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82.53488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17.64906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295400"/>
            <a:ext cx="3305175" cy="3638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447800"/>
            <a:ext cx="3200400" cy="3467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457200" y="5410200"/>
          <a:ext cx="8425940" cy="1142999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39738"/>
                <a:gridCol w="415358"/>
                <a:gridCol w="481438"/>
                <a:gridCol w="434238"/>
                <a:gridCol w="915675"/>
                <a:gridCol w="481438"/>
              </a:tblGrid>
              <a:tr h="25987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07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07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732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07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07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82.49068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507718"/>
            <a:ext cx="3810000" cy="34029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447800"/>
            <a:ext cx="4191000" cy="33253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715000"/>
          <a:ext cx="8458201" cy="6096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7.57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82.53364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17.64897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Donepalem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1.34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82.53488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17.64906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676400"/>
            <a:ext cx="3771900" cy="24209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676400"/>
            <a:ext cx="4114800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381000" y="4876800"/>
          <a:ext cx="8610599" cy="13716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2495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82.48965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17.60403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82.49074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82.48913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17.60267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82.48712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82.48780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676400"/>
            <a:ext cx="3771900" cy="24209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676400"/>
            <a:ext cx="4114800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381000" y="4876800"/>
          <a:ext cx="8610599" cy="13716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2495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82.48965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17.60403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82.49074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82.48913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17.60267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82.48712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82.48780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676400"/>
            <a:ext cx="3771900" cy="24209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676400"/>
            <a:ext cx="4114800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4876800"/>
          <a:ext cx="8610599" cy="13716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2495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82.48965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17.60403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82.49074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82.48913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17.60267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82.48712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1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IIA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82.48780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17.60318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186" name="Picture 2"/>
          <p:cNvPicPr>
            <a:picLocks noChangeAspect="1" noChangeArrowheads="1"/>
          </p:cNvPicPr>
          <p:nvPr/>
        </p:nvPicPr>
        <p:blipFill>
          <a:blip r:embed="rId2" cstate="print"/>
          <a:srcRect t="10872" r="3922" b="6388"/>
          <a:stretch>
            <a:fillRect/>
          </a:stretch>
        </p:blipFill>
        <p:spPr bwMode="auto">
          <a:xfrm>
            <a:off x="381001" y="1752600"/>
            <a:ext cx="3733799" cy="2590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3187" name="Picture 3"/>
          <p:cNvPicPr>
            <a:picLocks noChangeAspect="1" noChangeArrowheads="1"/>
          </p:cNvPicPr>
          <p:nvPr/>
        </p:nvPicPr>
        <p:blipFill>
          <a:blip r:embed="rId3" cstate="print"/>
          <a:srcRect t="15775" r="7246" b="9859"/>
          <a:stretch>
            <a:fillRect/>
          </a:stretch>
        </p:blipFill>
        <p:spPr bwMode="auto">
          <a:xfrm>
            <a:off x="5029200" y="1752600"/>
            <a:ext cx="3657600" cy="251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4864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82.47734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17.92259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295400"/>
            <a:ext cx="3667125" cy="2781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447800"/>
            <a:ext cx="3887325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457200" y="4876800"/>
          <a:ext cx="8305799" cy="1143002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8746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82.46630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17.61983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82.46733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82.46662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82.46486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925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82.46564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17.62000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pic>
        <p:nvPicPr>
          <p:cNvPr id="738306" name="Picture 2"/>
          <p:cNvPicPr>
            <a:picLocks noChangeAspect="1" noChangeArrowheads="1"/>
          </p:cNvPicPr>
          <p:nvPr/>
        </p:nvPicPr>
        <p:blipFill>
          <a:blip r:embed="rId2" cstate="print"/>
          <a:srcRect r="13148" b="3643"/>
          <a:stretch>
            <a:fillRect/>
          </a:stretch>
        </p:blipFill>
        <p:spPr bwMode="auto">
          <a:xfrm>
            <a:off x="4883726" y="1447800"/>
            <a:ext cx="3117273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38307" name="Picture 3"/>
          <p:cNvPicPr>
            <a:picLocks noChangeAspect="1" noChangeArrowheads="1"/>
          </p:cNvPicPr>
          <p:nvPr/>
        </p:nvPicPr>
        <p:blipFill>
          <a:blip r:embed="rId3" cstate="print"/>
          <a:srcRect r="5622" b="3759"/>
          <a:stretch>
            <a:fillRect/>
          </a:stretch>
        </p:blipFill>
        <p:spPr bwMode="auto">
          <a:xfrm>
            <a:off x="152400" y="1371600"/>
            <a:ext cx="2971800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457200" y="5334000"/>
          <a:ext cx="8425940" cy="1142999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39738"/>
                <a:gridCol w="415358"/>
                <a:gridCol w="481438"/>
                <a:gridCol w="434238"/>
                <a:gridCol w="915675"/>
                <a:gridCol w="481438"/>
              </a:tblGrid>
              <a:tr h="25987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07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82.49187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07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732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07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82.49204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07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82.49068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Utamalla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3000" y="1701394"/>
            <a:ext cx="4191000" cy="25658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599" y="1676400"/>
            <a:ext cx="4114437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800600"/>
          <a:ext cx="8569834" cy="12192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39738"/>
                <a:gridCol w="422842"/>
                <a:gridCol w="490112"/>
                <a:gridCol w="442062"/>
                <a:gridCol w="932174"/>
                <a:gridCol w="490112"/>
              </a:tblGrid>
              <a:tr h="27720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3549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82.50811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Vadaparthi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549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82.50910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Vadaparthi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549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82.50751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Vadaparthi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549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752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NFTO </a:t>
                      </a:r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</a:t>
                      </a:r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F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 smtClean="0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  <a:endParaRPr lang="en-IN" sz="800" b="0" i="0" u="none" strike="noStrike" dirty="0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82.50841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Vadaparthi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524000"/>
            <a:ext cx="3038475" cy="3162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600200"/>
            <a:ext cx="3276600" cy="31144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638800"/>
          <a:ext cx="8153402" cy="609601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2585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82.46926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17.61790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187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82.46958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17.61718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1981200"/>
            <a:ext cx="4417342" cy="213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648200" y="1981200"/>
            <a:ext cx="4206240" cy="2133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8534402" cy="106680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4255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82.48576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17.62477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82.48481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17.62540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82.48292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606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KARAKA EXT 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82.48367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17.62506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00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57290" y="1981200"/>
            <a:ext cx="448671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0051" name="Picture 3"/>
          <p:cNvPicPr>
            <a:picLocks noChangeAspect="1" noChangeArrowheads="1"/>
          </p:cNvPicPr>
          <p:nvPr/>
        </p:nvPicPr>
        <p:blipFill>
          <a:blip r:embed="rId3" cstate="print"/>
          <a:srcRect l="10959" r="4110" b="2863"/>
          <a:stretch>
            <a:fillRect/>
          </a:stretch>
        </p:blipFill>
        <p:spPr bwMode="auto">
          <a:xfrm>
            <a:off x="152400" y="1905000"/>
            <a:ext cx="4267200" cy="28218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029201"/>
          <a:ext cx="8686801" cy="1600201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20524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82.53945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17.57287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82.53880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17.57233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82.53659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17.57062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82.53201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17.56769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82.53451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17.56891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17.56608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17.56678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81920" y="1981200"/>
            <a:ext cx="436208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10959" r="4110" b="2863"/>
          <a:stretch>
            <a:fillRect/>
          </a:stretch>
        </p:blipFill>
        <p:spPr bwMode="auto">
          <a:xfrm>
            <a:off x="152400" y="1905000"/>
            <a:ext cx="4267200" cy="28218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876800"/>
          <a:ext cx="8686801" cy="1600201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20524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82.53945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17.57287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82.53880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17.57233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82.53659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17.57062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82.53201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17.56769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82.53451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17.56891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17.56608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17.56678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7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81920" y="1981200"/>
            <a:ext cx="436208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10959" r="4110" b="2863"/>
          <a:stretch>
            <a:fillRect/>
          </a:stretch>
        </p:blipFill>
        <p:spPr bwMode="auto">
          <a:xfrm>
            <a:off x="152400" y="1905000"/>
            <a:ext cx="4267200" cy="28218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029201"/>
          <a:ext cx="8686801" cy="1600201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20524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82.53945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17.57287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82.53880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17.57233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82.53659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17.57062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82.53201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17.56769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82.53451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17.56891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17.56608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17.56678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7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57289" y="1981200"/>
            <a:ext cx="4486711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10959" r="4110" b="2863"/>
          <a:stretch>
            <a:fillRect/>
          </a:stretch>
        </p:blipFill>
        <p:spPr bwMode="auto">
          <a:xfrm>
            <a:off x="152400" y="1905000"/>
            <a:ext cx="4267200" cy="28218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029201"/>
          <a:ext cx="8686801" cy="1600201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20524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82.53945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17.57287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82.53880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17.57233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82.53659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17.57062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82.53201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17.56769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82.53451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17.56891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17.56608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17.56678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7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57290" y="1981200"/>
            <a:ext cx="448671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10959" r="4110" b="2863"/>
          <a:stretch>
            <a:fillRect/>
          </a:stretch>
        </p:blipFill>
        <p:spPr bwMode="auto">
          <a:xfrm>
            <a:off x="152400" y="1905000"/>
            <a:ext cx="4267200" cy="28218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876800"/>
          <a:ext cx="8686801" cy="1600201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20524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82.53945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17.57287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82.53880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17.57233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82.53659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17.57062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82.53201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17.56769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82.53451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17.56891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17.56608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17.56678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210" name="Picture 2"/>
          <p:cNvPicPr>
            <a:picLocks noChangeAspect="1" noChangeArrowheads="1"/>
          </p:cNvPicPr>
          <p:nvPr/>
        </p:nvPicPr>
        <p:blipFill>
          <a:blip r:embed="rId2" cstate="print"/>
          <a:srcRect l="5479" t="6557" b="3825"/>
          <a:stretch>
            <a:fillRect/>
          </a:stretch>
        </p:blipFill>
        <p:spPr bwMode="auto">
          <a:xfrm>
            <a:off x="5029200" y="1524000"/>
            <a:ext cx="3943350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42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1447800"/>
            <a:ext cx="390525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7150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82.44259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17.96031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81920" y="1981200"/>
            <a:ext cx="436208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10959" r="4110" b="2863"/>
          <a:stretch>
            <a:fillRect/>
          </a:stretch>
        </p:blipFill>
        <p:spPr bwMode="auto">
          <a:xfrm>
            <a:off x="152400" y="1905000"/>
            <a:ext cx="4267200" cy="28218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029201"/>
          <a:ext cx="8686801" cy="1600201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20524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82.53945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17.57287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82.53880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17.57233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82.53659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17.57062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82.53201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17.56769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82.53451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17.56891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17.56608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17.56678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7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81920" y="1981200"/>
            <a:ext cx="436208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10959" r="4110" b="2863"/>
          <a:stretch>
            <a:fillRect/>
          </a:stretch>
        </p:blipFill>
        <p:spPr bwMode="auto">
          <a:xfrm>
            <a:off x="152400" y="1905000"/>
            <a:ext cx="4267200" cy="28218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029201"/>
          <a:ext cx="8686801" cy="1600201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20524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82.53945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17.57287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82.53880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17.57233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82.53659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17.57062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82.53201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17.56769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82.53451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17.56891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17.56608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17.56678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7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657290" y="1981200"/>
            <a:ext cx="448671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10959" r="4110" b="2863"/>
          <a:stretch>
            <a:fillRect/>
          </a:stretch>
        </p:blipFill>
        <p:spPr bwMode="auto">
          <a:xfrm>
            <a:off x="152400" y="1905000"/>
            <a:ext cx="4267200" cy="28218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029201"/>
          <a:ext cx="8686801" cy="1600201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20524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82.53945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17.57287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82.53880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17.57233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82.53659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17.57062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82.53201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17.56769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82.53451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17.56891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17.56608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82.52889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17.56678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436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82.52758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7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20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447800"/>
            <a:ext cx="4124325" cy="2990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720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2000" y="1371600"/>
            <a:ext cx="4362450" cy="318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457200" y="5257800"/>
          <a:ext cx="8305799" cy="7620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4119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500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82.51451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17.56344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029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1371600"/>
            <a:ext cx="4162425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029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24400" y="1371600"/>
            <a:ext cx="4206559" cy="3295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486400"/>
          <a:ext cx="8686801" cy="4572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2471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000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82.52068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17.56995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131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4000"/>
            <a:ext cx="3533775" cy="2800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131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447800"/>
            <a:ext cx="3524250" cy="2771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81600"/>
          <a:ext cx="8686801" cy="6096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82.51383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17.55818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23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257800" y="1727321"/>
            <a:ext cx="3533775" cy="27494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23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1676400"/>
            <a:ext cx="3962400" cy="28986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7" name="Rectangle 6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8" name="Rectangle 7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9" name="Table 8"/>
          <p:cNvGraphicFramePr>
            <a:graphicFrameLocks noGrp="1"/>
          </p:cNvGraphicFramePr>
          <p:nvPr/>
        </p:nvGraphicFramePr>
        <p:xfrm>
          <a:off x="533400" y="5410200"/>
          <a:ext cx="8305799" cy="7620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4119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500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82.51023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17.55574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336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219200"/>
            <a:ext cx="4152900" cy="3162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336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572000" y="1295400"/>
            <a:ext cx="4257675" cy="2952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486400"/>
          <a:ext cx="8610599" cy="6096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82.51243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17.55704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438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1" y="1617090"/>
            <a:ext cx="3581400" cy="30311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438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495800" y="1676400"/>
            <a:ext cx="4267200" cy="29380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8610599" cy="6096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PEDIMIKONDA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1182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82.54114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17.56173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5410" name="Picture 2"/>
          <p:cNvPicPr>
            <a:picLocks noChangeAspect="1" noChangeArrowheads="1"/>
          </p:cNvPicPr>
          <p:nvPr/>
        </p:nvPicPr>
        <p:blipFill>
          <a:blip r:embed="rId2" cstate="print"/>
          <a:srcRect r="13725" b="1639"/>
          <a:stretch>
            <a:fillRect/>
          </a:stretch>
        </p:blipFill>
        <p:spPr bwMode="auto">
          <a:xfrm>
            <a:off x="304800" y="1295400"/>
            <a:ext cx="3352800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54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447800"/>
            <a:ext cx="3448050" cy="3457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534402" cy="7620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4119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500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82.38460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17.49185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2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2000" y="1676400"/>
            <a:ext cx="3276600" cy="28492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52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1" y="1676399"/>
            <a:ext cx="3181350" cy="28565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486400"/>
          <a:ext cx="8153402" cy="4572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1006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82.43117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17.96188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64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447800"/>
            <a:ext cx="3733800" cy="31587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64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447800"/>
            <a:ext cx="3733800" cy="31075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86400"/>
          <a:ext cx="8534402" cy="7620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4119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500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770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82.38620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17.49343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745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219200"/>
            <a:ext cx="2676525" cy="3457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7459" name="Picture 3"/>
          <p:cNvPicPr>
            <a:picLocks noChangeAspect="1" noChangeArrowheads="1"/>
          </p:cNvPicPr>
          <p:nvPr/>
        </p:nvPicPr>
        <p:blipFill>
          <a:blip r:embed="rId3" cstate="print"/>
          <a:srcRect b="4082"/>
          <a:stretch>
            <a:fillRect/>
          </a:stretch>
        </p:blipFill>
        <p:spPr bwMode="auto">
          <a:xfrm>
            <a:off x="5638800" y="1143000"/>
            <a:ext cx="2295525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86400"/>
          <a:ext cx="8534402" cy="7620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4119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500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771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82.38231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17.48908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848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219200"/>
            <a:ext cx="3533775" cy="2838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848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40300" y="1295400"/>
            <a:ext cx="38608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81600"/>
          <a:ext cx="8458201" cy="914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49439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42001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772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82.37371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17.48343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95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953000" y="1524000"/>
            <a:ext cx="3962400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895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600200"/>
            <a:ext cx="4048125" cy="3400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486400"/>
          <a:ext cx="8686801" cy="6096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82.41160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17.49951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P.K.Gudem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05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295400"/>
            <a:ext cx="3895725" cy="3314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905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428831"/>
            <a:ext cx="4076700" cy="31431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334000"/>
          <a:ext cx="8534402" cy="9906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7914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82.41189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17.50133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P.K.Gudem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775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82.41259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17.50183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P.K.Gudem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82.41340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17.50221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P.K.Gudem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7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295400"/>
            <a:ext cx="3895725" cy="3314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428831"/>
            <a:ext cx="4076700" cy="31431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334000"/>
          <a:ext cx="8534402" cy="9906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7914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82.41189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17.50133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P.K.Gudem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775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82.41259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17.50183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P.K.Gudem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82.41340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17.50221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P.K.Gudem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7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15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524000"/>
            <a:ext cx="3771900" cy="3162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915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51904" y="1600200"/>
            <a:ext cx="4277796" cy="3143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864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82.38423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17.53897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46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600200"/>
            <a:ext cx="3524250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9462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1676400"/>
            <a:ext cx="3914775" cy="3009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86400"/>
          <a:ext cx="8381999" cy="5334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777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82.38106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17.53777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56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00200"/>
            <a:ext cx="3657600" cy="3019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956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600200"/>
            <a:ext cx="3914775" cy="318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10200"/>
          <a:ext cx="8381999" cy="609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82.37390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17.53877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66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799" y="1371600"/>
            <a:ext cx="3711921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966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295400"/>
            <a:ext cx="3971925" cy="318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8686801" cy="6096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82.39617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17.54089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257" name="Picture 1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371600"/>
            <a:ext cx="3886200" cy="3326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6258" name="Picture 2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443246"/>
            <a:ext cx="3490672" cy="32820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82.45325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17.95223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295400"/>
            <a:ext cx="3895725" cy="3314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428831"/>
            <a:ext cx="4076700" cy="31431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334000"/>
          <a:ext cx="8534402" cy="9906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7914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82.41189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17.50133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P.K.Gudem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775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82.41259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17.50183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P.K.Gudem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715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NATHAVARAM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VEDURUPALLI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SARUGUDU-I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82.41340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17.50221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P.K.Gudem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410200" y="7620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6858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</p:sld>
</file>

<file path=ppt/slides/slide7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7698" name="Picture 2"/>
          <p:cNvPicPr>
            <a:picLocks noChangeAspect="1" noChangeArrowheads="1"/>
          </p:cNvPicPr>
          <p:nvPr/>
        </p:nvPicPr>
        <p:blipFill>
          <a:blip r:embed="rId2" cstate="print"/>
          <a:srcRect t="8635"/>
          <a:stretch>
            <a:fillRect/>
          </a:stretch>
        </p:blipFill>
        <p:spPr bwMode="auto">
          <a:xfrm>
            <a:off x="685800" y="1143000"/>
            <a:ext cx="2411282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97699" name="Picture 3"/>
          <p:cNvPicPr>
            <a:picLocks noChangeAspect="1" noChangeArrowheads="1"/>
          </p:cNvPicPr>
          <p:nvPr/>
        </p:nvPicPr>
        <p:blipFill>
          <a:blip r:embed="rId3" cstate="print"/>
          <a:srcRect t="12360" r="2273" b="3371"/>
          <a:stretch>
            <a:fillRect/>
          </a:stretch>
        </p:blipFill>
        <p:spPr bwMode="auto">
          <a:xfrm>
            <a:off x="6019800" y="1219200"/>
            <a:ext cx="2362200" cy="41201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762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715000"/>
          <a:ext cx="8534402" cy="83820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905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82.16530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82.16803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17.82006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82.16359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17.81349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t="8635"/>
          <a:stretch>
            <a:fillRect/>
          </a:stretch>
        </p:blipFill>
        <p:spPr bwMode="auto">
          <a:xfrm>
            <a:off x="685800" y="1143000"/>
            <a:ext cx="2411282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t="12360" r="2273" b="3371"/>
          <a:stretch>
            <a:fillRect/>
          </a:stretch>
        </p:blipFill>
        <p:spPr bwMode="auto">
          <a:xfrm>
            <a:off x="6019800" y="1219200"/>
            <a:ext cx="2362200" cy="41201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762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715000"/>
          <a:ext cx="8534402" cy="83820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905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82.16530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82.16803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17.82006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82.16359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17.81349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t="8635"/>
          <a:stretch>
            <a:fillRect/>
          </a:stretch>
        </p:blipFill>
        <p:spPr bwMode="auto">
          <a:xfrm>
            <a:off x="685800" y="1143000"/>
            <a:ext cx="2411282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t="12360" r="2273" b="3371"/>
          <a:stretch>
            <a:fillRect/>
          </a:stretch>
        </p:blipFill>
        <p:spPr bwMode="auto">
          <a:xfrm>
            <a:off x="6019800" y="1219200"/>
            <a:ext cx="2362200" cy="41201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762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715000"/>
          <a:ext cx="8534402" cy="83820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905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82.16530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82.16803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17.82006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82.16359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17.81349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t="8635"/>
          <a:stretch>
            <a:fillRect/>
          </a:stretch>
        </p:blipFill>
        <p:spPr bwMode="auto">
          <a:xfrm>
            <a:off x="685800" y="1219200"/>
            <a:ext cx="2411282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t="12360" r="2273" b="3371"/>
          <a:stretch>
            <a:fillRect/>
          </a:stretch>
        </p:blipFill>
        <p:spPr bwMode="auto">
          <a:xfrm>
            <a:off x="6019800" y="1219200"/>
            <a:ext cx="2362200" cy="41201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762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715000"/>
          <a:ext cx="8534402" cy="83820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905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82.16530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82.16803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17.82006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82.16359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17.81196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17.81349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87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341740"/>
            <a:ext cx="3733800" cy="33826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7987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295400"/>
            <a:ext cx="3800410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762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81600"/>
          <a:ext cx="8534402" cy="7620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4119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500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82.17749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17.83402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2818" name="Picture 2"/>
          <p:cNvPicPr>
            <a:picLocks noChangeAspect="1" noChangeArrowheads="1"/>
          </p:cNvPicPr>
          <p:nvPr/>
        </p:nvPicPr>
        <p:blipFill>
          <a:blip r:embed="rId2" cstate="print"/>
          <a:srcRect t="4790"/>
          <a:stretch>
            <a:fillRect/>
          </a:stretch>
        </p:blipFill>
        <p:spPr bwMode="auto">
          <a:xfrm>
            <a:off x="533400" y="1447800"/>
            <a:ext cx="3581400" cy="3028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0281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447800"/>
            <a:ext cx="3536078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7620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7620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81600"/>
          <a:ext cx="8610599" cy="6858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1482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82.15963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17.86635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3842" name="Picture 2"/>
          <p:cNvPicPr>
            <a:picLocks noChangeAspect="1" noChangeArrowheads="1"/>
          </p:cNvPicPr>
          <p:nvPr/>
        </p:nvPicPr>
        <p:blipFill>
          <a:blip r:embed="rId2" cstate="print"/>
          <a:srcRect l="14724" t="1865" r="9202" b="4896"/>
          <a:stretch>
            <a:fillRect/>
          </a:stretch>
        </p:blipFill>
        <p:spPr bwMode="auto">
          <a:xfrm>
            <a:off x="1219200" y="990600"/>
            <a:ext cx="2362200" cy="381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0384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867400" y="990600"/>
            <a:ext cx="2438400" cy="3838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305799" cy="8382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45319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8500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82.16093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17.86350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48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295400"/>
            <a:ext cx="3962400" cy="3400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04867" name="Picture 3"/>
          <p:cNvPicPr>
            <a:picLocks noChangeAspect="1" noChangeArrowheads="1"/>
          </p:cNvPicPr>
          <p:nvPr/>
        </p:nvPicPr>
        <p:blipFill>
          <a:blip r:embed="rId3" cstate="print"/>
          <a:srcRect l="5684" b="2439"/>
          <a:stretch>
            <a:fillRect/>
          </a:stretch>
        </p:blipFill>
        <p:spPr bwMode="auto">
          <a:xfrm>
            <a:off x="4876800" y="1295400"/>
            <a:ext cx="4267200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8610599" cy="8382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45319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8500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82.11122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17.79376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589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371600"/>
            <a:ext cx="3668110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05891" name="Picture 3"/>
          <p:cNvPicPr>
            <a:picLocks noChangeAspect="1" noChangeArrowheads="1"/>
          </p:cNvPicPr>
          <p:nvPr/>
        </p:nvPicPr>
        <p:blipFill>
          <a:blip r:embed="rId3" cstate="print"/>
          <a:srcRect r="11724" b="312"/>
          <a:stretch>
            <a:fillRect/>
          </a:stretch>
        </p:blipFill>
        <p:spPr bwMode="auto">
          <a:xfrm>
            <a:off x="4800600" y="1371600"/>
            <a:ext cx="3657600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334000"/>
          <a:ext cx="8686801" cy="5334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MANDAPALLI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82.10570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17.82566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264134"/>
            <a:ext cx="3886200" cy="26506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371600"/>
            <a:ext cx="3471182" cy="25918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486400" y="838200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838200" y="838200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334000"/>
          <a:ext cx="8077199" cy="533400"/>
        </p:xfrm>
        <a:graphic>
          <a:graphicData uri="http://schemas.openxmlformats.org/drawingml/2006/table">
            <a:tbl>
              <a:tblPr/>
              <a:tblGrid>
                <a:gridCol w="225368"/>
                <a:gridCol w="649061"/>
                <a:gridCol w="649061"/>
                <a:gridCol w="1000635"/>
                <a:gridCol w="937532"/>
                <a:gridCol w="847385"/>
                <a:gridCol w="288471"/>
                <a:gridCol w="423693"/>
                <a:gridCol w="450737"/>
                <a:gridCol w="396648"/>
                <a:gridCol w="459751"/>
                <a:gridCol w="414677"/>
                <a:gridCol w="874429"/>
                <a:gridCol w="459751"/>
              </a:tblGrid>
              <a:tr h="1333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82.50049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18.00225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82.50140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18.00224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6914" name="Picture 2"/>
          <p:cNvPicPr>
            <a:picLocks noChangeAspect="1" noChangeArrowheads="1"/>
          </p:cNvPicPr>
          <p:nvPr/>
        </p:nvPicPr>
        <p:blipFill>
          <a:blip r:embed="rId2" cstate="print"/>
          <a:srcRect t="10309" r="1604"/>
          <a:stretch>
            <a:fillRect/>
          </a:stretch>
        </p:blipFill>
        <p:spPr bwMode="auto">
          <a:xfrm>
            <a:off x="381000" y="1524000"/>
            <a:ext cx="3505200" cy="3314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0691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600200"/>
            <a:ext cx="3543300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381999" cy="5334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MANDAPALLI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82.12052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17.84020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79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76800" y="1143000"/>
            <a:ext cx="3819525" cy="3295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079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321992"/>
            <a:ext cx="3810000" cy="31452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10200"/>
          <a:ext cx="8458201" cy="7620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4119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500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MANDAPALLI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82.12392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17.83965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896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524000"/>
            <a:ext cx="3705225" cy="3038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0896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371600"/>
            <a:ext cx="3733800" cy="3143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MANDAPALLI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1502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82.11118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17.83113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998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1" y="1480293"/>
            <a:ext cx="3809999" cy="32155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0998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524000"/>
            <a:ext cx="3810000" cy="31764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257800"/>
          <a:ext cx="8610599" cy="6858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82.20481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17.76287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10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600200"/>
            <a:ext cx="3790950" cy="3152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10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24400" y="1524000"/>
            <a:ext cx="3848100" cy="3190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8610599" cy="7620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4119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500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82.16419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17.76590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20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371600"/>
            <a:ext cx="390525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20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85178" y="1371600"/>
            <a:ext cx="3944521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8610599" cy="5334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1295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82.23024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17.75758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3058" name="Picture 2"/>
          <p:cNvPicPr>
            <a:picLocks noChangeAspect="1" noChangeArrowheads="1"/>
          </p:cNvPicPr>
          <p:nvPr/>
        </p:nvPicPr>
        <p:blipFill>
          <a:blip r:embed="rId2" cstate="print"/>
          <a:srcRect l="5594" b="227"/>
          <a:stretch>
            <a:fillRect/>
          </a:stretch>
        </p:blipFill>
        <p:spPr bwMode="auto">
          <a:xfrm>
            <a:off x="4800600" y="1524000"/>
            <a:ext cx="4191000" cy="34148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3059" name="Picture 3"/>
          <p:cNvPicPr>
            <a:picLocks noChangeAspect="1" noChangeArrowheads="1"/>
          </p:cNvPicPr>
          <p:nvPr/>
        </p:nvPicPr>
        <p:blipFill>
          <a:blip r:embed="rId3" cstate="print"/>
          <a:srcRect l="3636" b="1066"/>
          <a:stretch>
            <a:fillRect/>
          </a:stretch>
        </p:blipFill>
        <p:spPr bwMode="auto">
          <a:xfrm>
            <a:off x="304800" y="1524000"/>
            <a:ext cx="4038600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638800"/>
          <a:ext cx="8305799" cy="533399"/>
        </p:xfrm>
        <a:graphic>
          <a:graphicData uri="http://schemas.openxmlformats.org/drawingml/2006/table">
            <a:tbl>
              <a:tblPr/>
              <a:tblGrid>
                <a:gridCol w="212477"/>
                <a:gridCol w="669023"/>
                <a:gridCol w="669023"/>
                <a:gridCol w="1031411"/>
                <a:gridCol w="966367"/>
                <a:gridCol w="873448"/>
                <a:gridCol w="297343"/>
                <a:gridCol w="436724"/>
                <a:gridCol w="464600"/>
                <a:gridCol w="408847"/>
                <a:gridCol w="473891"/>
                <a:gridCol w="427431"/>
                <a:gridCol w="901323"/>
                <a:gridCol w="473891"/>
              </a:tblGrid>
              <a:tr h="15031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82.21135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17.75910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17.76004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17.76096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5594" b="227"/>
          <a:stretch>
            <a:fillRect/>
          </a:stretch>
        </p:blipFill>
        <p:spPr bwMode="auto">
          <a:xfrm>
            <a:off x="4800600" y="1524000"/>
            <a:ext cx="4191000" cy="34148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3636" b="1066"/>
          <a:stretch>
            <a:fillRect/>
          </a:stretch>
        </p:blipFill>
        <p:spPr bwMode="auto">
          <a:xfrm>
            <a:off x="304800" y="1524000"/>
            <a:ext cx="4038600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638800"/>
          <a:ext cx="8305799" cy="533399"/>
        </p:xfrm>
        <a:graphic>
          <a:graphicData uri="http://schemas.openxmlformats.org/drawingml/2006/table">
            <a:tbl>
              <a:tblPr/>
              <a:tblGrid>
                <a:gridCol w="212477"/>
                <a:gridCol w="669023"/>
                <a:gridCol w="669023"/>
                <a:gridCol w="1031411"/>
                <a:gridCol w="966367"/>
                <a:gridCol w="873448"/>
                <a:gridCol w="297343"/>
                <a:gridCol w="436724"/>
                <a:gridCol w="464600"/>
                <a:gridCol w="408847"/>
                <a:gridCol w="473891"/>
                <a:gridCol w="427431"/>
                <a:gridCol w="901323"/>
                <a:gridCol w="473891"/>
              </a:tblGrid>
              <a:tr h="15031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82.21135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17.75910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17.76004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17.76096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5594" b="227"/>
          <a:stretch>
            <a:fillRect/>
          </a:stretch>
        </p:blipFill>
        <p:spPr bwMode="auto">
          <a:xfrm>
            <a:off x="4800600" y="1524000"/>
            <a:ext cx="4191000" cy="34148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3636" b="1066"/>
          <a:stretch>
            <a:fillRect/>
          </a:stretch>
        </p:blipFill>
        <p:spPr bwMode="auto">
          <a:xfrm>
            <a:off x="304800" y="1524000"/>
            <a:ext cx="4038600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638800"/>
          <a:ext cx="8305799" cy="533399"/>
        </p:xfrm>
        <a:graphic>
          <a:graphicData uri="http://schemas.openxmlformats.org/drawingml/2006/table">
            <a:tbl>
              <a:tblPr/>
              <a:tblGrid>
                <a:gridCol w="212477"/>
                <a:gridCol w="669023"/>
                <a:gridCol w="669023"/>
                <a:gridCol w="1031411"/>
                <a:gridCol w="966367"/>
                <a:gridCol w="873448"/>
                <a:gridCol w="297343"/>
                <a:gridCol w="436724"/>
                <a:gridCol w="464600"/>
                <a:gridCol w="408847"/>
                <a:gridCol w="473891"/>
                <a:gridCol w="427431"/>
                <a:gridCol w="901323"/>
                <a:gridCol w="473891"/>
              </a:tblGrid>
              <a:tr h="15031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82.21135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17.75910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17.76004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69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17.76096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408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990600"/>
            <a:ext cx="2971800" cy="41355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4083" name="Picture 3"/>
          <p:cNvPicPr>
            <a:picLocks noChangeAspect="1" noChangeArrowheads="1"/>
          </p:cNvPicPr>
          <p:nvPr/>
        </p:nvPicPr>
        <p:blipFill>
          <a:blip r:embed="rId3" cstate="print"/>
          <a:srcRect t="8526" r="8911"/>
          <a:stretch>
            <a:fillRect/>
          </a:stretch>
        </p:blipFill>
        <p:spPr bwMode="auto">
          <a:xfrm>
            <a:off x="5486400" y="1143000"/>
            <a:ext cx="2885835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638800"/>
          <a:ext cx="8534402" cy="83820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905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17.76344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82.21286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17.76589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82.21442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17.76796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17.76410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43000" y="1066800"/>
            <a:ext cx="2819400" cy="38058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19800" y="1219200"/>
            <a:ext cx="2667000" cy="37283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791200" y="457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410200"/>
          <a:ext cx="7990709" cy="762000"/>
        </p:xfrm>
        <a:graphic>
          <a:graphicData uri="http://schemas.openxmlformats.org/drawingml/2006/table">
            <a:tbl>
              <a:tblPr/>
              <a:tblGrid>
                <a:gridCol w="212951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270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17.86387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17.86790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14.71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82.38556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17.87070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82.38432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17.86786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82.38491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17.86811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Rectangle 6"/>
          <p:cNvSpPr/>
          <p:nvPr/>
        </p:nvSpPr>
        <p:spPr>
          <a:xfrm>
            <a:off x="1524000" y="609600"/>
            <a:ext cx="31488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0998" y="1564022"/>
            <a:ext cx="3733801" cy="25466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399" y="1599037"/>
            <a:ext cx="3429001" cy="25603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562599" y="1034142"/>
            <a:ext cx="342997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IRS_R2_103_60b_27-feb-2019.img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399" y="1034142"/>
            <a:ext cx="33620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IRS_R2_103_60b_23-12-2017.img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257800"/>
          <a:ext cx="7772398" cy="762000"/>
        </p:xfrm>
        <a:graphic>
          <a:graphicData uri="http://schemas.openxmlformats.org/drawingml/2006/table">
            <a:tbl>
              <a:tblPr/>
              <a:tblGrid>
                <a:gridCol w="216864"/>
                <a:gridCol w="624568"/>
                <a:gridCol w="624568"/>
                <a:gridCol w="962875"/>
                <a:gridCol w="902153"/>
                <a:gridCol w="815409"/>
                <a:gridCol w="277585"/>
                <a:gridCol w="407704"/>
                <a:gridCol w="433728"/>
                <a:gridCol w="381680"/>
                <a:gridCol w="442402"/>
                <a:gridCol w="399029"/>
                <a:gridCol w="841431"/>
                <a:gridCol w="442402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82.50211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18.00179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82.50049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18.00225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82.50140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18.00224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7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8909" t="14740" r="5128" b="436"/>
          <a:stretch>
            <a:fillRect/>
          </a:stretch>
        </p:blipFill>
        <p:spPr bwMode="auto">
          <a:xfrm>
            <a:off x="762000" y="1066800"/>
            <a:ext cx="294111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t="8526" r="8911"/>
          <a:stretch>
            <a:fillRect/>
          </a:stretch>
        </p:blipFill>
        <p:spPr bwMode="auto">
          <a:xfrm>
            <a:off x="5486400" y="1143000"/>
            <a:ext cx="2885835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638800"/>
          <a:ext cx="8534402" cy="83820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905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17.76344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82.21286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17.76589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82.21442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17.76796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17.76410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990600"/>
            <a:ext cx="2971800" cy="41355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t="8526" r="8911"/>
          <a:stretch>
            <a:fillRect/>
          </a:stretch>
        </p:blipFill>
        <p:spPr bwMode="auto">
          <a:xfrm>
            <a:off x="5486400" y="1143000"/>
            <a:ext cx="2885835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638800"/>
          <a:ext cx="8534402" cy="83820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905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17.76344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82.21286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17.76589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82.21442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17.76796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17.76410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71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447800"/>
            <a:ext cx="3657600" cy="34523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171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447800"/>
            <a:ext cx="3724275" cy="35217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86400"/>
          <a:ext cx="8534402" cy="6858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82.17565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17.75955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990600"/>
            <a:ext cx="2971800" cy="41355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t="8526" r="8911"/>
          <a:stretch>
            <a:fillRect/>
          </a:stretch>
        </p:blipFill>
        <p:spPr bwMode="auto">
          <a:xfrm>
            <a:off x="5486400" y="1143000"/>
            <a:ext cx="2885835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638800"/>
          <a:ext cx="8534402" cy="838202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905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799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17.76344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82.21286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17.76589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82.21442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17.76796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PEDAVALASA_SOUTH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17.76410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12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752599"/>
            <a:ext cx="3276600" cy="31607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12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715000" y="1752600"/>
            <a:ext cx="3257550" cy="3143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4572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86400"/>
          <a:ext cx="8534402" cy="6858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G.KOTHAVEEDHI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PEDAVALASA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1326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82.18966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17.85177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227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143000"/>
            <a:ext cx="3429000" cy="43612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22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066800"/>
            <a:ext cx="3494835" cy="43522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6096000" y="533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5334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943600"/>
          <a:ext cx="8686801" cy="609601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17178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34.35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82.26125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17.87939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82.26047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17.88455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8.73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82.26353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17.88382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32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05400" y="1143000"/>
            <a:ext cx="3771900" cy="3495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32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81000" y="1066800"/>
            <a:ext cx="3695700" cy="3609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6096000" y="533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5334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257800"/>
          <a:ext cx="8458201" cy="6858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16.75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82.25359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17.87380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143000"/>
            <a:ext cx="3429000" cy="43612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066800"/>
            <a:ext cx="3494835" cy="43522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6096000" y="533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5334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943600"/>
          <a:ext cx="8686801" cy="609601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17178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34.35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82.26125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17.87939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82.26047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17.88455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8.73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82.26353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17.88382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143000"/>
            <a:ext cx="3429000" cy="43612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10200" y="1066800"/>
            <a:ext cx="3494835" cy="43522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6096000" y="533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5334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943600"/>
          <a:ext cx="8686801" cy="609601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17178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34.35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82.26125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17.87939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82.26047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17.88455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459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8.73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82.26353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17.88382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63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295400"/>
            <a:ext cx="4114800" cy="40843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637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295400"/>
            <a:ext cx="3795713" cy="41013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6096000" y="533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5334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562598"/>
          <a:ext cx="8610599" cy="1143003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1780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17.87154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14.37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82.20790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17.86713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82.21220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17.87623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17.87513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82.20980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17.87507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447800"/>
            <a:ext cx="3838575" cy="2933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447800"/>
            <a:ext cx="3790950" cy="30599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1816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68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82.48676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17.94478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82.48632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17.94505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73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24842" y="1524000"/>
            <a:ext cx="3622214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73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1" y="1616772"/>
            <a:ext cx="3886200" cy="34410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6096000" y="533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5334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715000"/>
          <a:ext cx="8534402" cy="6096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21.09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82.25504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17.86525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295400"/>
            <a:ext cx="4114800" cy="40843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295400"/>
            <a:ext cx="3795713" cy="41013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6096000" y="533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5334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562598"/>
          <a:ext cx="8610599" cy="1143003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1780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17.87154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14.37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82.20790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17.86713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82.21220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17.87623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17.87513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82.20980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17.87507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8418" name="Picture 2"/>
          <p:cNvPicPr>
            <a:picLocks noChangeAspect="1" noChangeArrowheads="1"/>
          </p:cNvPicPr>
          <p:nvPr/>
        </p:nvPicPr>
        <p:blipFill>
          <a:blip r:embed="rId2" cstate="print"/>
          <a:srcRect l="7048" b="-571"/>
          <a:stretch>
            <a:fillRect/>
          </a:stretch>
        </p:blipFill>
        <p:spPr bwMode="auto">
          <a:xfrm>
            <a:off x="152400" y="1219200"/>
            <a:ext cx="4019550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28419" name="Picture 3"/>
          <p:cNvPicPr>
            <a:picLocks noChangeAspect="1" noChangeArrowheads="1"/>
          </p:cNvPicPr>
          <p:nvPr/>
        </p:nvPicPr>
        <p:blipFill>
          <a:blip r:embed="rId3" cstate="print"/>
          <a:srcRect l="7240" b="4762"/>
          <a:stretch>
            <a:fillRect/>
          </a:stretch>
        </p:blipFill>
        <p:spPr bwMode="auto">
          <a:xfrm>
            <a:off x="5029200" y="1209906"/>
            <a:ext cx="3829050" cy="33620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6858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685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334000"/>
          <a:ext cx="8534402" cy="4572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471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000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LANKAPAKALU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82.18166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17.92143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35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295400"/>
            <a:ext cx="3867150" cy="3267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335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419600" y="1295400"/>
            <a:ext cx="4410075" cy="3228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6858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685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410200"/>
          <a:ext cx="8534402" cy="5334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LANKAPAKALU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82.16308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17.88166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456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066800"/>
            <a:ext cx="3945425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3456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066800"/>
            <a:ext cx="3762375" cy="33575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6858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6858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3340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LANKAPAKALU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82.08766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17.87125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558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990600"/>
            <a:ext cx="3695700" cy="4076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35587" name="Picture 3"/>
          <p:cNvPicPr>
            <a:picLocks noChangeAspect="1" noChangeArrowheads="1"/>
          </p:cNvPicPr>
          <p:nvPr/>
        </p:nvPicPr>
        <p:blipFill>
          <a:blip r:embed="rId3" cstate="print"/>
          <a:srcRect l="10762" b="2820"/>
          <a:stretch>
            <a:fillRect/>
          </a:stretch>
        </p:blipFill>
        <p:spPr bwMode="auto">
          <a:xfrm>
            <a:off x="5029200" y="914400"/>
            <a:ext cx="3790950" cy="426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638800"/>
          <a:ext cx="8458201" cy="6858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82.20296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18.01296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6610" name="Picture 2"/>
          <p:cNvPicPr>
            <a:picLocks noChangeAspect="1" noChangeArrowheads="1"/>
          </p:cNvPicPr>
          <p:nvPr/>
        </p:nvPicPr>
        <p:blipFill>
          <a:blip r:embed="rId2" cstate="print"/>
          <a:srcRect t="3837" r="-4490"/>
          <a:stretch>
            <a:fillRect/>
          </a:stretch>
        </p:blipFill>
        <p:spPr bwMode="auto">
          <a:xfrm>
            <a:off x="762000" y="1143000"/>
            <a:ext cx="2438400" cy="3819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36611" name="Picture 3"/>
          <p:cNvPicPr>
            <a:picLocks noChangeAspect="1" noChangeArrowheads="1"/>
          </p:cNvPicPr>
          <p:nvPr/>
        </p:nvPicPr>
        <p:blipFill>
          <a:blip r:embed="rId3" cstate="print"/>
          <a:srcRect l="5904" b="488"/>
          <a:stretch>
            <a:fillRect/>
          </a:stretch>
        </p:blipFill>
        <p:spPr bwMode="auto">
          <a:xfrm>
            <a:off x="5715000" y="1143000"/>
            <a:ext cx="2428875" cy="3886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486400"/>
          <a:ext cx="8381999" cy="838202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05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82.16449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17.95268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82.16458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17.95036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82.16502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17.95411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17.95418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t="3837" r="-4490"/>
          <a:stretch>
            <a:fillRect/>
          </a:stretch>
        </p:blipFill>
        <p:spPr bwMode="auto">
          <a:xfrm>
            <a:off x="762000" y="1143000"/>
            <a:ext cx="2438400" cy="3819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5904" b="488"/>
          <a:stretch>
            <a:fillRect/>
          </a:stretch>
        </p:blipFill>
        <p:spPr bwMode="auto">
          <a:xfrm>
            <a:off x="5715000" y="1143000"/>
            <a:ext cx="2428875" cy="3886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486400"/>
          <a:ext cx="8381999" cy="838202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05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82.16449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17.95268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82.16458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17.95036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82.16502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17.95411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17.95418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76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0" y="1143000"/>
            <a:ext cx="3581400" cy="3318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376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1143000"/>
            <a:ext cx="3429000" cy="33913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257800"/>
          <a:ext cx="8534402" cy="7620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147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82.20842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17.95784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82.20907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17.95719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82.20911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17.95837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17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029200" y="1524000"/>
            <a:ext cx="3733800" cy="32225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417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524000"/>
            <a:ext cx="4038600" cy="3197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86400"/>
          <a:ext cx="8381999" cy="609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82.21130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17.96063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728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1" y="1752600"/>
            <a:ext cx="3810000" cy="27303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728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752600"/>
            <a:ext cx="3657600" cy="2733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334000"/>
          <a:ext cx="8001000" cy="5334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82.53863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17.90860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48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0" y="1524000"/>
            <a:ext cx="3829050" cy="3324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448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495800" y="1524000"/>
            <a:ext cx="4276725" cy="3381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638800"/>
          <a:ext cx="8458201" cy="6096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82.23679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17.96077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295400"/>
            <a:ext cx="4114800" cy="40843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295400"/>
            <a:ext cx="3795713" cy="41013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6096000" y="533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5334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562598"/>
          <a:ext cx="8610599" cy="1143003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1780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17.87154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14.37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82.20790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17.86713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82.21220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17.87623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17.87513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82.20980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17.87507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295400"/>
            <a:ext cx="4114800" cy="40843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295400"/>
            <a:ext cx="3795713" cy="41013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6096000" y="533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5334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562598"/>
          <a:ext cx="8610599" cy="1143003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1780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17.87154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14.37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82.20790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17.86713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82.21220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17.87623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17.87513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82.20980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17.87507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295400"/>
            <a:ext cx="4114800" cy="40843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953000" y="1295400"/>
            <a:ext cx="3795713" cy="41013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6096000" y="5334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533400" y="533400"/>
            <a:ext cx="30398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562598"/>
          <a:ext cx="8610599" cy="1143003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1780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38.36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17.87154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EBUL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14.37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82.20790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17.86713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82.21220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17.87623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82.21188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17.87513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82.20980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17.87507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0" y="1143000"/>
            <a:ext cx="3581400" cy="3318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1143000"/>
            <a:ext cx="3429000" cy="33913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257800"/>
          <a:ext cx="8534402" cy="7620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147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82.20842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17.95784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82.20907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17.95719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82.20911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17.95837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5826" name="Picture 2"/>
          <p:cNvPicPr>
            <a:picLocks noChangeAspect="1" noChangeArrowheads="1"/>
          </p:cNvPicPr>
          <p:nvPr/>
        </p:nvPicPr>
        <p:blipFill>
          <a:blip r:embed="rId2" cstate="print"/>
          <a:srcRect t="5166"/>
          <a:stretch>
            <a:fillRect/>
          </a:stretch>
        </p:blipFill>
        <p:spPr bwMode="auto">
          <a:xfrm>
            <a:off x="228600" y="1295400"/>
            <a:ext cx="2743200" cy="41961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45827" name="Picture 3"/>
          <p:cNvPicPr>
            <a:picLocks noChangeAspect="1" noChangeArrowheads="1"/>
          </p:cNvPicPr>
          <p:nvPr/>
        </p:nvPicPr>
        <p:blipFill>
          <a:blip r:embed="rId3" cstate="print"/>
          <a:srcRect t="3993" r="6977"/>
          <a:stretch>
            <a:fillRect/>
          </a:stretch>
        </p:blipFill>
        <p:spPr bwMode="auto">
          <a:xfrm>
            <a:off x="5181600" y="1371600"/>
            <a:ext cx="2590800" cy="41524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867400"/>
          <a:ext cx="8534402" cy="5334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82.16747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18.02854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PETRAI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68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524000"/>
            <a:ext cx="4343400" cy="38924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468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600200"/>
            <a:ext cx="4143952" cy="3733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6019800"/>
          <a:ext cx="8458201" cy="6096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82.17605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18.03671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7874" name="Picture 2"/>
          <p:cNvPicPr>
            <a:picLocks noChangeAspect="1" noChangeArrowheads="1"/>
          </p:cNvPicPr>
          <p:nvPr/>
        </p:nvPicPr>
        <p:blipFill>
          <a:blip r:embed="rId2" cstate="print"/>
          <a:srcRect t="8533" r="3185" b="6133"/>
          <a:stretch>
            <a:fillRect/>
          </a:stretch>
        </p:blipFill>
        <p:spPr bwMode="auto">
          <a:xfrm>
            <a:off x="0" y="1676400"/>
            <a:ext cx="4343400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4787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33925" y="1600200"/>
            <a:ext cx="4410075" cy="3133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8610599" cy="762001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147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82.17538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82.17575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82.17612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88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371600"/>
            <a:ext cx="3228975" cy="31911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488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600200"/>
            <a:ext cx="3352800" cy="30294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4102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82.15796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18.00998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5870" y="1752600"/>
            <a:ext cx="4072861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r="4985" b="2439"/>
          <a:stretch>
            <a:fillRect/>
          </a:stretch>
        </p:blipFill>
        <p:spPr bwMode="auto">
          <a:xfrm>
            <a:off x="4648200" y="1752600"/>
            <a:ext cx="4356684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5626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32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82.18072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17.99870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82.17993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17.99822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82.18166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17.99838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3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181600" y="1752600"/>
            <a:ext cx="3706016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83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" y="1717602"/>
            <a:ext cx="3352800" cy="24638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82.53879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17.90726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197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5870" y="1752600"/>
            <a:ext cx="4072861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51971" name="Picture 3"/>
          <p:cNvPicPr>
            <a:picLocks noChangeAspect="1" noChangeArrowheads="1"/>
          </p:cNvPicPr>
          <p:nvPr/>
        </p:nvPicPr>
        <p:blipFill>
          <a:blip r:embed="rId3" cstate="print"/>
          <a:srcRect r="4985" b="2439"/>
          <a:stretch>
            <a:fillRect/>
          </a:stretch>
        </p:blipFill>
        <p:spPr bwMode="auto">
          <a:xfrm>
            <a:off x="4648200" y="1752600"/>
            <a:ext cx="4356684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5626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32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82.18072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17.99870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82.17993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17.99822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82.18166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17.99838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29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524000"/>
            <a:ext cx="3581400" cy="27747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52995" name="Picture 3"/>
          <p:cNvPicPr>
            <a:picLocks noChangeAspect="1" noChangeArrowheads="1"/>
          </p:cNvPicPr>
          <p:nvPr/>
        </p:nvPicPr>
        <p:blipFill>
          <a:blip r:embed="rId3" cstate="print"/>
          <a:srcRect l="7728" b="1987"/>
          <a:stretch>
            <a:fillRect/>
          </a:stretch>
        </p:blipFill>
        <p:spPr bwMode="auto">
          <a:xfrm>
            <a:off x="5105400" y="1524000"/>
            <a:ext cx="3639427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562600"/>
          <a:ext cx="8610599" cy="5334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82.15221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17.96307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60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600200"/>
            <a:ext cx="3267075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5606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486400" y="1524000"/>
            <a:ext cx="3143250" cy="2809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410200"/>
          <a:ext cx="8458201" cy="7620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4119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500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82.16102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17.96577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709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219200"/>
            <a:ext cx="3765176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5709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143000"/>
            <a:ext cx="3752850" cy="3028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257800"/>
          <a:ext cx="8458201" cy="6858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82.16340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17.96688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1" y="1581395"/>
            <a:ext cx="3657599" cy="31620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600200"/>
            <a:ext cx="3505200" cy="30181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457200" y="5715000"/>
          <a:ext cx="8381999" cy="533399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762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82.17077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17.96918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82.17042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0" y="1143000"/>
            <a:ext cx="3581400" cy="3318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304800" y="1143000"/>
            <a:ext cx="3429000" cy="33913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257800"/>
          <a:ext cx="8534402" cy="7620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147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82.20842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17.95784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82.20907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17.95719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82.20911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17.95837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t="3837" r="-4490"/>
          <a:stretch>
            <a:fillRect/>
          </a:stretch>
        </p:blipFill>
        <p:spPr bwMode="auto">
          <a:xfrm>
            <a:off x="762000" y="1143000"/>
            <a:ext cx="2438400" cy="3819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5904" b="488"/>
          <a:stretch>
            <a:fillRect/>
          </a:stretch>
        </p:blipFill>
        <p:spPr bwMode="auto">
          <a:xfrm>
            <a:off x="5715000" y="1143000"/>
            <a:ext cx="2428875" cy="3886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486400"/>
          <a:ext cx="8381999" cy="838202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05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82.16449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17.95268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82.16458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17.95036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82.16502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17.95411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17.95418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t="3837" r="-4490"/>
          <a:stretch>
            <a:fillRect/>
          </a:stretch>
        </p:blipFill>
        <p:spPr bwMode="auto">
          <a:xfrm>
            <a:off x="762000" y="1143000"/>
            <a:ext cx="2438400" cy="3819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5904" b="488"/>
          <a:stretch>
            <a:fillRect/>
          </a:stretch>
        </p:blipFill>
        <p:spPr bwMode="auto">
          <a:xfrm>
            <a:off x="5715000" y="1143000"/>
            <a:ext cx="2428875" cy="3886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486400"/>
          <a:ext cx="8381999" cy="838202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05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82.16449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17.95268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82.16458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17.95036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82.16502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17.95411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17.95418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t="8533" r="3185" b="6133"/>
          <a:stretch>
            <a:fillRect/>
          </a:stretch>
        </p:blipFill>
        <p:spPr bwMode="auto">
          <a:xfrm>
            <a:off x="0" y="1676400"/>
            <a:ext cx="4343400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733925" y="1600200"/>
            <a:ext cx="4410075" cy="3133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8610599" cy="762001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21472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82.17538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18.03888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82.17575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4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82.17612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18.03917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5870" y="1752600"/>
            <a:ext cx="4072861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r="4985" b="2439"/>
          <a:stretch>
            <a:fillRect/>
          </a:stretch>
        </p:blipFill>
        <p:spPr bwMode="auto">
          <a:xfrm>
            <a:off x="4648200" y="1752600"/>
            <a:ext cx="4356684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5626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32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82.18072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17.99870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82.17993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17.99822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4181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1083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82.18166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17.99838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3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524000"/>
            <a:ext cx="3733800" cy="2981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93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600200"/>
            <a:ext cx="3533775" cy="2952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762000" y="5715000"/>
          <a:ext cx="8001000" cy="381000"/>
        </p:xfrm>
        <a:graphic>
          <a:graphicData uri="http://schemas.openxmlformats.org/drawingml/2006/table">
            <a:tbl>
              <a:tblPr/>
              <a:tblGrid>
                <a:gridCol w="223242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82.53754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17.89741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811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1" y="1581395"/>
            <a:ext cx="3657599" cy="31620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5811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600200"/>
            <a:ext cx="3505200" cy="30181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457200" y="5715000"/>
          <a:ext cx="8381999" cy="533399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762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82.17077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17.96918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88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82.17042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17.96876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t="3837" r="-4490"/>
          <a:stretch>
            <a:fillRect/>
          </a:stretch>
        </p:blipFill>
        <p:spPr bwMode="auto">
          <a:xfrm>
            <a:off x="762000" y="1143000"/>
            <a:ext cx="2438400" cy="3819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5904" b="488"/>
          <a:stretch>
            <a:fillRect/>
          </a:stretch>
        </p:blipFill>
        <p:spPr bwMode="auto">
          <a:xfrm>
            <a:off x="5715000" y="1143000"/>
            <a:ext cx="2428875" cy="3886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486400"/>
          <a:ext cx="8381999" cy="838202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1905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82.16449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17.95268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R.V.NAGAR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SAPPARLA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82.16458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17.95036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82.16502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17.95411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19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A.DHARAKONDA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82.16523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17.95418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913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219200"/>
            <a:ext cx="3467100" cy="3028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5913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219200"/>
            <a:ext cx="3581400" cy="30620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458201" cy="838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31054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82.11957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17.95751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82.12009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17.95714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219200"/>
            <a:ext cx="3467100" cy="3028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219200"/>
            <a:ext cx="3581400" cy="30620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458201" cy="838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31054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82.11957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17.95751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DHARAKONDA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82.12009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17.95714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750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219200"/>
            <a:ext cx="3705225" cy="3286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91750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05400" y="1295400"/>
            <a:ext cx="363855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762000" y="5257800"/>
          <a:ext cx="7924800" cy="685800"/>
        </p:xfrm>
        <a:graphic>
          <a:graphicData uri="http://schemas.openxmlformats.org/drawingml/2006/table">
            <a:tbl>
              <a:tblPr/>
              <a:tblGrid>
                <a:gridCol w="221116"/>
                <a:gridCol w="636814"/>
                <a:gridCol w="636814"/>
                <a:gridCol w="981755"/>
                <a:gridCol w="919843"/>
                <a:gridCol w="831397"/>
                <a:gridCol w="283028"/>
                <a:gridCol w="415699"/>
                <a:gridCol w="442233"/>
                <a:gridCol w="389164"/>
                <a:gridCol w="451077"/>
                <a:gridCol w="406853"/>
                <a:gridCol w="857930"/>
                <a:gridCol w="451077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SADIGUNTA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82.05115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17.97380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CHODIRAI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3234" name="Picture 2"/>
          <p:cNvPicPr>
            <a:picLocks noChangeAspect="1" noChangeArrowheads="1"/>
          </p:cNvPicPr>
          <p:nvPr/>
        </p:nvPicPr>
        <p:blipFill>
          <a:blip r:embed="rId2" cstate="print"/>
          <a:srcRect l="6557" b="3573"/>
          <a:stretch>
            <a:fillRect/>
          </a:stretch>
        </p:blipFill>
        <p:spPr bwMode="auto">
          <a:xfrm>
            <a:off x="0" y="1828800"/>
            <a:ext cx="4343401" cy="2650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63235" name="Picture 3"/>
          <p:cNvPicPr>
            <a:picLocks noChangeAspect="1" noChangeArrowheads="1"/>
          </p:cNvPicPr>
          <p:nvPr/>
        </p:nvPicPr>
        <p:blipFill>
          <a:blip r:embed="rId3" cstate="print"/>
          <a:srcRect l="7220" b="1463"/>
          <a:stretch>
            <a:fillRect/>
          </a:stretch>
        </p:blipFill>
        <p:spPr bwMode="auto">
          <a:xfrm>
            <a:off x="4471690" y="1843340"/>
            <a:ext cx="4398314" cy="26524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8610599" cy="8382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45319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8500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SADIGUNTA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82.03375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17.97271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CHODIRAI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425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24400" y="1371600"/>
            <a:ext cx="3962400" cy="32737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6425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371600"/>
            <a:ext cx="3971925" cy="3238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8610599" cy="8382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31054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SADIGUNTA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82.03819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17.96314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SADIGUNTA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82.03703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17.96385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24400" y="1371600"/>
            <a:ext cx="3962400" cy="32737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371600"/>
            <a:ext cx="3971925" cy="3238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8610599" cy="8382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31054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SADIGUNTA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82.03819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17.96314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SADIGUNTA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1536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82.03703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17.96385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5282" name="Picture 2"/>
          <p:cNvPicPr>
            <a:picLocks noChangeAspect="1" noChangeArrowheads="1"/>
          </p:cNvPicPr>
          <p:nvPr/>
        </p:nvPicPr>
        <p:blipFill>
          <a:blip r:embed="rId2" cstate="print"/>
          <a:srcRect l="14907" b="-1245"/>
          <a:stretch>
            <a:fillRect/>
          </a:stretch>
        </p:blipFill>
        <p:spPr bwMode="auto">
          <a:xfrm>
            <a:off x="609600" y="838200"/>
            <a:ext cx="2609850" cy="4648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65283" name="Picture 3"/>
          <p:cNvPicPr>
            <a:picLocks noChangeAspect="1" noChangeArrowheads="1"/>
          </p:cNvPicPr>
          <p:nvPr/>
        </p:nvPicPr>
        <p:blipFill>
          <a:blip r:embed="rId3" cstate="print"/>
          <a:srcRect l="3030" b="1173"/>
          <a:stretch>
            <a:fillRect/>
          </a:stretch>
        </p:blipFill>
        <p:spPr bwMode="auto">
          <a:xfrm>
            <a:off x="6019800" y="976312"/>
            <a:ext cx="2438400" cy="4814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867400"/>
          <a:ext cx="8458201" cy="6858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SADIGUNTA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82.02904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17.94543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7330" name="Picture 2"/>
          <p:cNvPicPr>
            <a:picLocks noChangeAspect="1" noChangeArrowheads="1"/>
          </p:cNvPicPr>
          <p:nvPr/>
        </p:nvPicPr>
        <p:blipFill>
          <a:blip r:embed="rId2" cstate="print"/>
          <a:srcRect r="8384" b="-804"/>
          <a:stretch>
            <a:fillRect/>
          </a:stretch>
        </p:blipFill>
        <p:spPr bwMode="auto">
          <a:xfrm>
            <a:off x="228600" y="1615168"/>
            <a:ext cx="3886200" cy="32616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67331" name="Picture 3"/>
          <p:cNvPicPr>
            <a:picLocks noChangeAspect="1" noChangeArrowheads="1"/>
          </p:cNvPicPr>
          <p:nvPr/>
        </p:nvPicPr>
        <p:blipFill>
          <a:blip r:embed="rId3" cstate="print"/>
          <a:srcRect l="16479" b="2083"/>
          <a:stretch>
            <a:fillRect/>
          </a:stretch>
        </p:blipFill>
        <p:spPr bwMode="auto">
          <a:xfrm>
            <a:off x="4648200" y="1524342"/>
            <a:ext cx="3886200" cy="32762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334000"/>
          <a:ext cx="8686801" cy="8382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31054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82.08027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82.08006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18.01899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3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0786" y="1524000"/>
            <a:ext cx="3433989" cy="2552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03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334000" y="1535796"/>
            <a:ext cx="3076575" cy="26003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334000"/>
          <a:ext cx="8153402" cy="5334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82.52993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17.89562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r="8384" b="-804"/>
          <a:stretch>
            <a:fillRect/>
          </a:stretch>
        </p:blipFill>
        <p:spPr bwMode="auto">
          <a:xfrm>
            <a:off x="228600" y="1615168"/>
            <a:ext cx="3886200" cy="32616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16479" b="2083"/>
          <a:stretch>
            <a:fillRect/>
          </a:stretch>
        </p:blipFill>
        <p:spPr bwMode="auto">
          <a:xfrm>
            <a:off x="4648200" y="1524342"/>
            <a:ext cx="3886200" cy="32762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334000"/>
          <a:ext cx="8686801" cy="838200"/>
        </p:xfrm>
        <a:graphic>
          <a:graphicData uri="http://schemas.openxmlformats.org/drawingml/2006/table">
            <a:tbl>
              <a:tblPr/>
              <a:tblGrid>
                <a:gridCol w="242377"/>
                <a:gridCol w="698046"/>
                <a:gridCol w="698046"/>
                <a:gridCol w="1076155"/>
                <a:gridCol w="1008289"/>
                <a:gridCol w="911339"/>
                <a:gridCol w="310243"/>
                <a:gridCol w="455670"/>
                <a:gridCol w="484755"/>
                <a:gridCol w="426584"/>
                <a:gridCol w="494450"/>
                <a:gridCol w="445974"/>
                <a:gridCol w="940423"/>
                <a:gridCol w="494450"/>
              </a:tblGrid>
              <a:tr h="31054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82.08027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18.01973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82.08006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18.01899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83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447800"/>
            <a:ext cx="3552825" cy="30388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683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07744" y="1524000"/>
            <a:ext cx="3906253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534402" cy="1142998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1780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82.07634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18.01228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82.07747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82.07748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82.07829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82.07673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18.01120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447800"/>
            <a:ext cx="3552825" cy="30388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07744" y="1524000"/>
            <a:ext cx="3906253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534402" cy="1142998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1780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82.07634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18.01228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82.07747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82.07748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82.07829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82.07673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18.01120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447800"/>
            <a:ext cx="3552825" cy="30388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07744" y="1524000"/>
            <a:ext cx="3906253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534402" cy="1142998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1780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82.07634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18.01228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82.07747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82.07748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82.07829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82.07673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18.01120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447800"/>
            <a:ext cx="3552825" cy="30388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07744" y="1524000"/>
            <a:ext cx="3906253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534402" cy="1142998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1780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82.07634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18.01228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82.07747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82.07748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82.07829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82.07673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18.01120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447800"/>
            <a:ext cx="3552825" cy="30388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07744" y="1524000"/>
            <a:ext cx="3906253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8534402" cy="1142998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21780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82.07634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18.01228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82.07747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18.01089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82.07748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82.07829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3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82.07673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18.01120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04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981200"/>
            <a:ext cx="3829050" cy="3050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7040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981200"/>
            <a:ext cx="3533775" cy="31500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562600"/>
          <a:ext cx="8458201" cy="914399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079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82.06539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18.01192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82.06374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82.06224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18.01269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82.06454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981200"/>
            <a:ext cx="3829050" cy="3050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981200"/>
            <a:ext cx="3533775" cy="31500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562600"/>
          <a:ext cx="8458201" cy="914399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079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82.06539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18.01192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82.06374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82.06224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18.01269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82.06454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981200"/>
            <a:ext cx="3829050" cy="3050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981200"/>
            <a:ext cx="3533775" cy="31500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562600"/>
          <a:ext cx="8458201" cy="914399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079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82.06539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18.01192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82.06374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82.06224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18.01269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82.06454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228600" y="1981200"/>
            <a:ext cx="3829050" cy="30506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981200"/>
            <a:ext cx="3533775" cy="31500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562600"/>
          <a:ext cx="8458201" cy="914399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0790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82.06539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18.01192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82.06374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18.01068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2.97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82.06224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18.01269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6624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859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2.79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82.06454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18.01305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378" name="Picture 2"/>
          <p:cNvPicPr>
            <a:picLocks noChangeAspect="1" noChangeArrowheads="1"/>
          </p:cNvPicPr>
          <p:nvPr/>
        </p:nvPicPr>
        <p:blipFill>
          <a:blip r:embed="rId2" cstate="print"/>
          <a:srcRect r="11111" b="3114"/>
          <a:stretch>
            <a:fillRect/>
          </a:stretch>
        </p:blipFill>
        <p:spPr bwMode="auto">
          <a:xfrm>
            <a:off x="533400" y="1600200"/>
            <a:ext cx="338328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1379" name="Picture 3"/>
          <p:cNvPicPr>
            <a:picLocks noChangeAspect="1" noChangeArrowheads="1"/>
          </p:cNvPicPr>
          <p:nvPr/>
        </p:nvPicPr>
        <p:blipFill>
          <a:blip r:embed="rId3" cstate="print"/>
          <a:srcRect r="13573" b="3194"/>
          <a:stretch>
            <a:fillRect/>
          </a:stretch>
        </p:blipFill>
        <p:spPr bwMode="auto">
          <a:xfrm>
            <a:off x="5181600" y="1600199"/>
            <a:ext cx="3200400" cy="28248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609600" y="5638800"/>
          <a:ext cx="8153402" cy="381000"/>
        </p:xfrm>
        <a:graphic>
          <a:graphicData uri="http://schemas.openxmlformats.org/drawingml/2006/table">
            <a:tbl>
              <a:tblPr/>
              <a:tblGrid>
                <a:gridCol w="227494"/>
                <a:gridCol w="655184"/>
                <a:gridCol w="655184"/>
                <a:gridCol w="1010075"/>
                <a:gridCol w="946377"/>
                <a:gridCol w="855380"/>
                <a:gridCol w="291193"/>
                <a:gridCol w="427690"/>
                <a:gridCol w="454990"/>
                <a:gridCol w="400390"/>
                <a:gridCol w="464089"/>
                <a:gridCol w="418589"/>
                <a:gridCol w="882678"/>
                <a:gridCol w="464089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82.52695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17.90396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slides/slide8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552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752600"/>
            <a:ext cx="3990975" cy="3295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7552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676400"/>
            <a:ext cx="3924300" cy="3305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86400"/>
          <a:ext cx="8610599" cy="6858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1.43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82.08121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18.00829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961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600200"/>
            <a:ext cx="3393528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7961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86400" y="1524000"/>
            <a:ext cx="3648000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257800"/>
          <a:ext cx="8610599" cy="7620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4119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500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82.06291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18.03893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064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447800"/>
            <a:ext cx="3276600" cy="35757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80643" name="Picture 3"/>
          <p:cNvPicPr>
            <a:picLocks noChangeAspect="1" noChangeArrowheads="1"/>
          </p:cNvPicPr>
          <p:nvPr/>
        </p:nvPicPr>
        <p:blipFill>
          <a:blip r:embed="rId3" cstate="print"/>
          <a:srcRect l="4276" b="1997"/>
          <a:stretch>
            <a:fillRect/>
          </a:stretch>
        </p:blipFill>
        <p:spPr bwMode="auto">
          <a:xfrm>
            <a:off x="4876800" y="1524000"/>
            <a:ext cx="3411441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638800"/>
          <a:ext cx="8534402" cy="8382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597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82.06108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17.99215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17.99356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82.06208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17.98985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82.06324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17.99168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82.06303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17.99384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447800"/>
            <a:ext cx="3276600" cy="35757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4276" b="1997"/>
          <a:stretch>
            <a:fillRect/>
          </a:stretch>
        </p:blipFill>
        <p:spPr bwMode="auto">
          <a:xfrm>
            <a:off x="4876800" y="1524000"/>
            <a:ext cx="3411441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638800"/>
          <a:ext cx="8534402" cy="8382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597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82.06108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17.99215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17.99356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82.06208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17.98985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82.06324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17.99168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82.06303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17.99384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447800"/>
            <a:ext cx="3276600" cy="35757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4276" b="1997"/>
          <a:stretch>
            <a:fillRect/>
          </a:stretch>
        </p:blipFill>
        <p:spPr bwMode="auto">
          <a:xfrm>
            <a:off x="4876800" y="1524000"/>
            <a:ext cx="3411441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638800"/>
          <a:ext cx="8534402" cy="8382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597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82.06108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17.99215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17.99356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82.06208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17.98985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82.06324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17.99168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82.06303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17.99384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447800"/>
            <a:ext cx="3276600" cy="35757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4276" b="1997"/>
          <a:stretch>
            <a:fillRect/>
          </a:stretch>
        </p:blipFill>
        <p:spPr bwMode="auto">
          <a:xfrm>
            <a:off x="4876800" y="1524000"/>
            <a:ext cx="3411441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638800"/>
          <a:ext cx="8534402" cy="8382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597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82.06108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17.99215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17.99356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82.06208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17.98985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82.06324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17.99168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82.06303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17.99384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166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52400" y="1676400"/>
            <a:ext cx="4257675" cy="3209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81667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676400"/>
            <a:ext cx="4076700" cy="3143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6019800" y="9144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9906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486400"/>
          <a:ext cx="8763002" cy="609600"/>
        </p:xfrm>
        <a:graphic>
          <a:graphicData uri="http://schemas.openxmlformats.org/drawingml/2006/table">
            <a:tbl>
              <a:tblPr/>
              <a:tblGrid>
                <a:gridCol w="244503"/>
                <a:gridCol w="704170"/>
                <a:gridCol w="704170"/>
                <a:gridCol w="1085595"/>
                <a:gridCol w="1017134"/>
                <a:gridCol w="919333"/>
                <a:gridCol w="312964"/>
                <a:gridCol w="459667"/>
                <a:gridCol w="489007"/>
                <a:gridCol w="430326"/>
                <a:gridCol w="498787"/>
                <a:gridCol w="449886"/>
                <a:gridCol w="948673"/>
                <a:gridCol w="498787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81.99292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18.00533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6786" name="Picture 2"/>
          <p:cNvPicPr>
            <a:picLocks noChangeAspect="1" noChangeArrowheads="1"/>
          </p:cNvPicPr>
          <p:nvPr/>
        </p:nvPicPr>
        <p:blipFill>
          <a:blip r:embed="rId2" cstate="print"/>
          <a:srcRect l="3791" r="5213" b="7022"/>
          <a:stretch>
            <a:fillRect/>
          </a:stretch>
        </p:blipFill>
        <p:spPr bwMode="auto">
          <a:xfrm>
            <a:off x="457200" y="1371600"/>
            <a:ext cx="3352800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86787" name="Picture 3"/>
          <p:cNvPicPr>
            <a:picLocks noChangeAspect="1" noChangeArrowheads="1"/>
          </p:cNvPicPr>
          <p:nvPr/>
        </p:nvPicPr>
        <p:blipFill>
          <a:blip r:embed="rId3" cstate="print"/>
          <a:srcRect l="13474" r="12421" b="17050"/>
          <a:stretch>
            <a:fillRect/>
          </a:stretch>
        </p:blipFill>
        <p:spPr bwMode="auto">
          <a:xfrm>
            <a:off x="4953000" y="1295400"/>
            <a:ext cx="3352800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6019800" y="9144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9906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334000"/>
          <a:ext cx="8381999" cy="6096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3295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80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81.99512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18.02144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7810" name="Picture 2"/>
          <p:cNvPicPr>
            <a:picLocks noChangeAspect="1" noChangeArrowheads="1"/>
          </p:cNvPicPr>
          <p:nvPr/>
        </p:nvPicPr>
        <p:blipFill>
          <a:blip r:embed="rId2" cstate="print"/>
          <a:srcRect t="12255" r="1852"/>
          <a:stretch>
            <a:fillRect/>
          </a:stretch>
        </p:blipFill>
        <p:spPr bwMode="auto">
          <a:xfrm>
            <a:off x="152400" y="1905000"/>
            <a:ext cx="4038600" cy="28219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87811" name="Picture 3"/>
          <p:cNvPicPr>
            <a:picLocks noChangeAspect="1" noChangeArrowheads="1"/>
          </p:cNvPicPr>
          <p:nvPr/>
        </p:nvPicPr>
        <p:blipFill>
          <a:blip r:embed="rId3" cstate="print"/>
          <a:srcRect t="2564" r="2750"/>
          <a:stretch>
            <a:fillRect/>
          </a:stretch>
        </p:blipFill>
        <p:spPr bwMode="auto">
          <a:xfrm>
            <a:off x="4876800" y="1752600"/>
            <a:ext cx="4148113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6019800" y="9144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9906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86400"/>
          <a:ext cx="8458201" cy="5334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8839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4500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81.99656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18.02673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883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4000"/>
            <a:ext cx="3562350" cy="290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8883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447800"/>
            <a:ext cx="3476625" cy="2867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257800" y="9144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9906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8458201" cy="838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31054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82.00528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18.02374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82.00564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18.02329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0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762000" y="1600200"/>
            <a:ext cx="3200400" cy="25821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2403" name="Picture 3"/>
          <p:cNvPicPr>
            <a:picLocks noChangeAspect="1" noChangeArrowheads="1"/>
          </p:cNvPicPr>
          <p:nvPr/>
        </p:nvPicPr>
        <p:blipFill>
          <a:blip r:embed="rId3" cstate="print"/>
          <a:srcRect l="10181" b="5882"/>
          <a:stretch>
            <a:fillRect/>
          </a:stretch>
        </p:blipFill>
        <p:spPr bwMode="auto">
          <a:xfrm>
            <a:off x="5486400" y="1676400"/>
            <a:ext cx="3361266" cy="2438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09600"/>
            <a:ext cx="313502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838200" y="5257800"/>
          <a:ext cx="7848599" cy="381000"/>
        </p:xfrm>
        <a:graphic>
          <a:graphicData uri="http://schemas.openxmlformats.org/drawingml/2006/table">
            <a:tbl>
              <a:tblPr/>
              <a:tblGrid>
                <a:gridCol w="218990"/>
                <a:gridCol w="630691"/>
                <a:gridCol w="630691"/>
                <a:gridCol w="972315"/>
                <a:gridCol w="910998"/>
                <a:gridCol w="823403"/>
                <a:gridCol w="280307"/>
                <a:gridCol w="411701"/>
                <a:gridCol w="437981"/>
                <a:gridCol w="385422"/>
                <a:gridCol w="446739"/>
                <a:gridCol w="402941"/>
                <a:gridCol w="849681"/>
                <a:gridCol w="446739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82.51763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17.90041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9858" name="Picture 2"/>
          <p:cNvPicPr>
            <a:picLocks noChangeAspect="1" noChangeArrowheads="1"/>
          </p:cNvPicPr>
          <p:nvPr/>
        </p:nvPicPr>
        <p:blipFill>
          <a:blip r:embed="rId2" cstate="print"/>
          <a:srcRect t="2484" r="1640" b="621"/>
          <a:stretch>
            <a:fillRect/>
          </a:stretch>
        </p:blipFill>
        <p:spPr bwMode="auto">
          <a:xfrm>
            <a:off x="4953000" y="1219200"/>
            <a:ext cx="3429000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89859" name="Picture 3"/>
          <p:cNvPicPr>
            <a:picLocks noChangeAspect="1" noChangeArrowheads="1"/>
          </p:cNvPicPr>
          <p:nvPr/>
        </p:nvPicPr>
        <p:blipFill>
          <a:blip r:embed="rId3" cstate="print"/>
          <a:srcRect r="1211" b="12139"/>
          <a:stretch>
            <a:fillRect/>
          </a:stretch>
        </p:blipFill>
        <p:spPr bwMode="auto">
          <a:xfrm>
            <a:off x="304800" y="1295400"/>
            <a:ext cx="3886200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562600" y="4572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5334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81600"/>
          <a:ext cx="8381999" cy="6858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370793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15007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82.00322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18.02680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1906" name="Picture 2"/>
          <p:cNvPicPr>
            <a:picLocks noChangeAspect="1" noChangeArrowheads="1"/>
          </p:cNvPicPr>
          <p:nvPr/>
        </p:nvPicPr>
        <p:blipFill>
          <a:blip r:embed="rId2" cstate="print"/>
          <a:srcRect l="8142" r="5552" b="4798"/>
          <a:stretch>
            <a:fillRect/>
          </a:stretch>
        </p:blipFill>
        <p:spPr bwMode="auto">
          <a:xfrm>
            <a:off x="533400" y="1167484"/>
            <a:ext cx="4038600" cy="30235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91907" name="Picture 3"/>
          <p:cNvPicPr>
            <a:picLocks noChangeAspect="1" noChangeArrowheads="1"/>
          </p:cNvPicPr>
          <p:nvPr/>
        </p:nvPicPr>
        <p:blipFill>
          <a:blip r:embed="rId3" cstate="print"/>
          <a:srcRect r="3583" b="11600"/>
          <a:stretch>
            <a:fillRect/>
          </a:stretch>
        </p:blipFill>
        <p:spPr bwMode="auto">
          <a:xfrm>
            <a:off x="4891088" y="1219200"/>
            <a:ext cx="4100512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562600" y="4572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5334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029200"/>
          <a:ext cx="8458201" cy="838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453191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85009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81.99880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17.99817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293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371600"/>
            <a:ext cx="4038600" cy="3590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9293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295400"/>
            <a:ext cx="3971925" cy="3629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562600" y="4572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5334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486400"/>
          <a:ext cx="8610599" cy="762000"/>
        </p:xfrm>
        <a:graphic>
          <a:graphicData uri="http://schemas.openxmlformats.org/drawingml/2006/table">
            <a:tbl>
              <a:tblPr/>
              <a:tblGrid>
                <a:gridCol w="240251"/>
                <a:gridCol w="691923"/>
                <a:gridCol w="691923"/>
                <a:gridCol w="1066715"/>
                <a:gridCol w="999444"/>
                <a:gridCol w="903345"/>
                <a:gridCol w="307521"/>
                <a:gridCol w="451672"/>
                <a:gridCol w="480503"/>
                <a:gridCol w="422842"/>
                <a:gridCol w="490112"/>
                <a:gridCol w="442062"/>
                <a:gridCol w="932174"/>
                <a:gridCol w="490112"/>
              </a:tblGrid>
              <a:tr h="411992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35000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82.03080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18.00114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MUNASAPALLI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395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1" y="1829466"/>
            <a:ext cx="3657600" cy="32568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9395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19962" y="1812364"/>
            <a:ext cx="3895413" cy="33692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791200"/>
          <a:ext cx="8458201" cy="6858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82.02375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17.99322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82.02262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17.99324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562600" y="4572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685800" y="5334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1" y="1829466"/>
            <a:ext cx="3657600" cy="32568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19962" y="1812364"/>
            <a:ext cx="3895413" cy="33692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791200"/>
          <a:ext cx="8458201" cy="685801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5408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82.02375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17.99322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5858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</a:t>
                      </a:r>
                      <a:r>
                        <a:rPr lang="en-IN" sz="800" b="0" i="0" u="none" strike="noStrike" smtClean="0">
                          <a:solidFill>
                            <a:srgbClr val="000000"/>
                          </a:solidFill>
                          <a:latin typeface="Calibri"/>
                        </a:rPr>
                        <a:t>F </a:t>
                      </a:r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TO </a:t>
                      </a:r>
                      <a:r>
                        <a:rPr lang="en-IN" sz="800" b="0" i="0" u="none" strike="noStrike" smtClean="0">
                          <a:solidFill>
                            <a:srgbClr val="000000"/>
                          </a:solidFill>
                          <a:latin typeface="Calibri"/>
                        </a:rPr>
                        <a:t>SF</a:t>
                      </a:r>
                      <a:endParaRPr lang="en-IN" sz="800" b="0" i="0" u="none" strike="noStrike">
                        <a:solidFill>
                          <a:srgbClr val="000000"/>
                        </a:solidFill>
                        <a:latin typeface="Calibri"/>
                      </a:endParaRP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82.02262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17.99324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GORLOVA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562600" y="4572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685800" y="5334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447800"/>
            <a:ext cx="3276600" cy="35757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4276" b="1997"/>
          <a:stretch>
            <a:fillRect/>
          </a:stretch>
        </p:blipFill>
        <p:spPr bwMode="auto">
          <a:xfrm>
            <a:off x="4876800" y="1524000"/>
            <a:ext cx="3411441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638800"/>
          <a:ext cx="8534402" cy="838201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597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0.93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82.06108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17.99215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1.01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82.06200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17.99356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82.06208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17.98985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82.06324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17.99168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5695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1552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82.06303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17.99384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4000"/>
            <a:ext cx="3562350" cy="290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76800" y="1447800"/>
            <a:ext cx="3476625" cy="2867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257800" y="914400"/>
            <a:ext cx="298274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IRS_R2_103-60-c-15-feb-2019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990600"/>
            <a:ext cx="305583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IRS_R2_103-60-c-04-mar-2018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8458201" cy="838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31054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869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82.00528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18.02374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63826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1545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82.00564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18.02329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4978" name="Picture 2"/>
          <p:cNvPicPr>
            <a:picLocks noChangeAspect="1" noChangeArrowheads="1"/>
          </p:cNvPicPr>
          <p:nvPr/>
        </p:nvPicPr>
        <p:blipFill>
          <a:blip r:embed="rId2" cstate="print"/>
          <a:srcRect l="4791" r="2826" b="3154"/>
          <a:stretch>
            <a:fillRect/>
          </a:stretch>
        </p:blipFill>
        <p:spPr bwMode="auto">
          <a:xfrm>
            <a:off x="0" y="1905000"/>
            <a:ext cx="4343400" cy="24835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894979" name="Picture 3"/>
          <p:cNvPicPr>
            <a:picLocks noChangeAspect="1" noChangeArrowheads="1"/>
          </p:cNvPicPr>
          <p:nvPr/>
        </p:nvPicPr>
        <p:blipFill>
          <a:blip r:embed="rId3" cstate="print"/>
          <a:srcRect l="2438" r="7194" b="1198"/>
          <a:stretch>
            <a:fillRect/>
          </a:stretch>
        </p:blipFill>
        <p:spPr bwMode="auto">
          <a:xfrm>
            <a:off x="4800600" y="1981200"/>
            <a:ext cx="4141600" cy="2471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8305799" cy="7620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8231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3984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TOKARAI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KONDAJARTHA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82.05396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17.86506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984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TOKARAI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KONDAJARTHA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82.05129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17.86502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 l="4791" r="2826" b="3154"/>
          <a:stretch>
            <a:fillRect/>
          </a:stretch>
        </p:blipFill>
        <p:spPr bwMode="auto">
          <a:xfrm>
            <a:off x="0" y="1905000"/>
            <a:ext cx="4343400" cy="24835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 l="2438" r="7194" b="1198"/>
          <a:stretch>
            <a:fillRect/>
          </a:stretch>
        </p:blipFill>
        <p:spPr bwMode="auto">
          <a:xfrm>
            <a:off x="4800600" y="1981200"/>
            <a:ext cx="4141600" cy="2471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181600" y="457200"/>
            <a:ext cx="302602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685800" y="457200"/>
            <a:ext cx="295805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8305799" cy="7620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28231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3984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TOKARAI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KONDAJARTHA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3.09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82.05396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17.86506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39842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878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SILERU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TOKARAI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KONDAJARTHA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GUDEM RL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1512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0.37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82.05129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17.86502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0" marR="0" marT="0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426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219200"/>
            <a:ext cx="3886200" cy="3171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Rectangle 2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4" name="Rectangle 3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pic>
        <p:nvPicPr>
          <p:cNvPr id="103427" name="Picture 3"/>
          <p:cNvPicPr>
            <a:picLocks noChangeAspect="1" noChangeArrowheads="1"/>
          </p:cNvPicPr>
          <p:nvPr/>
        </p:nvPicPr>
        <p:blipFill>
          <a:blip r:embed="rId3" cstate="print"/>
          <a:srcRect r="8584" b="1796"/>
          <a:stretch>
            <a:fillRect/>
          </a:stretch>
        </p:blipFill>
        <p:spPr bwMode="auto">
          <a:xfrm>
            <a:off x="4705350" y="1219200"/>
            <a:ext cx="4057650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09600" y="5105400"/>
          <a:ext cx="8229600" cy="6858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82.53112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17.90998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82.53047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17.91055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45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73706" y="1524000"/>
            <a:ext cx="4270294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445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447800"/>
            <a:ext cx="3962400" cy="30993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10200"/>
          <a:ext cx="8458201" cy="838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6764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82.54946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17.91956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82.55208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17.91794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143000" y="1066800"/>
            <a:ext cx="2819400" cy="38058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4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6019800" y="1219200"/>
            <a:ext cx="2667000" cy="37283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" name="Rectangle 4"/>
          <p:cNvSpPr/>
          <p:nvPr/>
        </p:nvSpPr>
        <p:spPr>
          <a:xfrm>
            <a:off x="5791200" y="457200"/>
            <a:ext cx="3001334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IRS_R2_103-60-d-06-oct-2018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685800" y="5410200"/>
          <a:ext cx="7990709" cy="762000"/>
        </p:xfrm>
        <a:graphic>
          <a:graphicData uri="http://schemas.openxmlformats.org/drawingml/2006/table">
            <a:tbl>
              <a:tblPr/>
              <a:tblGrid>
                <a:gridCol w="212951"/>
                <a:gridCol w="642938"/>
                <a:gridCol w="642938"/>
                <a:gridCol w="991195"/>
                <a:gridCol w="928687"/>
                <a:gridCol w="839391"/>
                <a:gridCol w="285750"/>
                <a:gridCol w="419696"/>
                <a:gridCol w="446485"/>
                <a:gridCol w="392906"/>
                <a:gridCol w="455414"/>
                <a:gridCol w="410765"/>
                <a:gridCol w="866179"/>
                <a:gridCol w="455414"/>
              </a:tblGrid>
              <a:tr h="1270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17.86387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4.19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82.38262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17.86790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CHINTAPALLI_NORTH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1590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14.71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82.38556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17.87070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82.38432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17.86786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270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LAMMASINGI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WANGASARA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1604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82.38491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17.86811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Rectangle 6"/>
          <p:cNvSpPr/>
          <p:nvPr/>
        </p:nvSpPr>
        <p:spPr>
          <a:xfrm>
            <a:off x="1524000" y="609600"/>
            <a:ext cx="314881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IRS_R2_103-60-d-22-dec-2017</a:t>
            </a:r>
            <a:endParaRPr lang="en-IN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73706" y="1524000"/>
            <a:ext cx="4270294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447800"/>
            <a:ext cx="3962400" cy="30993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10200"/>
          <a:ext cx="8458201" cy="838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6764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82.54946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17.91956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82.55208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17.91794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873706" y="1524000"/>
            <a:ext cx="4270294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152400" y="1447800"/>
            <a:ext cx="3962400" cy="30993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410200"/>
          <a:ext cx="8458201" cy="8382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16764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0.71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82.54946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82.55059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17.91956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82.55208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17.91794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6764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82.55107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17.91828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49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533400" y="1371600"/>
            <a:ext cx="3429000" cy="2762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0649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181600" y="1371600"/>
            <a:ext cx="3619500" cy="2838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181600"/>
          <a:ext cx="7848599" cy="533400"/>
        </p:xfrm>
        <a:graphic>
          <a:graphicData uri="http://schemas.openxmlformats.org/drawingml/2006/table">
            <a:tbl>
              <a:tblPr/>
              <a:tblGrid>
                <a:gridCol w="218990"/>
                <a:gridCol w="630691"/>
                <a:gridCol w="630691"/>
                <a:gridCol w="972315"/>
                <a:gridCol w="910998"/>
                <a:gridCol w="823403"/>
                <a:gridCol w="280307"/>
                <a:gridCol w="411701"/>
                <a:gridCol w="437981"/>
                <a:gridCol w="385422"/>
                <a:gridCol w="446739"/>
                <a:gridCol w="402941"/>
                <a:gridCol w="849681"/>
                <a:gridCol w="446739"/>
              </a:tblGrid>
              <a:tr h="2667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667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82.54346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17.92023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0594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304388"/>
            <a:ext cx="3429000" cy="36312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0595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562600" y="1219200"/>
            <a:ext cx="3275718" cy="3733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791200"/>
          <a:ext cx="8381999" cy="457200"/>
        </p:xfrm>
        <a:graphic>
          <a:graphicData uri="http://schemas.openxmlformats.org/drawingml/2006/table">
            <a:tbl>
              <a:tblPr/>
              <a:tblGrid>
                <a:gridCol w="233872"/>
                <a:gridCol w="673554"/>
                <a:gridCol w="673554"/>
                <a:gridCol w="1038395"/>
                <a:gridCol w="972910"/>
                <a:gridCol w="879362"/>
                <a:gridCol w="299357"/>
                <a:gridCol w="439681"/>
                <a:gridCol w="467746"/>
                <a:gridCol w="411616"/>
                <a:gridCol w="477100"/>
                <a:gridCol w="430326"/>
                <a:gridCol w="907426"/>
                <a:gridCol w="477100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82.51773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17.89780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618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447800"/>
            <a:ext cx="386715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1619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447800"/>
            <a:ext cx="3752850" cy="2943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8458201" cy="6096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82.54854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17.91640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82.54952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447800"/>
            <a:ext cx="386715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029200" y="1447800"/>
            <a:ext cx="3752850" cy="2943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8458201" cy="609600"/>
        </p:xfrm>
        <a:graphic>
          <a:graphicData uri="http://schemas.openxmlformats.org/drawingml/2006/table">
            <a:tbl>
              <a:tblPr/>
              <a:tblGrid>
                <a:gridCol w="235999"/>
                <a:gridCol w="679677"/>
                <a:gridCol w="679677"/>
                <a:gridCol w="1047835"/>
                <a:gridCol w="981755"/>
                <a:gridCol w="887356"/>
                <a:gridCol w="302078"/>
                <a:gridCol w="443678"/>
                <a:gridCol w="471999"/>
                <a:gridCol w="415358"/>
                <a:gridCol w="481438"/>
                <a:gridCol w="434238"/>
                <a:gridCol w="915675"/>
                <a:gridCol w="481438"/>
              </a:tblGrid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82.54854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17.91640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0.34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82.54952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17.91646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4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04800" y="1523999"/>
            <a:ext cx="4263086" cy="30596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264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96349" y="1524000"/>
            <a:ext cx="4247651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533400" y="5562600"/>
          <a:ext cx="8305799" cy="533400"/>
        </p:xfrm>
        <a:graphic>
          <a:graphicData uri="http://schemas.openxmlformats.org/drawingml/2006/table">
            <a:tbl>
              <a:tblPr/>
              <a:tblGrid>
                <a:gridCol w="231746"/>
                <a:gridCol w="667430"/>
                <a:gridCol w="667430"/>
                <a:gridCol w="1028955"/>
                <a:gridCol w="964066"/>
                <a:gridCol w="871368"/>
                <a:gridCol w="296635"/>
                <a:gridCol w="435684"/>
                <a:gridCol w="463494"/>
                <a:gridCol w="407874"/>
                <a:gridCol w="472763"/>
                <a:gridCol w="426414"/>
                <a:gridCol w="899177"/>
                <a:gridCol w="472763"/>
              </a:tblGrid>
              <a:tr h="1333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POSITIVE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82.50055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17.91175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82.50033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17.91219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3335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125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82.50132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17.91203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69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57200" y="1752600"/>
            <a:ext cx="3314700" cy="2562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469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5257800" y="1752600"/>
            <a:ext cx="3190875" cy="2609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457200" y="5334000"/>
          <a:ext cx="8229600" cy="4572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0.29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82.54449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17.90214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762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381000" y="1524000"/>
            <a:ext cx="4038600" cy="3114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7763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4800600" y="1524000"/>
            <a:ext cx="3914775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4" name="Rectangle 3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5" name="Rectangle 4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533400" y="5638800"/>
          <a:ext cx="8229600" cy="381000"/>
        </p:xfrm>
        <a:graphic>
          <a:graphicData uri="http://schemas.openxmlformats.org/drawingml/2006/table">
            <a:tbl>
              <a:tblPr/>
              <a:tblGrid>
                <a:gridCol w="229620"/>
                <a:gridCol w="661307"/>
                <a:gridCol w="661307"/>
                <a:gridCol w="1019515"/>
                <a:gridCol w="955221"/>
                <a:gridCol w="863374"/>
                <a:gridCol w="293914"/>
                <a:gridCol w="431687"/>
                <a:gridCol w="459242"/>
                <a:gridCol w="404132"/>
                <a:gridCol w="468426"/>
                <a:gridCol w="422502"/>
                <a:gridCol w="890927"/>
                <a:gridCol w="468426"/>
              </a:tblGrid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201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OF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82.51377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17.89856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PADMAPURAM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810" name="Picture 2"/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4724400" y="1676400"/>
            <a:ext cx="4038600" cy="23093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9811" name="Picture 3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28600" y="1676400"/>
            <a:ext cx="3962400" cy="22595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953000"/>
          <a:ext cx="8534402" cy="914400"/>
        </p:xfrm>
        <a:graphic>
          <a:graphicData uri="http://schemas.openxmlformats.org/drawingml/2006/table">
            <a:tbl>
              <a:tblPr/>
              <a:tblGrid>
                <a:gridCol w="238125"/>
                <a:gridCol w="685800"/>
                <a:gridCol w="685800"/>
                <a:gridCol w="1057275"/>
                <a:gridCol w="990600"/>
                <a:gridCol w="895351"/>
                <a:gridCol w="304800"/>
                <a:gridCol w="447675"/>
                <a:gridCol w="476251"/>
                <a:gridCol w="419100"/>
                <a:gridCol w="485775"/>
                <a:gridCol w="438150"/>
                <a:gridCol w="923925"/>
                <a:gridCol w="485775"/>
              </a:tblGrid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SNO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Division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Range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Section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Beat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Block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Comp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Class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Change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Area_Ha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Longitude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Latitude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VSS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Sanctuary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CFFCC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82.50012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17.91859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82.49897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17.91863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NF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0.12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82.49846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17.91912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VANJARI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103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NARSIPATNAM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CHINTAPALLI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TAJANGI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KRISHNAPURAM RL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996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DF TO SF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NEGATIVE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1.01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82.50158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17.91804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Calibri"/>
                        </a:rPr>
                        <a:t>VANJARICOLONY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Calibri"/>
                        </a:rPr>
                        <a:t> </a:t>
                      </a:r>
                    </a:p>
                  </a:txBody>
                  <a:tcPr marL="4082" marR="4082" marT="4082" marB="0" anchor="ctr" anchorCtr="1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Rectangle 4"/>
          <p:cNvSpPr/>
          <p:nvPr/>
        </p:nvSpPr>
        <p:spPr>
          <a:xfrm>
            <a:off x="5638800" y="685800"/>
            <a:ext cx="31350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IN" dirty="0" smtClean="0"/>
              <a:t>IRS_R2_103_60b_27-feb-2019</a:t>
            </a:r>
            <a:endParaRPr lang="en-IN" dirty="0"/>
          </a:p>
        </p:txBody>
      </p:sp>
      <p:sp>
        <p:nvSpPr>
          <p:cNvPr id="6" name="Rectangle 5"/>
          <p:cNvSpPr/>
          <p:nvPr/>
        </p:nvSpPr>
        <p:spPr>
          <a:xfrm>
            <a:off x="914400" y="762000"/>
            <a:ext cx="306705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IN" dirty="0" smtClean="0"/>
              <a:t>IRS_R2_103_60b_23-12-2017</a:t>
            </a:r>
            <a:endParaRPr lang="en-IN" dirty="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2830</TotalTime>
  <Words>51155</Words>
  <Application>Microsoft Office PowerPoint</Application>
  <PresentationFormat>On-screen Show (4:3)</PresentationFormat>
  <Paragraphs>45940</Paragraphs>
  <Slides>878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878</vt:i4>
      </vt:variant>
    </vt:vector>
  </HeadingPairs>
  <TitlesOfParts>
    <vt:vector size="879" baseType="lpstr">
      <vt:lpstr>Office Theme</vt:lpstr>
      <vt:lpstr>Slide 1</vt:lpstr>
      <vt:lpstr>Slide 2</vt:lpstr>
      <vt:lpstr>Slide 3</vt:lpstr>
      <vt:lpstr>Slide 4</vt:lpstr>
      <vt:lpstr>Slide 5</vt:lpstr>
      <vt:lpstr>Slide 6</vt:lpstr>
      <vt:lpstr>Slide 7</vt:lpstr>
      <vt:lpstr>Slide 8</vt:lpstr>
      <vt:lpstr>Slide 9</vt:lpstr>
      <vt:lpstr>Slide 10</vt:lpstr>
      <vt:lpstr>Slide 11</vt:lpstr>
      <vt:lpstr>Slide 12</vt:lpstr>
      <vt:lpstr>Slide 13</vt:lpstr>
      <vt:lpstr>Slide 14</vt:lpstr>
      <vt:lpstr>Slide 15</vt:lpstr>
      <vt:lpstr>Slide 16</vt:lpstr>
      <vt:lpstr>Slide 17</vt:lpstr>
      <vt:lpstr>Slide 18</vt:lpstr>
      <vt:lpstr>Slide 19</vt:lpstr>
      <vt:lpstr>Slide 20</vt:lpstr>
      <vt:lpstr>Slide 21</vt:lpstr>
      <vt:lpstr>Slide 22</vt:lpstr>
      <vt:lpstr>Slide 23</vt:lpstr>
      <vt:lpstr>Slide 24</vt:lpstr>
      <vt:lpstr>Slide 25</vt:lpstr>
      <vt:lpstr>Slide 26</vt:lpstr>
      <vt:lpstr>Slide 27</vt:lpstr>
      <vt:lpstr>Slide 28</vt:lpstr>
      <vt:lpstr>Slide 29</vt:lpstr>
      <vt:lpstr>Slide 30</vt:lpstr>
      <vt:lpstr>Slide 31</vt:lpstr>
      <vt:lpstr>Slide 32</vt:lpstr>
      <vt:lpstr>Slide 33</vt:lpstr>
      <vt:lpstr>Slide 34</vt:lpstr>
      <vt:lpstr>Slide 35</vt:lpstr>
      <vt:lpstr>Slide 36</vt:lpstr>
      <vt:lpstr>Slide 37</vt:lpstr>
      <vt:lpstr>Slide 38</vt:lpstr>
      <vt:lpstr>Slide 39</vt:lpstr>
      <vt:lpstr>Slide 40</vt:lpstr>
      <vt:lpstr>Slide 41</vt:lpstr>
      <vt:lpstr>Slide 42</vt:lpstr>
      <vt:lpstr>Slide 43</vt:lpstr>
      <vt:lpstr>Slide 44</vt:lpstr>
      <vt:lpstr>Slide 45</vt:lpstr>
      <vt:lpstr>Slide 46</vt:lpstr>
      <vt:lpstr>Slide 47</vt:lpstr>
      <vt:lpstr>Slide 48</vt:lpstr>
      <vt:lpstr>Slide 49</vt:lpstr>
      <vt:lpstr>Slide 50</vt:lpstr>
      <vt:lpstr>Slide 51</vt:lpstr>
      <vt:lpstr>Slide 52</vt:lpstr>
      <vt:lpstr>Slide 53</vt:lpstr>
      <vt:lpstr>Slide 54</vt:lpstr>
      <vt:lpstr>Slide 55</vt:lpstr>
      <vt:lpstr>Slide 56</vt:lpstr>
      <vt:lpstr>Slide 57</vt:lpstr>
      <vt:lpstr>Slide 58</vt:lpstr>
      <vt:lpstr>Slide 59</vt:lpstr>
      <vt:lpstr>Slide 60</vt:lpstr>
      <vt:lpstr>Slide 61</vt:lpstr>
      <vt:lpstr>Slide 62</vt:lpstr>
      <vt:lpstr>Slide 63</vt:lpstr>
      <vt:lpstr>Slide 64</vt:lpstr>
      <vt:lpstr>Slide 65</vt:lpstr>
      <vt:lpstr>Slide 66</vt:lpstr>
      <vt:lpstr>Slide 67</vt:lpstr>
      <vt:lpstr>Slide 68</vt:lpstr>
      <vt:lpstr>Slide 69</vt:lpstr>
      <vt:lpstr>Slide 70</vt:lpstr>
      <vt:lpstr>Slide 71</vt:lpstr>
      <vt:lpstr>Slide 72</vt:lpstr>
      <vt:lpstr>Slide 73</vt:lpstr>
      <vt:lpstr>Slide 74</vt:lpstr>
      <vt:lpstr>Slide 75</vt:lpstr>
      <vt:lpstr>Slide 76</vt:lpstr>
      <vt:lpstr>Slide 77</vt:lpstr>
      <vt:lpstr>Slide 78</vt:lpstr>
      <vt:lpstr>Slide 79</vt:lpstr>
      <vt:lpstr>Slide 80</vt:lpstr>
      <vt:lpstr>Slide 81</vt:lpstr>
      <vt:lpstr>Slide 82</vt:lpstr>
      <vt:lpstr>Slide 83</vt:lpstr>
      <vt:lpstr>Slide 84</vt:lpstr>
      <vt:lpstr>Slide 85</vt:lpstr>
      <vt:lpstr>Slide 86</vt:lpstr>
      <vt:lpstr>Slide 87</vt:lpstr>
      <vt:lpstr>Slide 88</vt:lpstr>
      <vt:lpstr>Slide 89</vt:lpstr>
      <vt:lpstr>Slide 90</vt:lpstr>
      <vt:lpstr>Slide 91</vt:lpstr>
      <vt:lpstr>Slide 92</vt:lpstr>
      <vt:lpstr>Slide 93</vt:lpstr>
      <vt:lpstr>Slide 94</vt:lpstr>
      <vt:lpstr>Slide 95</vt:lpstr>
      <vt:lpstr>Slide 96</vt:lpstr>
      <vt:lpstr>Slide 97</vt:lpstr>
      <vt:lpstr>Slide 98</vt:lpstr>
      <vt:lpstr>Slide 99</vt:lpstr>
      <vt:lpstr>Slide 100</vt:lpstr>
      <vt:lpstr>Slide 101</vt:lpstr>
      <vt:lpstr>Slide 102</vt:lpstr>
      <vt:lpstr>Slide 103</vt:lpstr>
      <vt:lpstr>Slide 104</vt:lpstr>
      <vt:lpstr>Slide 105</vt:lpstr>
      <vt:lpstr>Slide 106</vt:lpstr>
      <vt:lpstr>Slide 107</vt:lpstr>
      <vt:lpstr>Slide 108</vt:lpstr>
      <vt:lpstr>Slide 109</vt:lpstr>
      <vt:lpstr>Slide 110</vt:lpstr>
      <vt:lpstr>Slide 111</vt:lpstr>
      <vt:lpstr>Slide 112</vt:lpstr>
      <vt:lpstr>Slide 113</vt:lpstr>
      <vt:lpstr>Slide 114</vt:lpstr>
      <vt:lpstr>Slide 115</vt:lpstr>
      <vt:lpstr>Slide 116</vt:lpstr>
      <vt:lpstr>Slide 117</vt:lpstr>
      <vt:lpstr>Slide 118</vt:lpstr>
      <vt:lpstr>Slide 119</vt:lpstr>
      <vt:lpstr>Slide 120</vt:lpstr>
      <vt:lpstr>Slide 121</vt:lpstr>
      <vt:lpstr>Slide 122</vt:lpstr>
      <vt:lpstr>Slide 123</vt:lpstr>
      <vt:lpstr>Slide 124</vt:lpstr>
      <vt:lpstr>Slide 125</vt:lpstr>
      <vt:lpstr>Slide 126</vt:lpstr>
      <vt:lpstr>Slide 127</vt:lpstr>
      <vt:lpstr>Slide 128</vt:lpstr>
      <vt:lpstr>Slide 129</vt:lpstr>
      <vt:lpstr>Slide 130</vt:lpstr>
      <vt:lpstr>Slide 131</vt:lpstr>
      <vt:lpstr>Slide 132</vt:lpstr>
      <vt:lpstr>Slide 133</vt:lpstr>
      <vt:lpstr>Slide 134</vt:lpstr>
      <vt:lpstr>Slide 135</vt:lpstr>
      <vt:lpstr>Slide 136</vt:lpstr>
      <vt:lpstr>Slide 137</vt:lpstr>
      <vt:lpstr>Slide 138</vt:lpstr>
      <vt:lpstr>Slide 139</vt:lpstr>
      <vt:lpstr>Slide 140</vt:lpstr>
      <vt:lpstr>Slide 141</vt:lpstr>
      <vt:lpstr>Slide 142</vt:lpstr>
      <vt:lpstr>Slide 143</vt:lpstr>
      <vt:lpstr>Slide 144</vt:lpstr>
      <vt:lpstr>Slide 145</vt:lpstr>
      <vt:lpstr>Slide 146</vt:lpstr>
      <vt:lpstr>Slide 147</vt:lpstr>
      <vt:lpstr>Slide 148</vt:lpstr>
      <vt:lpstr>Slide 149</vt:lpstr>
      <vt:lpstr>Slide 150</vt:lpstr>
      <vt:lpstr>Slide 151</vt:lpstr>
      <vt:lpstr>Slide 152</vt:lpstr>
      <vt:lpstr>Slide 153</vt:lpstr>
      <vt:lpstr>Slide 154</vt:lpstr>
      <vt:lpstr>Slide 155</vt:lpstr>
      <vt:lpstr>Slide 156</vt:lpstr>
      <vt:lpstr>Slide 157</vt:lpstr>
      <vt:lpstr>Slide 158</vt:lpstr>
      <vt:lpstr>Slide 159</vt:lpstr>
      <vt:lpstr>Slide 160</vt:lpstr>
      <vt:lpstr>Slide 161</vt:lpstr>
      <vt:lpstr>Slide 162</vt:lpstr>
      <vt:lpstr>Slide 163</vt:lpstr>
      <vt:lpstr>Slide 164</vt:lpstr>
      <vt:lpstr>Slide 165</vt:lpstr>
      <vt:lpstr>Slide 166</vt:lpstr>
      <vt:lpstr>Slide 167</vt:lpstr>
      <vt:lpstr>Slide 168</vt:lpstr>
      <vt:lpstr>Slide 169</vt:lpstr>
      <vt:lpstr>Slide 170</vt:lpstr>
      <vt:lpstr>Slide 171</vt:lpstr>
      <vt:lpstr>Slide 172</vt:lpstr>
      <vt:lpstr>Slide 173</vt:lpstr>
      <vt:lpstr>Slide 174</vt:lpstr>
      <vt:lpstr>Slide 175</vt:lpstr>
      <vt:lpstr>Slide 176</vt:lpstr>
      <vt:lpstr>Slide 177</vt:lpstr>
      <vt:lpstr>Slide 178</vt:lpstr>
      <vt:lpstr>Slide 179</vt:lpstr>
      <vt:lpstr>Slide 180</vt:lpstr>
      <vt:lpstr>Slide 181</vt:lpstr>
      <vt:lpstr>Slide 182</vt:lpstr>
      <vt:lpstr>Slide 183</vt:lpstr>
      <vt:lpstr>Slide 184</vt:lpstr>
      <vt:lpstr>Slide 185</vt:lpstr>
      <vt:lpstr>Slide 186</vt:lpstr>
      <vt:lpstr>Slide 187</vt:lpstr>
      <vt:lpstr>Slide 188</vt:lpstr>
      <vt:lpstr>Slide 189</vt:lpstr>
      <vt:lpstr>Slide 190</vt:lpstr>
      <vt:lpstr>Slide 191</vt:lpstr>
      <vt:lpstr>Slide 192</vt:lpstr>
      <vt:lpstr>Slide 193</vt:lpstr>
      <vt:lpstr>Slide 194</vt:lpstr>
      <vt:lpstr>Slide 195</vt:lpstr>
      <vt:lpstr>Slide 196</vt:lpstr>
      <vt:lpstr>Slide 197</vt:lpstr>
      <vt:lpstr>Slide 198</vt:lpstr>
      <vt:lpstr>Slide 199</vt:lpstr>
      <vt:lpstr>Slide 200</vt:lpstr>
      <vt:lpstr>Slide 201</vt:lpstr>
      <vt:lpstr>Slide 202</vt:lpstr>
      <vt:lpstr>Slide 203</vt:lpstr>
      <vt:lpstr>Slide 204</vt:lpstr>
      <vt:lpstr>Slide 205</vt:lpstr>
      <vt:lpstr>Slide 206</vt:lpstr>
      <vt:lpstr>Slide 207</vt:lpstr>
      <vt:lpstr>Slide 208</vt:lpstr>
      <vt:lpstr>Slide 209</vt:lpstr>
      <vt:lpstr>Slide 210</vt:lpstr>
      <vt:lpstr>Slide 211</vt:lpstr>
      <vt:lpstr>Slide 212</vt:lpstr>
      <vt:lpstr>Slide 213</vt:lpstr>
      <vt:lpstr>Slide 214</vt:lpstr>
      <vt:lpstr>Slide 215</vt:lpstr>
      <vt:lpstr>Slide 216</vt:lpstr>
      <vt:lpstr>Slide 217</vt:lpstr>
      <vt:lpstr>Slide 218</vt:lpstr>
      <vt:lpstr>Slide 219</vt:lpstr>
      <vt:lpstr>Slide 220</vt:lpstr>
      <vt:lpstr>Slide 221</vt:lpstr>
      <vt:lpstr>Slide 222</vt:lpstr>
      <vt:lpstr>Slide 223</vt:lpstr>
      <vt:lpstr>Slide 224</vt:lpstr>
      <vt:lpstr>Slide 225</vt:lpstr>
      <vt:lpstr>Slide 226</vt:lpstr>
      <vt:lpstr>Slide 227</vt:lpstr>
      <vt:lpstr>Slide 228</vt:lpstr>
      <vt:lpstr>Slide 229</vt:lpstr>
      <vt:lpstr>Slide 230</vt:lpstr>
      <vt:lpstr>Slide 231</vt:lpstr>
      <vt:lpstr>Slide 232</vt:lpstr>
      <vt:lpstr>Slide 233</vt:lpstr>
      <vt:lpstr>Slide 234</vt:lpstr>
      <vt:lpstr>Slide 235</vt:lpstr>
      <vt:lpstr>Slide 236</vt:lpstr>
      <vt:lpstr>Slide 237</vt:lpstr>
      <vt:lpstr>Slide 238</vt:lpstr>
      <vt:lpstr>Slide 239</vt:lpstr>
      <vt:lpstr>Slide 240</vt:lpstr>
      <vt:lpstr>Slide 241</vt:lpstr>
      <vt:lpstr>Slide 242</vt:lpstr>
      <vt:lpstr>Slide 243</vt:lpstr>
      <vt:lpstr>Slide 244</vt:lpstr>
      <vt:lpstr>Slide 245</vt:lpstr>
      <vt:lpstr>Slide 246</vt:lpstr>
      <vt:lpstr>Slide 247</vt:lpstr>
      <vt:lpstr>Slide 248</vt:lpstr>
      <vt:lpstr>Slide 249</vt:lpstr>
      <vt:lpstr>Slide 250</vt:lpstr>
      <vt:lpstr>Slide 251</vt:lpstr>
      <vt:lpstr>Slide 252</vt:lpstr>
      <vt:lpstr>Slide 253</vt:lpstr>
      <vt:lpstr>Slide 254</vt:lpstr>
      <vt:lpstr>Slide 255</vt:lpstr>
      <vt:lpstr>Slide 256</vt:lpstr>
      <vt:lpstr>Slide 257</vt:lpstr>
      <vt:lpstr>Slide 258</vt:lpstr>
      <vt:lpstr>Slide 259</vt:lpstr>
      <vt:lpstr>Slide 260</vt:lpstr>
      <vt:lpstr>Slide 261</vt:lpstr>
      <vt:lpstr>Slide 262</vt:lpstr>
      <vt:lpstr>Slide 263</vt:lpstr>
      <vt:lpstr>Slide 264</vt:lpstr>
      <vt:lpstr>Slide 265</vt:lpstr>
      <vt:lpstr>Slide 266</vt:lpstr>
      <vt:lpstr>Slide 267</vt:lpstr>
      <vt:lpstr>Slide 268</vt:lpstr>
      <vt:lpstr>Slide 269</vt:lpstr>
      <vt:lpstr>Slide 270</vt:lpstr>
      <vt:lpstr>Slide 271</vt:lpstr>
      <vt:lpstr>Slide 272</vt:lpstr>
      <vt:lpstr>Slide 273</vt:lpstr>
      <vt:lpstr>Slide 274</vt:lpstr>
      <vt:lpstr>Slide 275</vt:lpstr>
      <vt:lpstr>Slide 276</vt:lpstr>
      <vt:lpstr>Slide 277</vt:lpstr>
      <vt:lpstr>Slide 278</vt:lpstr>
      <vt:lpstr>Slide 279</vt:lpstr>
      <vt:lpstr>Slide 280</vt:lpstr>
      <vt:lpstr>Slide 281</vt:lpstr>
      <vt:lpstr>Slide 282</vt:lpstr>
      <vt:lpstr>Slide 283</vt:lpstr>
      <vt:lpstr>Slide 284</vt:lpstr>
      <vt:lpstr>Slide 285</vt:lpstr>
      <vt:lpstr>Slide 286</vt:lpstr>
      <vt:lpstr>Slide 287</vt:lpstr>
      <vt:lpstr>Slide 288</vt:lpstr>
      <vt:lpstr>Slide 289</vt:lpstr>
      <vt:lpstr>Slide 290</vt:lpstr>
      <vt:lpstr>Slide 291</vt:lpstr>
      <vt:lpstr>Slide 292</vt:lpstr>
      <vt:lpstr>Slide 293</vt:lpstr>
      <vt:lpstr>Slide 294</vt:lpstr>
      <vt:lpstr>Slide 295</vt:lpstr>
      <vt:lpstr>Slide 296</vt:lpstr>
      <vt:lpstr>Slide 297</vt:lpstr>
      <vt:lpstr>Slide 298</vt:lpstr>
      <vt:lpstr>Slide 299</vt:lpstr>
      <vt:lpstr>Slide 300</vt:lpstr>
      <vt:lpstr>Slide 301</vt:lpstr>
      <vt:lpstr>Slide 302</vt:lpstr>
      <vt:lpstr>Slide 303</vt:lpstr>
      <vt:lpstr>Slide 304</vt:lpstr>
      <vt:lpstr>Slide 305</vt:lpstr>
      <vt:lpstr>Slide 306</vt:lpstr>
      <vt:lpstr>Slide 307</vt:lpstr>
      <vt:lpstr>Slide 308</vt:lpstr>
      <vt:lpstr>Slide 309</vt:lpstr>
      <vt:lpstr>Slide 310</vt:lpstr>
      <vt:lpstr>Slide 311</vt:lpstr>
      <vt:lpstr>Slide 312</vt:lpstr>
      <vt:lpstr>Slide 313</vt:lpstr>
      <vt:lpstr>Slide 314</vt:lpstr>
      <vt:lpstr>Slide 315</vt:lpstr>
      <vt:lpstr>Slide 316</vt:lpstr>
      <vt:lpstr>Slide 317</vt:lpstr>
      <vt:lpstr>Slide 318</vt:lpstr>
      <vt:lpstr>Slide 319</vt:lpstr>
      <vt:lpstr>Slide 320</vt:lpstr>
      <vt:lpstr>Slide 321</vt:lpstr>
      <vt:lpstr>Slide 322</vt:lpstr>
      <vt:lpstr>Slide 323</vt:lpstr>
      <vt:lpstr>Slide 324</vt:lpstr>
      <vt:lpstr>Slide 325</vt:lpstr>
      <vt:lpstr>Slide 326</vt:lpstr>
      <vt:lpstr>Slide 327</vt:lpstr>
      <vt:lpstr>Slide 328</vt:lpstr>
      <vt:lpstr>Slide 329</vt:lpstr>
      <vt:lpstr>Slide 330</vt:lpstr>
      <vt:lpstr>Slide 331</vt:lpstr>
      <vt:lpstr>Slide 332</vt:lpstr>
      <vt:lpstr>Slide 333</vt:lpstr>
      <vt:lpstr>Slide 334</vt:lpstr>
      <vt:lpstr>Slide 335</vt:lpstr>
      <vt:lpstr>Slide 336</vt:lpstr>
      <vt:lpstr>Slide 337</vt:lpstr>
      <vt:lpstr>Slide 338</vt:lpstr>
      <vt:lpstr>Slide 339</vt:lpstr>
      <vt:lpstr>Slide 340</vt:lpstr>
      <vt:lpstr>Slide 341</vt:lpstr>
      <vt:lpstr>Slide 342</vt:lpstr>
      <vt:lpstr>Slide 343</vt:lpstr>
      <vt:lpstr>Slide 344</vt:lpstr>
      <vt:lpstr>Slide 345</vt:lpstr>
      <vt:lpstr>Slide 346</vt:lpstr>
      <vt:lpstr>Slide 347</vt:lpstr>
      <vt:lpstr>Slide 348</vt:lpstr>
      <vt:lpstr>Slide 349</vt:lpstr>
      <vt:lpstr>Slide 350</vt:lpstr>
      <vt:lpstr>Slide 351</vt:lpstr>
      <vt:lpstr>Slide 352</vt:lpstr>
      <vt:lpstr>Slide 353</vt:lpstr>
      <vt:lpstr>Slide 354</vt:lpstr>
      <vt:lpstr>Slide 355</vt:lpstr>
      <vt:lpstr>Slide 356</vt:lpstr>
      <vt:lpstr>Slide 357</vt:lpstr>
      <vt:lpstr>Slide 358</vt:lpstr>
      <vt:lpstr>Slide 359</vt:lpstr>
      <vt:lpstr>Slide 360</vt:lpstr>
      <vt:lpstr>Slide 361</vt:lpstr>
      <vt:lpstr>Slide 362</vt:lpstr>
      <vt:lpstr>Slide 363</vt:lpstr>
      <vt:lpstr>Slide 364</vt:lpstr>
      <vt:lpstr>Slide 365</vt:lpstr>
      <vt:lpstr>Slide 366</vt:lpstr>
      <vt:lpstr>Slide 367</vt:lpstr>
      <vt:lpstr>Slide 368</vt:lpstr>
      <vt:lpstr>Slide 369</vt:lpstr>
      <vt:lpstr>Slide 370</vt:lpstr>
      <vt:lpstr>Slide 371</vt:lpstr>
      <vt:lpstr>Slide 372</vt:lpstr>
      <vt:lpstr>Slide 373</vt:lpstr>
      <vt:lpstr>Slide 374</vt:lpstr>
      <vt:lpstr>Slide 375</vt:lpstr>
      <vt:lpstr>Slide 376</vt:lpstr>
      <vt:lpstr>Slide 377</vt:lpstr>
      <vt:lpstr>Slide 378</vt:lpstr>
      <vt:lpstr>Slide 379</vt:lpstr>
      <vt:lpstr>Slide 380</vt:lpstr>
      <vt:lpstr>Slide 381</vt:lpstr>
      <vt:lpstr>Slide 382</vt:lpstr>
      <vt:lpstr>Slide 383</vt:lpstr>
      <vt:lpstr>Slide 384</vt:lpstr>
      <vt:lpstr>Slide 385</vt:lpstr>
      <vt:lpstr>Slide 386</vt:lpstr>
      <vt:lpstr>Slide 387</vt:lpstr>
      <vt:lpstr>Slide 388</vt:lpstr>
      <vt:lpstr>Slide 389</vt:lpstr>
      <vt:lpstr>Slide 390</vt:lpstr>
      <vt:lpstr>Slide 391</vt:lpstr>
      <vt:lpstr>Slide 392</vt:lpstr>
      <vt:lpstr>Slide 393</vt:lpstr>
      <vt:lpstr>Slide 394</vt:lpstr>
      <vt:lpstr>Slide 395</vt:lpstr>
      <vt:lpstr>Slide 396</vt:lpstr>
      <vt:lpstr>Slide 397</vt:lpstr>
      <vt:lpstr>Slide 398</vt:lpstr>
      <vt:lpstr>Slide 399</vt:lpstr>
      <vt:lpstr>Slide 400</vt:lpstr>
      <vt:lpstr>Slide 401</vt:lpstr>
      <vt:lpstr>Slide 402</vt:lpstr>
      <vt:lpstr>Slide 403</vt:lpstr>
      <vt:lpstr>Slide 404</vt:lpstr>
      <vt:lpstr>Slide 405</vt:lpstr>
      <vt:lpstr>Slide 406</vt:lpstr>
      <vt:lpstr>Slide 407</vt:lpstr>
      <vt:lpstr>Slide 408</vt:lpstr>
      <vt:lpstr>Slide 409</vt:lpstr>
      <vt:lpstr>Slide 410</vt:lpstr>
      <vt:lpstr>Slide 411</vt:lpstr>
      <vt:lpstr>Slide 412</vt:lpstr>
      <vt:lpstr>Slide 413</vt:lpstr>
      <vt:lpstr>Slide 414</vt:lpstr>
      <vt:lpstr>Slide 415</vt:lpstr>
      <vt:lpstr>Slide 416</vt:lpstr>
      <vt:lpstr>Slide 417</vt:lpstr>
      <vt:lpstr>Slide 418</vt:lpstr>
      <vt:lpstr>Slide 419</vt:lpstr>
      <vt:lpstr>Slide 420</vt:lpstr>
      <vt:lpstr>Slide 421</vt:lpstr>
      <vt:lpstr>Slide 422</vt:lpstr>
      <vt:lpstr>Slide 423</vt:lpstr>
      <vt:lpstr>Slide 424</vt:lpstr>
      <vt:lpstr>Slide 425</vt:lpstr>
      <vt:lpstr>Slide 426</vt:lpstr>
      <vt:lpstr>Slide 427</vt:lpstr>
      <vt:lpstr>Slide 428</vt:lpstr>
      <vt:lpstr>Slide 429</vt:lpstr>
      <vt:lpstr>Slide 430</vt:lpstr>
      <vt:lpstr>Slide 431</vt:lpstr>
      <vt:lpstr>Slide 432</vt:lpstr>
      <vt:lpstr>Slide 433</vt:lpstr>
      <vt:lpstr>Slide 434</vt:lpstr>
      <vt:lpstr>Slide 435</vt:lpstr>
      <vt:lpstr>Slide 436</vt:lpstr>
      <vt:lpstr>Slide 437</vt:lpstr>
      <vt:lpstr>Slide 438</vt:lpstr>
      <vt:lpstr>Slide 439</vt:lpstr>
      <vt:lpstr>Slide 440</vt:lpstr>
      <vt:lpstr>Slide 441</vt:lpstr>
      <vt:lpstr>Slide 442</vt:lpstr>
      <vt:lpstr>Slide 443</vt:lpstr>
      <vt:lpstr>Slide 444</vt:lpstr>
      <vt:lpstr>Slide 445</vt:lpstr>
      <vt:lpstr>Slide 446</vt:lpstr>
      <vt:lpstr>Slide 447</vt:lpstr>
      <vt:lpstr>Slide 448</vt:lpstr>
      <vt:lpstr>Slide 449</vt:lpstr>
      <vt:lpstr>Slide 450</vt:lpstr>
      <vt:lpstr>Slide 451</vt:lpstr>
      <vt:lpstr>Slide 452</vt:lpstr>
      <vt:lpstr>Slide 453</vt:lpstr>
      <vt:lpstr>Slide 454</vt:lpstr>
      <vt:lpstr>Slide 455</vt:lpstr>
      <vt:lpstr>Slide 456</vt:lpstr>
      <vt:lpstr>Slide 457</vt:lpstr>
      <vt:lpstr>Slide 458</vt:lpstr>
      <vt:lpstr>Slide 459</vt:lpstr>
      <vt:lpstr>Slide 460</vt:lpstr>
      <vt:lpstr>Slide 461</vt:lpstr>
      <vt:lpstr>Slide 462</vt:lpstr>
      <vt:lpstr>Slide 463</vt:lpstr>
      <vt:lpstr>Slide 464</vt:lpstr>
      <vt:lpstr>Slide 465</vt:lpstr>
      <vt:lpstr>Slide 466</vt:lpstr>
      <vt:lpstr>Slide 467</vt:lpstr>
      <vt:lpstr>Slide 468</vt:lpstr>
      <vt:lpstr>Slide 469</vt:lpstr>
      <vt:lpstr>Slide 470</vt:lpstr>
      <vt:lpstr>Slide 471</vt:lpstr>
      <vt:lpstr>Slide 472</vt:lpstr>
      <vt:lpstr>Slide 473</vt:lpstr>
      <vt:lpstr>Slide 474</vt:lpstr>
      <vt:lpstr>Slide 475</vt:lpstr>
      <vt:lpstr>Slide 476</vt:lpstr>
      <vt:lpstr>Slide 477</vt:lpstr>
      <vt:lpstr>Slide 478</vt:lpstr>
      <vt:lpstr>Slide 479</vt:lpstr>
      <vt:lpstr>Slide 480</vt:lpstr>
      <vt:lpstr>Slide 481</vt:lpstr>
      <vt:lpstr>Slide 482</vt:lpstr>
      <vt:lpstr>Slide 483</vt:lpstr>
      <vt:lpstr>Slide 484</vt:lpstr>
      <vt:lpstr>Slide 485</vt:lpstr>
      <vt:lpstr>Slide 486</vt:lpstr>
      <vt:lpstr>Slide 487</vt:lpstr>
      <vt:lpstr>Slide 488</vt:lpstr>
      <vt:lpstr>Slide 489</vt:lpstr>
      <vt:lpstr>Slide 490</vt:lpstr>
      <vt:lpstr>Slide 491</vt:lpstr>
      <vt:lpstr>Slide 492</vt:lpstr>
      <vt:lpstr>Slide 493</vt:lpstr>
      <vt:lpstr>Slide 494</vt:lpstr>
      <vt:lpstr>Slide 495</vt:lpstr>
      <vt:lpstr>Slide 496</vt:lpstr>
      <vt:lpstr>Slide 497</vt:lpstr>
      <vt:lpstr>Slide 498</vt:lpstr>
      <vt:lpstr>Slide 499</vt:lpstr>
      <vt:lpstr>Slide 500</vt:lpstr>
      <vt:lpstr>Slide 501</vt:lpstr>
      <vt:lpstr>Slide 502</vt:lpstr>
      <vt:lpstr>Slide 503</vt:lpstr>
      <vt:lpstr>Slide 504</vt:lpstr>
      <vt:lpstr>Slide 505</vt:lpstr>
      <vt:lpstr>Slide 506</vt:lpstr>
      <vt:lpstr>Slide 507</vt:lpstr>
      <vt:lpstr>Slide 508</vt:lpstr>
      <vt:lpstr>Slide 509</vt:lpstr>
      <vt:lpstr>Slide 510</vt:lpstr>
      <vt:lpstr>Slide 511</vt:lpstr>
      <vt:lpstr>Slide 512</vt:lpstr>
      <vt:lpstr>Slide 513</vt:lpstr>
      <vt:lpstr>Slide 514</vt:lpstr>
      <vt:lpstr>Slide 515</vt:lpstr>
      <vt:lpstr>Slide 516</vt:lpstr>
      <vt:lpstr>Slide 517</vt:lpstr>
      <vt:lpstr>Slide 518</vt:lpstr>
      <vt:lpstr>Slide 519</vt:lpstr>
      <vt:lpstr>Slide 520</vt:lpstr>
      <vt:lpstr>Slide 521</vt:lpstr>
      <vt:lpstr>Slide 522</vt:lpstr>
      <vt:lpstr>Slide 523</vt:lpstr>
      <vt:lpstr>Slide 524</vt:lpstr>
      <vt:lpstr>Slide 525</vt:lpstr>
      <vt:lpstr>Slide 526</vt:lpstr>
      <vt:lpstr>Slide 527</vt:lpstr>
      <vt:lpstr>Slide 528</vt:lpstr>
      <vt:lpstr>Slide 529</vt:lpstr>
      <vt:lpstr>Slide 530</vt:lpstr>
      <vt:lpstr>Slide 531</vt:lpstr>
      <vt:lpstr>Slide 532</vt:lpstr>
      <vt:lpstr>Slide 533</vt:lpstr>
      <vt:lpstr>Slide 534</vt:lpstr>
      <vt:lpstr>Slide 535</vt:lpstr>
      <vt:lpstr>Slide 536</vt:lpstr>
      <vt:lpstr>Slide 537</vt:lpstr>
      <vt:lpstr>Slide 538</vt:lpstr>
      <vt:lpstr>Slide 539</vt:lpstr>
      <vt:lpstr>Slide 540</vt:lpstr>
      <vt:lpstr>Slide 541</vt:lpstr>
      <vt:lpstr>Slide 542</vt:lpstr>
      <vt:lpstr>Slide 543</vt:lpstr>
      <vt:lpstr>Slide 544</vt:lpstr>
      <vt:lpstr>Slide 545</vt:lpstr>
      <vt:lpstr>Slide 546</vt:lpstr>
      <vt:lpstr>Slide 547</vt:lpstr>
      <vt:lpstr>Slide 548</vt:lpstr>
      <vt:lpstr>Slide 549</vt:lpstr>
      <vt:lpstr>Slide 550</vt:lpstr>
      <vt:lpstr>Slide 551</vt:lpstr>
      <vt:lpstr>Slide 552</vt:lpstr>
      <vt:lpstr>Slide 553</vt:lpstr>
      <vt:lpstr>Slide 554</vt:lpstr>
      <vt:lpstr>Slide 555</vt:lpstr>
      <vt:lpstr>Slide 556</vt:lpstr>
      <vt:lpstr>Slide 557</vt:lpstr>
      <vt:lpstr>Slide 558</vt:lpstr>
      <vt:lpstr>Slide 559</vt:lpstr>
      <vt:lpstr>Slide 560</vt:lpstr>
      <vt:lpstr>Slide 561</vt:lpstr>
      <vt:lpstr>Slide 562</vt:lpstr>
      <vt:lpstr>Slide 563</vt:lpstr>
      <vt:lpstr>Slide 564</vt:lpstr>
      <vt:lpstr>Slide 565</vt:lpstr>
      <vt:lpstr>Slide 566</vt:lpstr>
      <vt:lpstr>Slide 567</vt:lpstr>
      <vt:lpstr>Slide 568</vt:lpstr>
      <vt:lpstr>Slide 569</vt:lpstr>
      <vt:lpstr>Slide 570</vt:lpstr>
      <vt:lpstr>Slide 571</vt:lpstr>
      <vt:lpstr>Slide 572</vt:lpstr>
      <vt:lpstr>Slide 573</vt:lpstr>
      <vt:lpstr>Slide 574</vt:lpstr>
      <vt:lpstr>Slide 575</vt:lpstr>
      <vt:lpstr>Slide 576</vt:lpstr>
      <vt:lpstr>Slide 577</vt:lpstr>
      <vt:lpstr>Slide 578</vt:lpstr>
      <vt:lpstr>Slide 579</vt:lpstr>
      <vt:lpstr>Slide 580</vt:lpstr>
      <vt:lpstr>Slide 581</vt:lpstr>
      <vt:lpstr>Slide 582</vt:lpstr>
      <vt:lpstr>Slide 583</vt:lpstr>
      <vt:lpstr>Slide 584</vt:lpstr>
      <vt:lpstr>Slide 585</vt:lpstr>
      <vt:lpstr>Slide 586</vt:lpstr>
      <vt:lpstr>Slide 587</vt:lpstr>
      <vt:lpstr>Slide 588</vt:lpstr>
      <vt:lpstr>Slide 589</vt:lpstr>
      <vt:lpstr>Slide 590</vt:lpstr>
      <vt:lpstr>Slide 591</vt:lpstr>
      <vt:lpstr>Slide 592</vt:lpstr>
      <vt:lpstr>Slide 593</vt:lpstr>
      <vt:lpstr>Slide 594</vt:lpstr>
      <vt:lpstr>Slide 595</vt:lpstr>
      <vt:lpstr>Slide 596</vt:lpstr>
      <vt:lpstr>Slide 597</vt:lpstr>
      <vt:lpstr>Slide 598</vt:lpstr>
      <vt:lpstr>Slide 599</vt:lpstr>
      <vt:lpstr>Slide 600</vt:lpstr>
      <vt:lpstr>Slide 601</vt:lpstr>
      <vt:lpstr>Slide 602</vt:lpstr>
      <vt:lpstr>Slide 603</vt:lpstr>
      <vt:lpstr>Slide 604</vt:lpstr>
      <vt:lpstr>Slide 605</vt:lpstr>
      <vt:lpstr>Slide 606</vt:lpstr>
      <vt:lpstr>Slide 607</vt:lpstr>
      <vt:lpstr>Slide 608</vt:lpstr>
      <vt:lpstr>Slide 609</vt:lpstr>
      <vt:lpstr>Slide 610</vt:lpstr>
      <vt:lpstr>Slide 611</vt:lpstr>
      <vt:lpstr>Slide 612</vt:lpstr>
      <vt:lpstr>Slide 613</vt:lpstr>
      <vt:lpstr>Slide 614</vt:lpstr>
      <vt:lpstr>Slide 615</vt:lpstr>
      <vt:lpstr>Slide 616</vt:lpstr>
      <vt:lpstr>Slide 617</vt:lpstr>
      <vt:lpstr>Slide 618</vt:lpstr>
      <vt:lpstr>Slide 619</vt:lpstr>
      <vt:lpstr>Slide 620</vt:lpstr>
      <vt:lpstr>Slide 621</vt:lpstr>
      <vt:lpstr>Slide 622</vt:lpstr>
      <vt:lpstr>Slide 623</vt:lpstr>
      <vt:lpstr>Slide 624</vt:lpstr>
      <vt:lpstr>Slide 625</vt:lpstr>
      <vt:lpstr>Slide 626</vt:lpstr>
      <vt:lpstr>Slide 627</vt:lpstr>
      <vt:lpstr>Slide 628</vt:lpstr>
      <vt:lpstr>Slide 629</vt:lpstr>
      <vt:lpstr>Slide 630</vt:lpstr>
      <vt:lpstr>Slide 631</vt:lpstr>
      <vt:lpstr>Slide 632</vt:lpstr>
      <vt:lpstr>Slide 633</vt:lpstr>
      <vt:lpstr>Slide 634</vt:lpstr>
      <vt:lpstr>Slide 635</vt:lpstr>
      <vt:lpstr>Slide 636</vt:lpstr>
      <vt:lpstr>Slide 637</vt:lpstr>
      <vt:lpstr>Slide 638</vt:lpstr>
      <vt:lpstr>Slide 639</vt:lpstr>
      <vt:lpstr>Slide 640</vt:lpstr>
      <vt:lpstr>Slide 641</vt:lpstr>
      <vt:lpstr>Slide 642</vt:lpstr>
      <vt:lpstr>Slide 643</vt:lpstr>
      <vt:lpstr>Slide 644</vt:lpstr>
      <vt:lpstr>Slide 645</vt:lpstr>
      <vt:lpstr>Slide 646</vt:lpstr>
      <vt:lpstr>Slide 647</vt:lpstr>
      <vt:lpstr>Slide 648</vt:lpstr>
      <vt:lpstr>Slide 649</vt:lpstr>
      <vt:lpstr>Slide 650</vt:lpstr>
      <vt:lpstr>Slide 651</vt:lpstr>
      <vt:lpstr>Slide 652</vt:lpstr>
      <vt:lpstr>Slide 653</vt:lpstr>
      <vt:lpstr>Slide 654</vt:lpstr>
      <vt:lpstr>Slide 655</vt:lpstr>
      <vt:lpstr>Slide 656</vt:lpstr>
      <vt:lpstr>Slide 657</vt:lpstr>
      <vt:lpstr>Slide 658</vt:lpstr>
      <vt:lpstr>Slide 659</vt:lpstr>
      <vt:lpstr>Slide 660</vt:lpstr>
      <vt:lpstr>Slide 661</vt:lpstr>
      <vt:lpstr>Slide 662</vt:lpstr>
      <vt:lpstr>Slide 663</vt:lpstr>
      <vt:lpstr>Slide 664</vt:lpstr>
      <vt:lpstr>Slide 665</vt:lpstr>
      <vt:lpstr>Slide 666</vt:lpstr>
      <vt:lpstr>Slide 667</vt:lpstr>
      <vt:lpstr>Slide 668</vt:lpstr>
      <vt:lpstr>Slide 669</vt:lpstr>
      <vt:lpstr>Slide 670</vt:lpstr>
      <vt:lpstr>Slide 671</vt:lpstr>
      <vt:lpstr>Slide 672</vt:lpstr>
      <vt:lpstr>Slide 673</vt:lpstr>
      <vt:lpstr>Slide 674</vt:lpstr>
      <vt:lpstr>Slide 675</vt:lpstr>
      <vt:lpstr>Slide 676</vt:lpstr>
      <vt:lpstr>Slide 677</vt:lpstr>
      <vt:lpstr>Slide 678</vt:lpstr>
      <vt:lpstr>Slide 679</vt:lpstr>
      <vt:lpstr>Slide 680</vt:lpstr>
      <vt:lpstr>Slide 681</vt:lpstr>
      <vt:lpstr>Slide 682</vt:lpstr>
      <vt:lpstr>Slide 683</vt:lpstr>
      <vt:lpstr>Slide 684</vt:lpstr>
      <vt:lpstr>Slide 685</vt:lpstr>
      <vt:lpstr>Slide 686</vt:lpstr>
      <vt:lpstr>Slide 687</vt:lpstr>
      <vt:lpstr>Slide 688</vt:lpstr>
      <vt:lpstr>Slide 689</vt:lpstr>
      <vt:lpstr>Slide 690</vt:lpstr>
      <vt:lpstr>Slide 691</vt:lpstr>
      <vt:lpstr>Slide 692</vt:lpstr>
      <vt:lpstr>Slide 693</vt:lpstr>
      <vt:lpstr>Slide 694</vt:lpstr>
      <vt:lpstr>Slide 695</vt:lpstr>
      <vt:lpstr>Slide 696</vt:lpstr>
      <vt:lpstr>Slide 697</vt:lpstr>
      <vt:lpstr>Slide 698</vt:lpstr>
      <vt:lpstr>Slide 699</vt:lpstr>
      <vt:lpstr>Slide 700</vt:lpstr>
      <vt:lpstr>Slide 701</vt:lpstr>
      <vt:lpstr>Slide 702</vt:lpstr>
      <vt:lpstr>Slide 703</vt:lpstr>
      <vt:lpstr>Slide 704</vt:lpstr>
      <vt:lpstr>Slide 705</vt:lpstr>
      <vt:lpstr>Slide 706</vt:lpstr>
      <vt:lpstr>Slide 707</vt:lpstr>
      <vt:lpstr>Slide 708</vt:lpstr>
      <vt:lpstr>Slide 709</vt:lpstr>
      <vt:lpstr>Slide 710</vt:lpstr>
      <vt:lpstr>Slide 711</vt:lpstr>
      <vt:lpstr>Slide 712</vt:lpstr>
      <vt:lpstr>Slide 713</vt:lpstr>
      <vt:lpstr>Slide 714</vt:lpstr>
      <vt:lpstr>Slide 715</vt:lpstr>
      <vt:lpstr>Slide 716</vt:lpstr>
      <vt:lpstr>Slide 717</vt:lpstr>
      <vt:lpstr>Slide 718</vt:lpstr>
      <vt:lpstr>Slide 719</vt:lpstr>
      <vt:lpstr>Slide 720</vt:lpstr>
      <vt:lpstr>Slide 721</vt:lpstr>
      <vt:lpstr>Slide 722</vt:lpstr>
      <vt:lpstr>Slide 723</vt:lpstr>
      <vt:lpstr>Slide 724</vt:lpstr>
      <vt:lpstr>Slide 725</vt:lpstr>
      <vt:lpstr>Slide 726</vt:lpstr>
      <vt:lpstr>Slide 727</vt:lpstr>
      <vt:lpstr>Slide 728</vt:lpstr>
      <vt:lpstr>Slide 729</vt:lpstr>
      <vt:lpstr>Slide 730</vt:lpstr>
      <vt:lpstr>Slide 731</vt:lpstr>
      <vt:lpstr>Slide 732</vt:lpstr>
      <vt:lpstr>Slide 733</vt:lpstr>
      <vt:lpstr>Slide 734</vt:lpstr>
      <vt:lpstr>Slide 735</vt:lpstr>
      <vt:lpstr>Slide 736</vt:lpstr>
      <vt:lpstr>Slide 737</vt:lpstr>
      <vt:lpstr>Slide 738</vt:lpstr>
      <vt:lpstr>Slide 739</vt:lpstr>
      <vt:lpstr>Slide 740</vt:lpstr>
      <vt:lpstr>Slide 741</vt:lpstr>
      <vt:lpstr>Slide 742</vt:lpstr>
      <vt:lpstr>Slide 743</vt:lpstr>
      <vt:lpstr>Slide 744</vt:lpstr>
      <vt:lpstr>Slide 745</vt:lpstr>
      <vt:lpstr>Slide 746</vt:lpstr>
      <vt:lpstr>Slide 747</vt:lpstr>
      <vt:lpstr>Slide 748</vt:lpstr>
      <vt:lpstr>Slide 749</vt:lpstr>
      <vt:lpstr>Slide 750</vt:lpstr>
      <vt:lpstr>Slide 751</vt:lpstr>
      <vt:lpstr>Slide 752</vt:lpstr>
      <vt:lpstr>Slide 753</vt:lpstr>
      <vt:lpstr>Slide 754</vt:lpstr>
      <vt:lpstr>Slide 755</vt:lpstr>
      <vt:lpstr>Slide 756</vt:lpstr>
      <vt:lpstr>Slide 757</vt:lpstr>
      <vt:lpstr>Slide 758</vt:lpstr>
      <vt:lpstr>Slide 759</vt:lpstr>
      <vt:lpstr>Slide 760</vt:lpstr>
      <vt:lpstr>Slide 761</vt:lpstr>
      <vt:lpstr>Slide 762</vt:lpstr>
      <vt:lpstr>Slide 763</vt:lpstr>
      <vt:lpstr>Slide 764</vt:lpstr>
      <vt:lpstr>Slide 765</vt:lpstr>
      <vt:lpstr>Slide 766</vt:lpstr>
      <vt:lpstr>Slide 767</vt:lpstr>
      <vt:lpstr>Slide 768</vt:lpstr>
      <vt:lpstr>Slide 769</vt:lpstr>
      <vt:lpstr>Slide 770</vt:lpstr>
      <vt:lpstr>Slide 771</vt:lpstr>
      <vt:lpstr>Slide 772</vt:lpstr>
      <vt:lpstr>Slide 773</vt:lpstr>
      <vt:lpstr>Slide 774</vt:lpstr>
      <vt:lpstr>Slide 775</vt:lpstr>
      <vt:lpstr>Slide 776</vt:lpstr>
      <vt:lpstr>Slide 777</vt:lpstr>
      <vt:lpstr>Slide 778</vt:lpstr>
      <vt:lpstr>Slide 779</vt:lpstr>
      <vt:lpstr>Slide 780</vt:lpstr>
      <vt:lpstr>Slide 781</vt:lpstr>
      <vt:lpstr>Slide 782</vt:lpstr>
      <vt:lpstr>Slide 783</vt:lpstr>
      <vt:lpstr>Slide 784</vt:lpstr>
      <vt:lpstr>Slide 785</vt:lpstr>
      <vt:lpstr>Slide 786</vt:lpstr>
      <vt:lpstr>Slide 787</vt:lpstr>
      <vt:lpstr>Slide 788</vt:lpstr>
      <vt:lpstr>Slide 789</vt:lpstr>
      <vt:lpstr>Slide 790</vt:lpstr>
      <vt:lpstr>Slide 791</vt:lpstr>
      <vt:lpstr>Slide 792</vt:lpstr>
      <vt:lpstr>Slide 793</vt:lpstr>
      <vt:lpstr>Slide 794</vt:lpstr>
      <vt:lpstr>Slide 795</vt:lpstr>
      <vt:lpstr>Slide 796</vt:lpstr>
      <vt:lpstr>Slide 797</vt:lpstr>
      <vt:lpstr>Slide 798</vt:lpstr>
      <vt:lpstr>Slide 799</vt:lpstr>
      <vt:lpstr>Slide 800</vt:lpstr>
      <vt:lpstr>Slide 801</vt:lpstr>
      <vt:lpstr>Slide 802</vt:lpstr>
      <vt:lpstr>Slide 803</vt:lpstr>
      <vt:lpstr>Slide 804</vt:lpstr>
      <vt:lpstr>Slide 805</vt:lpstr>
      <vt:lpstr>Slide 806</vt:lpstr>
      <vt:lpstr>Slide 807</vt:lpstr>
      <vt:lpstr>Slide 808</vt:lpstr>
      <vt:lpstr>Slide 809</vt:lpstr>
      <vt:lpstr>Slide 810</vt:lpstr>
      <vt:lpstr>Slide 811</vt:lpstr>
      <vt:lpstr>Slide 812</vt:lpstr>
      <vt:lpstr>Slide 813</vt:lpstr>
      <vt:lpstr>Slide 814</vt:lpstr>
      <vt:lpstr>Slide 815</vt:lpstr>
      <vt:lpstr>Slide 816</vt:lpstr>
      <vt:lpstr>Slide 817</vt:lpstr>
      <vt:lpstr>Slide 818</vt:lpstr>
      <vt:lpstr>Slide 819</vt:lpstr>
      <vt:lpstr>Slide 820</vt:lpstr>
      <vt:lpstr>Slide 821</vt:lpstr>
      <vt:lpstr>Slide 822</vt:lpstr>
      <vt:lpstr>Slide 823</vt:lpstr>
      <vt:lpstr>Slide 824</vt:lpstr>
      <vt:lpstr>Slide 825</vt:lpstr>
      <vt:lpstr>Slide 826</vt:lpstr>
      <vt:lpstr>Slide 827</vt:lpstr>
      <vt:lpstr>Slide 828</vt:lpstr>
      <vt:lpstr>Slide 829</vt:lpstr>
      <vt:lpstr>Slide 830</vt:lpstr>
      <vt:lpstr>Slide 831</vt:lpstr>
      <vt:lpstr>Slide 832</vt:lpstr>
      <vt:lpstr>Slide 833</vt:lpstr>
      <vt:lpstr>Slide 834</vt:lpstr>
      <vt:lpstr>Slide 835</vt:lpstr>
      <vt:lpstr>Slide 836</vt:lpstr>
      <vt:lpstr>Slide 837</vt:lpstr>
      <vt:lpstr>Slide 838</vt:lpstr>
      <vt:lpstr>Slide 839</vt:lpstr>
      <vt:lpstr>Slide 840</vt:lpstr>
      <vt:lpstr>Slide 841</vt:lpstr>
      <vt:lpstr>Slide 842</vt:lpstr>
      <vt:lpstr>Slide 843</vt:lpstr>
      <vt:lpstr>Slide 844</vt:lpstr>
      <vt:lpstr>Slide 845</vt:lpstr>
      <vt:lpstr>Slide 846</vt:lpstr>
      <vt:lpstr>Slide 847</vt:lpstr>
      <vt:lpstr>Slide 848</vt:lpstr>
      <vt:lpstr>Slide 849</vt:lpstr>
      <vt:lpstr>Slide 850</vt:lpstr>
      <vt:lpstr>Slide 851</vt:lpstr>
      <vt:lpstr>Slide 852</vt:lpstr>
      <vt:lpstr>Slide 853</vt:lpstr>
      <vt:lpstr>Slide 854</vt:lpstr>
      <vt:lpstr>Slide 855</vt:lpstr>
      <vt:lpstr>Slide 856</vt:lpstr>
      <vt:lpstr>Slide 857</vt:lpstr>
      <vt:lpstr>Slide 858</vt:lpstr>
      <vt:lpstr>Slide 859</vt:lpstr>
      <vt:lpstr>Slide 860</vt:lpstr>
      <vt:lpstr>Slide 861</vt:lpstr>
      <vt:lpstr>Slide 862</vt:lpstr>
      <vt:lpstr>Slide 863</vt:lpstr>
      <vt:lpstr>Slide 864</vt:lpstr>
      <vt:lpstr>Slide 865</vt:lpstr>
      <vt:lpstr>Slide 866</vt:lpstr>
      <vt:lpstr>Slide 867</vt:lpstr>
      <vt:lpstr>Slide 868</vt:lpstr>
      <vt:lpstr>Slide 869</vt:lpstr>
      <vt:lpstr>Slide 870</vt:lpstr>
      <vt:lpstr>Slide 871</vt:lpstr>
      <vt:lpstr>Slide 872</vt:lpstr>
      <vt:lpstr>Slide 873</vt:lpstr>
      <vt:lpstr>Slide 874</vt:lpstr>
      <vt:lpstr>Slide 875</vt:lpstr>
      <vt:lpstr>Slide 876</vt:lpstr>
      <vt:lpstr>Slide 877</vt:lpstr>
      <vt:lpstr>Slide 878</vt:lpstr>
    </vt:vector>
  </TitlesOfParts>
  <Company>Hewlett-Packard Company</Company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GIS-99</dc:creator>
  <cp:lastModifiedBy>GIS-99</cp:lastModifiedBy>
  <cp:revision>269</cp:revision>
  <dcterms:created xsi:type="dcterms:W3CDTF">2019-11-04T09:20:44Z</dcterms:created>
  <dcterms:modified xsi:type="dcterms:W3CDTF">2020-02-04T08:36:49Z</dcterms:modified>
</cp:coreProperties>
</file>