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71" r:id="rId11"/>
    <p:sldId id="268" r:id="rId12"/>
    <p:sldId id="265" r:id="rId13"/>
    <p:sldId id="266" r:id="rId14"/>
    <p:sldId id="267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6" r:id="rId32"/>
    <p:sldId id="287" r:id="rId33"/>
    <p:sldId id="288" r:id="rId34"/>
    <p:sldId id="289" r:id="rId35"/>
    <p:sldId id="293" r:id="rId36"/>
    <p:sldId id="290" r:id="rId37"/>
    <p:sldId id="363" r:id="rId38"/>
    <p:sldId id="291" r:id="rId39"/>
    <p:sldId id="294" r:id="rId40"/>
    <p:sldId id="296" r:id="rId41"/>
    <p:sldId id="364" r:id="rId42"/>
    <p:sldId id="292" r:id="rId43"/>
    <p:sldId id="299" r:id="rId44"/>
    <p:sldId id="300" r:id="rId45"/>
    <p:sldId id="301" r:id="rId46"/>
    <p:sldId id="316" r:id="rId47"/>
    <p:sldId id="302" r:id="rId48"/>
    <p:sldId id="303" r:id="rId49"/>
    <p:sldId id="304" r:id="rId50"/>
    <p:sldId id="305" r:id="rId51"/>
    <p:sldId id="306" r:id="rId52"/>
    <p:sldId id="317" r:id="rId53"/>
    <p:sldId id="307" r:id="rId54"/>
    <p:sldId id="308" r:id="rId55"/>
    <p:sldId id="320" r:id="rId56"/>
    <p:sldId id="319" r:id="rId57"/>
    <p:sldId id="309" r:id="rId58"/>
    <p:sldId id="310" r:id="rId59"/>
    <p:sldId id="311" r:id="rId60"/>
    <p:sldId id="312" r:id="rId61"/>
    <p:sldId id="313" r:id="rId62"/>
    <p:sldId id="314" r:id="rId63"/>
    <p:sldId id="318" r:id="rId64"/>
    <p:sldId id="315" r:id="rId65"/>
    <p:sldId id="321" r:id="rId66"/>
    <p:sldId id="322" r:id="rId67"/>
    <p:sldId id="323" r:id="rId68"/>
    <p:sldId id="365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8" r:id="rId78"/>
    <p:sldId id="332" r:id="rId79"/>
    <p:sldId id="333" r:id="rId80"/>
    <p:sldId id="334" r:id="rId81"/>
    <p:sldId id="335" r:id="rId82"/>
    <p:sldId id="336" r:id="rId83"/>
    <p:sldId id="337" r:id="rId84"/>
    <p:sldId id="342" r:id="rId85"/>
    <p:sldId id="339" r:id="rId86"/>
    <p:sldId id="340" r:id="rId87"/>
    <p:sldId id="341" r:id="rId88"/>
    <p:sldId id="344" r:id="rId89"/>
    <p:sldId id="343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5" r:id="rId100"/>
    <p:sldId id="354" r:id="rId101"/>
    <p:sldId id="358" r:id="rId102"/>
    <p:sldId id="359" r:id="rId103"/>
    <p:sldId id="361" r:id="rId104"/>
    <p:sldId id="362" r:id="rId105"/>
    <p:sldId id="356" r:id="rId106"/>
    <p:sldId id="360" r:id="rId107"/>
    <p:sldId id="357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60"/>
  </p:normalViewPr>
  <p:slideViewPr>
    <p:cSldViewPr>
      <p:cViewPr varScale="1">
        <p:scale>
          <a:sx n="105" d="100"/>
          <a:sy n="105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E7AE2-108A-4C08-852F-A6270710BE5D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1A98E-3552-4385-AAED-EA5C3EF29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1A98E-3552-4385-AAED-EA5C3EF29E3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48A09-11A4-42F8-A163-AE190D4B5A3B}" type="datetimeFigureOut">
              <a:rPr lang="en-IN" smtClean="0"/>
              <a:pPr/>
              <a:t>23-05-2019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D21CE-2C8D-425C-9FE1-6F40B9CE78CE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1010" t="20312" r="32430" b="15625"/>
          <a:stretch>
            <a:fillRect/>
          </a:stretch>
        </p:blipFill>
        <p:spPr bwMode="auto">
          <a:xfrm>
            <a:off x="4800600" y="16002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2840" t="20312" r="24451" b="17188"/>
          <a:stretch>
            <a:fillRect/>
          </a:stretch>
        </p:blipFill>
        <p:spPr bwMode="auto">
          <a:xfrm>
            <a:off x="0" y="16002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5420801"/>
          <a:ext cx="8915400" cy="675199"/>
        </p:xfrm>
        <a:graphic>
          <a:graphicData uri="http://schemas.openxmlformats.org/drawingml/2006/table">
            <a:tbl>
              <a:tblPr/>
              <a:tblGrid>
                <a:gridCol w="241576"/>
                <a:gridCol w="532089"/>
                <a:gridCol w="405130"/>
                <a:gridCol w="615487"/>
                <a:gridCol w="693397"/>
                <a:gridCol w="941321"/>
                <a:gridCol w="538963"/>
                <a:gridCol w="444776"/>
                <a:gridCol w="452714"/>
                <a:gridCol w="425726"/>
                <a:gridCol w="479701"/>
                <a:gridCol w="460651"/>
                <a:gridCol w="474069"/>
                <a:gridCol w="1143000"/>
                <a:gridCol w="1066800"/>
              </a:tblGrid>
              <a:tr h="39756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12034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79.17557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14.23024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6281" t="20313" r="23646" b="21876"/>
          <a:stretch>
            <a:fillRect/>
          </a:stretch>
        </p:blipFill>
        <p:spPr bwMode="auto">
          <a:xfrm>
            <a:off x="4572000" y="1676400"/>
            <a:ext cx="4343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7160" t="20313" r="23646" b="23438"/>
          <a:stretch>
            <a:fillRect/>
          </a:stretch>
        </p:blipFill>
        <p:spPr bwMode="auto">
          <a:xfrm>
            <a:off x="76200" y="16764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5376378"/>
          <a:ext cx="8785018" cy="583125"/>
        </p:xfrm>
        <a:graphic>
          <a:graphicData uri="http://schemas.openxmlformats.org/drawingml/2006/table">
            <a:tbl>
              <a:tblPr/>
              <a:tblGrid>
                <a:gridCol w="202713"/>
                <a:gridCol w="635486"/>
                <a:gridCol w="533400"/>
                <a:gridCol w="393958"/>
                <a:gridCol w="693904"/>
                <a:gridCol w="1231874"/>
                <a:gridCol w="347264"/>
                <a:gridCol w="533400"/>
                <a:gridCol w="381000"/>
                <a:gridCol w="457200"/>
                <a:gridCol w="533400"/>
                <a:gridCol w="609600"/>
                <a:gridCol w="533400"/>
                <a:gridCol w="612786"/>
                <a:gridCol w="1085633"/>
              </a:tblGrid>
              <a:tr h="30549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43811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79.38793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14.19376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25403" t="25000" r="26281" b="28125"/>
          <a:stretch>
            <a:fillRect/>
          </a:stretch>
        </p:blipFill>
        <p:spPr bwMode="auto">
          <a:xfrm>
            <a:off x="4673600" y="2133600"/>
            <a:ext cx="447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l="27160" t="23438" r="22767" b="25000"/>
          <a:stretch>
            <a:fillRect/>
          </a:stretch>
        </p:blipFill>
        <p:spPr bwMode="auto">
          <a:xfrm>
            <a:off x="152400" y="2133600"/>
            <a:ext cx="4267200" cy="247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10200"/>
          <a:ext cx="8741252" cy="1034537"/>
        </p:xfrm>
        <a:graphic>
          <a:graphicData uri="http://schemas.openxmlformats.org/drawingml/2006/table">
            <a:tbl>
              <a:tblPr/>
              <a:tblGrid>
                <a:gridCol w="200969"/>
                <a:gridCol w="471764"/>
                <a:gridCol w="443189"/>
                <a:gridCol w="610637"/>
                <a:gridCol w="687933"/>
                <a:gridCol w="1221275"/>
                <a:gridCol w="247348"/>
                <a:gridCol w="392388"/>
                <a:gridCol w="446364"/>
                <a:gridCol w="340102"/>
                <a:gridCol w="394209"/>
                <a:gridCol w="355561"/>
                <a:gridCol w="633826"/>
                <a:gridCol w="1429973"/>
                <a:gridCol w="865714"/>
              </a:tblGrid>
              <a:tr h="29307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79.01289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14.12430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79.01361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14.12445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79.01369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14.12486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30674" t="20313" r="15739" b="25000"/>
          <a:stretch>
            <a:fillRect/>
          </a:stretch>
        </p:blipFill>
        <p:spPr bwMode="auto">
          <a:xfrm>
            <a:off x="4628606" y="1981200"/>
            <a:ext cx="451539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25403" t="20313" r="25403" b="21875"/>
          <a:stretch>
            <a:fillRect/>
          </a:stretch>
        </p:blipFill>
        <p:spPr bwMode="auto">
          <a:xfrm>
            <a:off x="152400" y="1929492"/>
            <a:ext cx="4114800" cy="271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10200"/>
          <a:ext cx="7924800" cy="817659"/>
        </p:xfrm>
        <a:graphic>
          <a:graphicData uri="http://schemas.openxmlformats.org/drawingml/2006/table">
            <a:tbl>
              <a:tblPr/>
              <a:tblGrid>
                <a:gridCol w="199196"/>
                <a:gridCol w="398393"/>
                <a:gridCol w="398393"/>
                <a:gridCol w="605251"/>
                <a:gridCol w="681866"/>
                <a:gridCol w="1210503"/>
                <a:gridCol w="245166"/>
                <a:gridCol w="352425"/>
                <a:gridCol w="383071"/>
                <a:gridCol w="337103"/>
                <a:gridCol w="390732"/>
                <a:gridCol w="352425"/>
                <a:gridCol w="628236"/>
                <a:gridCol w="980040"/>
                <a:gridCol w="762000"/>
              </a:tblGrid>
              <a:tr h="25809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76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79.01715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14.12238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6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79.01689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14.12289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0674" t="20313" r="15739" b="25000"/>
          <a:stretch>
            <a:fillRect/>
          </a:stretch>
        </p:blipFill>
        <p:spPr bwMode="auto">
          <a:xfrm>
            <a:off x="4628606" y="1981200"/>
            <a:ext cx="451539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5403" t="20313" r="25403" b="21875"/>
          <a:stretch>
            <a:fillRect/>
          </a:stretch>
        </p:blipFill>
        <p:spPr bwMode="auto">
          <a:xfrm>
            <a:off x="152400" y="1929492"/>
            <a:ext cx="4114800" cy="271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10200"/>
          <a:ext cx="8042967" cy="817659"/>
        </p:xfrm>
        <a:graphic>
          <a:graphicData uri="http://schemas.openxmlformats.org/drawingml/2006/table">
            <a:tbl>
              <a:tblPr/>
              <a:tblGrid>
                <a:gridCol w="199196"/>
                <a:gridCol w="471764"/>
                <a:gridCol w="443189"/>
                <a:gridCol w="605251"/>
                <a:gridCol w="681866"/>
                <a:gridCol w="1210503"/>
                <a:gridCol w="245166"/>
                <a:gridCol w="352425"/>
                <a:gridCol w="383071"/>
                <a:gridCol w="337103"/>
                <a:gridCol w="390732"/>
                <a:gridCol w="352425"/>
                <a:gridCol w="628236"/>
                <a:gridCol w="903840"/>
                <a:gridCol w="838200"/>
              </a:tblGrid>
              <a:tr h="25809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76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79.01715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14.12238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6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79.01689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14.12289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3646" t="25000" r="27159" b="23438"/>
          <a:stretch>
            <a:fillRect/>
          </a:stretch>
        </p:blipFill>
        <p:spPr bwMode="auto">
          <a:xfrm>
            <a:off x="0" y="2133600"/>
            <a:ext cx="4267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27159" t="25000" r="30674" b="25000"/>
          <a:stretch>
            <a:fillRect/>
          </a:stretch>
        </p:blipFill>
        <p:spPr bwMode="auto">
          <a:xfrm>
            <a:off x="4914900" y="2133600"/>
            <a:ext cx="4000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5562600"/>
          <a:ext cx="8534399" cy="623584"/>
        </p:xfrm>
        <a:graphic>
          <a:graphicData uri="http://schemas.openxmlformats.org/drawingml/2006/table">
            <a:tbl>
              <a:tblPr/>
              <a:tblGrid>
                <a:gridCol w="202785"/>
                <a:gridCol w="532089"/>
                <a:gridCol w="500339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2"/>
                <a:gridCol w="358775"/>
                <a:gridCol w="639556"/>
                <a:gridCol w="1028353"/>
                <a:gridCol w="990600"/>
              </a:tblGrid>
              <a:tr h="34595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14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YERRAKONDA  EXTN.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14.11885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1011" t="26563" r="31552" b="18749"/>
          <a:stretch>
            <a:fillRect/>
          </a:stretch>
        </p:blipFill>
        <p:spPr bwMode="auto">
          <a:xfrm>
            <a:off x="381000" y="18288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 l="21010" t="18749" r="35066" b="25001"/>
          <a:stretch>
            <a:fillRect/>
          </a:stretch>
        </p:blipFill>
        <p:spPr bwMode="auto">
          <a:xfrm>
            <a:off x="4953000" y="1752600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5638800"/>
          <a:ext cx="8271421" cy="655951"/>
        </p:xfrm>
        <a:graphic>
          <a:graphicData uri="http://schemas.openxmlformats.org/drawingml/2006/table">
            <a:tbl>
              <a:tblPr/>
              <a:tblGrid>
                <a:gridCol w="200948"/>
                <a:gridCol w="532089"/>
                <a:gridCol w="500339"/>
                <a:gridCol w="610572"/>
                <a:gridCol w="687861"/>
                <a:gridCol w="1221146"/>
                <a:gridCol w="247321"/>
                <a:gridCol w="355523"/>
                <a:gridCol w="386438"/>
                <a:gridCol w="340067"/>
                <a:gridCol w="394168"/>
                <a:gridCol w="355523"/>
                <a:gridCol w="633759"/>
                <a:gridCol w="967467"/>
                <a:gridCol w="838200"/>
              </a:tblGrid>
              <a:tr h="24652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86878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YERRAKONDA  EXTN.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79.02331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5403" t="25000" r="26281" b="28125"/>
          <a:stretch>
            <a:fillRect/>
          </a:stretch>
        </p:blipFill>
        <p:spPr bwMode="auto">
          <a:xfrm>
            <a:off x="4673600" y="2133600"/>
            <a:ext cx="447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7160" t="23438" r="22767" b="25000"/>
          <a:stretch>
            <a:fillRect/>
          </a:stretch>
        </p:blipFill>
        <p:spPr bwMode="auto">
          <a:xfrm>
            <a:off x="152400" y="2133600"/>
            <a:ext cx="4267200" cy="247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10200"/>
          <a:ext cx="8077200" cy="1064812"/>
        </p:xfrm>
        <a:graphic>
          <a:graphicData uri="http://schemas.openxmlformats.org/drawingml/2006/table">
            <a:tbl>
              <a:tblPr/>
              <a:tblGrid>
                <a:gridCol w="200969"/>
                <a:gridCol w="428276"/>
                <a:gridCol w="401937"/>
                <a:gridCol w="610637"/>
                <a:gridCol w="687933"/>
                <a:gridCol w="1221275"/>
                <a:gridCol w="247348"/>
                <a:gridCol w="355561"/>
                <a:gridCol w="386479"/>
                <a:gridCol w="340102"/>
                <a:gridCol w="394209"/>
                <a:gridCol w="355561"/>
                <a:gridCol w="465713"/>
                <a:gridCol w="1143000"/>
                <a:gridCol w="838200"/>
              </a:tblGrid>
              <a:tr h="29307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79.01289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14.12430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79.01361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14.12445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79.01369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14.12486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7160" t="28125" r="23646" b="23438"/>
          <a:stretch>
            <a:fillRect/>
          </a:stretch>
        </p:blipFill>
        <p:spPr bwMode="auto">
          <a:xfrm>
            <a:off x="228600" y="1828800"/>
            <a:ext cx="4267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27160" t="31250" r="27159" b="18750"/>
          <a:stretch>
            <a:fillRect/>
          </a:stretch>
        </p:blipFill>
        <p:spPr bwMode="auto">
          <a:xfrm>
            <a:off x="4953000" y="18288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334000"/>
          <a:ext cx="8713853" cy="630683"/>
        </p:xfrm>
        <a:graphic>
          <a:graphicData uri="http://schemas.openxmlformats.org/drawingml/2006/table">
            <a:tbl>
              <a:tblPr/>
              <a:tblGrid>
                <a:gridCol w="199153"/>
                <a:gridCol w="532089"/>
                <a:gridCol w="500339"/>
                <a:gridCol w="605118"/>
                <a:gridCol w="681716"/>
                <a:gridCol w="1210238"/>
                <a:gridCol w="245112"/>
                <a:gridCol w="352348"/>
                <a:gridCol w="382986"/>
                <a:gridCol w="337029"/>
                <a:gridCol w="390647"/>
                <a:gridCol w="374039"/>
                <a:gridCol w="490936"/>
                <a:gridCol w="914400"/>
                <a:gridCol w="1497703"/>
              </a:tblGrid>
              <a:tr h="3530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5655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79.01621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14.12540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5403" t="25000" r="26281" b="28125"/>
          <a:stretch>
            <a:fillRect/>
          </a:stretch>
        </p:blipFill>
        <p:spPr bwMode="auto">
          <a:xfrm>
            <a:off x="4673600" y="2133600"/>
            <a:ext cx="447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7160" t="23438" r="22767" b="25000"/>
          <a:stretch>
            <a:fillRect/>
          </a:stretch>
        </p:blipFill>
        <p:spPr bwMode="auto">
          <a:xfrm>
            <a:off x="152400" y="2133600"/>
            <a:ext cx="4267200" cy="247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10200"/>
          <a:ext cx="8698830" cy="1005229"/>
        </p:xfrm>
        <a:graphic>
          <a:graphicData uri="http://schemas.openxmlformats.org/drawingml/2006/table">
            <a:tbl>
              <a:tblPr/>
              <a:tblGrid>
                <a:gridCol w="200969"/>
                <a:gridCol w="471764"/>
                <a:gridCol w="443189"/>
                <a:gridCol w="610637"/>
                <a:gridCol w="687933"/>
                <a:gridCol w="1221275"/>
                <a:gridCol w="247348"/>
                <a:gridCol w="355561"/>
                <a:gridCol w="386479"/>
                <a:gridCol w="340102"/>
                <a:gridCol w="394209"/>
                <a:gridCol w="409851"/>
                <a:gridCol w="633826"/>
                <a:gridCol w="1429973"/>
                <a:gridCol w="865714"/>
              </a:tblGrid>
              <a:tr h="2637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79.01289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14.12430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79.01361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14.12445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ERRAKONDA EXTN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79.01369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14.12486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083" t="25000" r="21889" b="26429"/>
          <a:stretch>
            <a:fillRect/>
          </a:stretch>
        </p:blipFill>
        <p:spPr bwMode="auto">
          <a:xfrm>
            <a:off x="228600" y="2057400"/>
            <a:ext cx="4271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5066" t="25000" r="16618" b="18750"/>
          <a:stretch>
            <a:fillRect/>
          </a:stretch>
        </p:blipFill>
        <p:spPr bwMode="auto">
          <a:xfrm>
            <a:off x="4881032" y="2057400"/>
            <a:ext cx="395816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5105401"/>
          <a:ext cx="8399945" cy="1063547"/>
        </p:xfrm>
        <a:graphic>
          <a:graphicData uri="http://schemas.openxmlformats.org/drawingml/2006/table">
            <a:tbl>
              <a:tblPr/>
              <a:tblGrid>
                <a:gridCol w="304800"/>
                <a:gridCol w="395724"/>
                <a:gridCol w="407978"/>
                <a:gridCol w="619814"/>
                <a:gridCol w="698272"/>
                <a:gridCol w="647976"/>
                <a:gridCol w="354436"/>
                <a:gridCol w="309621"/>
                <a:gridCol w="469802"/>
                <a:gridCol w="345214"/>
                <a:gridCol w="441396"/>
                <a:gridCol w="431371"/>
                <a:gridCol w="643352"/>
                <a:gridCol w="1020238"/>
                <a:gridCol w="1309951"/>
              </a:tblGrid>
              <a:tr h="322088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203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79.38172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14.21098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03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79.37809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14.21314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03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79.37874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14.21273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28916" t="18750" r="25403" b="25000"/>
          <a:stretch>
            <a:fillRect/>
          </a:stretch>
        </p:blipFill>
        <p:spPr bwMode="auto">
          <a:xfrm>
            <a:off x="4876800" y="1981200"/>
            <a:ext cx="396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28038" t="23438" r="27159" b="23438"/>
          <a:stretch>
            <a:fillRect/>
          </a:stretch>
        </p:blipFill>
        <p:spPr bwMode="auto">
          <a:xfrm>
            <a:off x="228600" y="20574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192" y="5257799"/>
          <a:ext cx="8890210" cy="1069619"/>
        </p:xfrm>
        <a:graphic>
          <a:graphicData uri="http://schemas.openxmlformats.org/drawingml/2006/table">
            <a:tbl>
              <a:tblPr/>
              <a:tblGrid>
                <a:gridCol w="217124"/>
                <a:gridCol w="518897"/>
                <a:gridCol w="434248"/>
                <a:gridCol w="659722"/>
                <a:gridCol w="743233"/>
                <a:gridCol w="682685"/>
                <a:gridCol w="410505"/>
                <a:gridCol w="481690"/>
                <a:gridCol w="297587"/>
                <a:gridCol w="367442"/>
                <a:gridCol w="619477"/>
                <a:gridCol w="481690"/>
                <a:gridCol w="642253"/>
                <a:gridCol w="992647"/>
                <a:gridCol w="1341010"/>
              </a:tblGrid>
              <a:tr h="32816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9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79.37259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14.22176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79.37448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14.22071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79.37525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14.22005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28916" t="18750" r="25403" b="25000"/>
          <a:stretch>
            <a:fillRect/>
          </a:stretch>
        </p:blipFill>
        <p:spPr bwMode="auto">
          <a:xfrm>
            <a:off x="4876800" y="1981200"/>
            <a:ext cx="396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28038" t="23438" r="27159" b="23438"/>
          <a:stretch>
            <a:fillRect/>
          </a:stretch>
        </p:blipFill>
        <p:spPr bwMode="auto">
          <a:xfrm>
            <a:off x="228600" y="20574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5334001"/>
          <a:ext cx="8723595" cy="820971"/>
        </p:xfrm>
        <a:graphic>
          <a:graphicData uri="http://schemas.openxmlformats.org/drawingml/2006/table">
            <a:tbl>
              <a:tblPr/>
              <a:tblGrid>
                <a:gridCol w="270151"/>
                <a:gridCol w="484195"/>
                <a:gridCol w="405207"/>
                <a:gridCol w="615602"/>
                <a:gridCol w="693528"/>
                <a:gridCol w="647976"/>
                <a:gridCol w="333651"/>
                <a:gridCol w="402728"/>
                <a:gridCol w="446364"/>
                <a:gridCol w="479701"/>
                <a:gridCol w="536851"/>
                <a:gridCol w="454301"/>
                <a:gridCol w="638982"/>
                <a:gridCol w="1074505"/>
                <a:gridCol w="1239853"/>
              </a:tblGrid>
              <a:tr h="300288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35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79.37259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14.22176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79.37448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14.22071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79.37525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14.22005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083" t="25000" r="21889" b="26429"/>
          <a:stretch>
            <a:fillRect/>
          </a:stretch>
        </p:blipFill>
        <p:spPr bwMode="auto">
          <a:xfrm>
            <a:off x="228600" y="2057400"/>
            <a:ext cx="4271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5066" t="25000" r="16618" b="18750"/>
          <a:stretch>
            <a:fillRect/>
          </a:stretch>
        </p:blipFill>
        <p:spPr bwMode="auto">
          <a:xfrm>
            <a:off x="4881032" y="2057400"/>
            <a:ext cx="395816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1" y="5029198"/>
          <a:ext cx="9144001" cy="914400"/>
        </p:xfrm>
        <a:graphic>
          <a:graphicData uri="http://schemas.openxmlformats.org/drawingml/2006/table">
            <a:tbl>
              <a:tblPr/>
              <a:tblGrid>
                <a:gridCol w="280662"/>
                <a:gridCol w="515853"/>
                <a:gridCol w="423851"/>
                <a:gridCol w="643928"/>
                <a:gridCol w="725440"/>
                <a:gridCol w="673186"/>
                <a:gridCol w="346632"/>
                <a:gridCol w="429060"/>
                <a:gridCol w="488079"/>
                <a:gridCol w="498364"/>
                <a:gridCol w="557738"/>
                <a:gridCol w="471976"/>
                <a:gridCol w="561816"/>
                <a:gridCol w="1249821"/>
                <a:gridCol w="1277595"/>
              </a:tblGrid>
              <a:tr h="3513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7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79.38172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14.21098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79.37809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14.21314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79.37874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14.21273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3083" t="25000" r="21889" b="26429"/>
          <a:stretch>
            <a:fillRect/>
          </a:stretch>
        </p:blipFill>
        <p:spPr bwMode="auto">
          <a:xfrm>
            <a:off x="228600" y="2057400"/>
            <a:ext cx="4271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35066" t="25000" r="16618" b="18750"/>
          <a:stretch>
            <a:fillRect/>
          </a:stretch>
        </p:blipFill>
        <p:spPr bwMode="auto">
          <a:xfrm>
            <a:off x="4881032" y="2057400"/>
            <a:ext cx="395816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2" y="5181597"/>
          <a:ext cx="9144000" cy="685802"/>
        </p:xfrm>
        <a:graphic>
          <a:graphicData uri="http://schemas.openxmlformats.org/drawingml/2006/table">
            <a:tbl>
              <a:tblPr/>
              <a:tblGrid>
                <a:gridCol w="222344"/>
                <a:gridCol w="541213"/>
                <a:gridCol w="444688"/>
                <a:gridCol w="675585"/>
                <a:gridCol w="761102"/>
                <a:gridCol w="694509"/>
                <a:gridCol w="273656"/>
                <a:gridCol w="450153"/>
                <a:gridCol w="512074"/>
                <a:gridCol w="376276"/>
                <a:gridCol w="481113"/>
                <a:gridCol w="470186"/>
                <a:gridCol w="701241"/>
                <a:gridCol w="1131280"/>
                <a:gridCol w="1408580"/>
              </a:tblGrid>
              <a:tr h="26352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7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79.38172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14.21098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79.37809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14.21314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5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79.37874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14.21273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l="25403" t="26562" r="28038" b="23438"/>
          <a:stretch>
            <a:fillRect/>
          </a:stretch>
        </p:blipFill>
        <p:spPr bwMode="auto">
          <a:xfrm>
            <a:off x="4600575" y="1905000"/>
            <a:ext cx="454342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 l="25476" t="25000" r="28811" b="23381"/>
          <a:stretch>
            <a:fillRect/>
          </a:stretch>
        </p:blipFill>
        <p:spPr bwMode="auto">
          <a:xfrm>
            <a:off x="0" y="1959634"/>
            <a:ext cx="4234824" cy="268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5257800"/>
          <a:ext cx="9144001" cy="533400"/>
        </p:xfrm>
        <a:graphic>
          <a:graphicData uri="http://schemas.openxmlformats.org/drawingml/2006/table">
            <a:tbl>
              <a:tblPr/>
              <a:tblGrid>
                <a:gridCol w="256541"/>
                <a:gridCol w="565051"/>
                <a:gridCol w="415448"/>
                <a:gridCol w="631163"/>
                <a:gridCol w="711058"/>
                <a:gridCol w="1262328"/>
                <a:gridCol w="255662"/>
                <a:gridCol w="472328"/>
                <a:gridCol w="534706"/>
                <a:gridCol w="452098"/>
                <a:gridCol w="509417"/>
                <a:gridCol w="489187"/>
                <a:gridCol w="655133"/>
                <a:gridCol w="720076"/>
                <a:gridCol w="1213805"/>
              </a:tblGrid>
              <a:tr h="3478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55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79.38382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14.20352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524" t="28125" r="28039" b="23437"/>
          <a:stretch>
            <a:fillRect/>
          </a:stretch>
        </p:blipFill>
        <p:spPr bwMode="auto">
          <a:xfrm>
            <a:off x="-1" y="2057400"/>
            <a:ext cx="438027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25000" r="30674" b="23437"/>
          <a:stretch>
            <a:fillRect/>
          </a:stretch>
        </p:blipFill>
        <p:spPr bwMode="auto">
          <a:xfrm>
            <a:off x="5105400" y="2057400"/>
            <a:ext cx="4038600" cy="256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2" y="5486400"/>
          <a:ext cx="9144003" cy="573819"/>
        </p:xfrm>
        <a:graphic>
          <a:graphicData uri="http://schemas.openxmlformats.org/drawingml/2006/table">
            <a:tbl>
              <a:tblPr/>
              <a:tblGrid>
                <a:gridCol w="284306"/>
                <a:gridCol w="626204"/>
                <a:gridCol w="489818"/>
                <a:gridCol w="718725"/>
                <a:gridCol w="790615"/>
                <a:gridCol w="934473"/>
                <a:gridCol w="349697"/>
                <a:gridCol w="544000"/>
                <a:gridCol w="592575"/>
                <a:gridCol w="400304"/>
                <a:gridCol w="564550"/>
                <a:gridCol w="542131"/>
                <a:gridCol w="746019"/>
                <a:gridCol w="574127"/>
                <a:gridCol w="986459"/>
              </a:tblGrid>
              <a:tr h="298174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9026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SALIVENDALA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CHERLOPALLI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79.38214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14.14385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Encr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5403" t="20313" r="22767" b="23437"/>
          <a:stretch>
            <a:fillRect/>
          </a:stretch>
        </p:blipFill>
        <p:spPr bwMode="auto">
          <a:xfrm>
            <a:off x="304800" y="1600200"/>
            <a:ext cx="42460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6281" t="24999" r="27160" b="21875"/>
          <a:stretch>
            <a:fillRect/>
          </a:stretch>
        </p:blipFill>
        <p:spPr bwMode="auto">
          <a:xfrm>
            <a:off x="5105400" y="1600200"/>
            <a:ext cx="4038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2667" y="4876800"/>
          <a:ext cx="9001333" cy="457200"/>
        </p:xfrm>
        <a:graphic>
          <a:graphicData uri="http://schemas.openxmlformats.org/drawingml/2006/table">
            <a:tbl>
              <a:tblPr/>
              <a:tblGrid>
                <a:gridCol w="241576"/>
                <a:gridCol w="532089"/>
                <a:gridCol w="416201"/>
                <a:gridCol w="594346"/>
                <a:gridCol w="669580"/>
                <a:gridCol w="1188692"/>
                <a:gridCol w="240748"/>
                <a:gridCol w="447951"/>
                <a:gridCol w="452714"/>
                <a:gridCol w="425726"/>
                <a:gridCol w="479701"/>
                <a:gridCol w="460651"/>
                <a:gridCol w="467347"/>
                <a:gridCol w="860011"/>
                <a:gridCol w="1524000"/>
              </a:tblGrid>
              <a:tr h="29817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9026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V.R.PALLI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NAGIRIPADU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79.39793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14.12291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3646" t="23438" r="27159" b="20312"/>
          <a:stretch>
            <a:fillRect/>
          </a:stretch>
        </p:blipFill>
        <p:spPr bwMode="auto">
          <a:xfrm>
            <a:off x="4724400" y="19812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3437" r="30674" b="17188"/>
          <a:stretch>
            <a:fillRect/>
          </a:stretch>
        </p:blipFill>
        <p:spPr bwMode="auto">
          <a:xfrm>
            <a:off x="228600" y="18288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0982" y="5105400"/>
          <a:ext cx="8953018" cy="692426"/>
        </p:xfrm>
        <a:graphic>
          <a:graphicData uri="http://schemas.openxmlformats.org/drawingml/2006/table">
            <a:tbl>
              <a:tblPr/>
              <a:tblGrid>
                <a:gridCol w="241576"/>
                <a:gridCol w="532089"/>
                <a:gridCol w="398393"/>
                <a:gridCol w="605251"/>
                <a:gridCol w="681866"/>
                <a:gridCol w="1210503"/>
                <a:gridCol w="333651"/>
                <a:gridCol w="462239"/>
                <a:gridCol w="503514"/>
                <a:gridCol w="337103"/>
                <a:gridCol w="390732"/>
                <a:gridCol w="352425"/>
                <a:gridCol w="450643"/>
                <a:gridCol w="1524000"/>
                <a:gridCol w="929033"/>
              </a:tblGrid>
              <a:tr h="18635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4641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KONDUR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KONDUR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MALLEMADUGU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79.34128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14.28252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Sri </a:t>
                      </a:r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Penusila</a:t>
                      </a:r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Narasimha</a:t>
                      </a:r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Swami 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Encr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038" t="31250" r="31552" b="23438"/>
          <a:stretch>
            <a:fillRect/>
          </a:stretch>
        </p:blipFill>
        <p:spPr bwMode="auto">
          <a:xfrm>
            <a:off x="5486400" y="2209800"/>
            <a:ext cx="3657600" cy="230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5403" t="25000" r="30673" b="26562"/>
          <a:stretch>
            <a:fillRect/>
          </a:stretch>
        </p:blipFill>
        <p:spPr bwMode="auto">
          <a:xfrm>
            <a:off x="457200" y="22098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598" y="5486400"/>
          <a:ext cx="8915404" cy="685801"/>
        </p:xfrm>
        <a:graphic>
          <a:graphicData uri="http://schemas.openxmlformats.org/drawingml/2006/table">
            <a:tbl>
              <a:tblPr/>
              <a:tblGrid>
                <a:gridCol w="240465"/>
                <a:gridCol w="469594"/>
                <a:gridCol w="400133"/>
                <a:gridCol w="607895"/>
                <a:gridCol w="684844"/>
                <a:gridCol w="1215790"/>
                <a:gridCol w="295772"/>
                <a:gridCol w="390584"/>
                <a:gridCol w="384743"/>
                <a:gridCol w="423767"/>
                <a:gridCol w="477494"/>
                <a:gridCol w="407966"/>
                <a:gridCol w="413326"/>
                <a:gridCol w="1061892"/>
                <a:gridCol w="1441139"/>
              </a:tblGrid>
              <a:tr h="33183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698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14.23478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8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79.19246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14.23509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2767" t="20312" r="29795" b="20313"/>
          <a:stretch>
            <a:fillRect/>
          </a:stretch>
        </p:blipFill>
        <p:spPr bwMode="auto">
          <a:xfrm>
            <a:off x="381000" y="17526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0312" r="24524" b="17188"/>
          <a:stretch>
            <a:fillRect/>
          </a:stretch>
        </p:blipFill>
        <p:spPr bwMode="auto">
          <a:xfrm>
            <a:off x="4800600" y="16764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10200"/>
          <a:ext cx="8484357" cy="622852"/>
        </p:xfrm>
        <a:graphic>
          <a:graphicData uri="http://schemas.openxmlformats.org/drawingml/2006/table">
            <a:tbl>
              <a:tblPr/>
              <a:tblGrid>
                <a:gridCol w="241576"/>
                <a:gridCol w="471764"/>
                <a:gridCol w="380447"/>
                <a:gridCol w="577987"/>
                <a:gridCol w="651151"/>
                <a:gridCol w="1155976"/>
                <a:gridCol w="234122"/>
                <a:gridCol w="393976"/>
                <a:gridCol w="400326"/>
                <a:gridCol w="374926"/>
                <a:gridCol w="419376"/>
                <a:gridCol w="409851"/>
                <a:gridCol w="599937"/>
                <a:gridCol w="897076"/>
                <a:gridCol w="1275866"/>
              </a:tblGrid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79.40638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13.89135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Nvsg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79.40421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13.88391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Nvsg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79.40577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13.88673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Nvsg</a:t>
                      </a:r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2767" t="20312" r="29795" b="20313"/>
          <a:stretch>
            <a:fillRect/>
          </a:stretch>
        </p:blipFill>
        <p:spPr bwMode="auto">
          <a:xfrm>
            <a:off x="381000" y="17526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0312" r="24524" b="17188"/>
          <a:stretch>
            <a:fillRect/>
          </a:stretch>
        </p:blipFill>
        <p:spPr bwMode="auto">
          <a:xfrm>
            <a:off x="4800600" y="16764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5486400"/>
          <a:ext cx="8710906" cy="623050"/>
        </p:xfrm>
        <a:graphic>
          <a:graphicData uri="http://schemas.openxmlformats.org/drawingml/2006/table">
            <a:tbl>
              <a:tblPr/>
              <a:tblGrid>
                <a:gridCol w="201373"/>
                <a:gridCol w="471764"/>
                <a:gridCol w="402745"/>
                <a:gridCol w="611863"/>
                <a:gridCol w="689316"/>
                <a:gridCol w="1223729"/>
                <a:gridCol w="247844"/>
                <a:gridCol w="393976"/>
                <a:gridCol w="387256"/>
                <a:gridCol w="340786"/>
                <a:gridCol w="395002"/>
                <a:gridCol w="409851"/>
                <a:gridCol w="635100"/>
                <a:gridCol w="949655"/>
                <a:gridCol w="1350646"/>
              </a:tblGrid>
              <a:tr h="23370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79.40638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13.89135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Nvsg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79.40421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13.88391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Nvsg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79.40577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13.88673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Nvsg</a:t>
                      </a:r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2767" t="20312" r="29795" b="20313"/>
          <a:stretch>
            <a:fillRect/>
          </a:stretch>
        </p:blipFill>
        <p:spPr bwMode="auto">
          <a:xfrm>
            <a:off x="381000" y="17526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0312" r="24524" b="17188"/>
          <a:stretch>
            <a:fillRect/>
          </a:stretch>
        </p:blipFill>
        <p:spPr bwMode="auto">
          <a:xfrm>
            <a:off x="4800600" y="16764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86400"/>
          <a:ext cx="8645106" cy="699250"/>
        </p:xfrm>
        <a:graphic>
          <a:graphicData uri="http://schemas.openxmlformats.org/drawingml/2006/table">
            <a:tbl>
              <a:tblPr/>
              <a:tblGrid>
                <a:gridCol w="199591"/>
                <a:gridCol w="471764"/>
                <a:gridCol w="399181"/>
                <a:gridCol w="606449"/>
                <a:gridCol w="683215"/>
                <a:gridCol w="1212899"/>
                <a:gridCol w="245651"/>
                <a:gridCol w="393976"/>
                <a:gridCol w="383829"/>
                <a:gridCol w="337770"/>
                <a:gridCol w="391506"/>
                <a:gridCol w="409851"/>
                <a:gridCol w="629480"/>
                <a:gridCol w="1420167"/>
                <a:gridCol w="859777"/>
              </a:tblGrid>
              <a:tr h="23370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79.40638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13.89135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Nvsg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79.40421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13.88391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Nvsg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CHIYYAVARAM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79.40577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13.88673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Nvsg 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038" t="20312" r="23646" b="17188"/>
          <a:stretch>
            <a:fillRect/>
          </a:stretch>
        </p:blipFill>
        <p:spPr bwMode="auto">
          <a:xfrm>
            <a:off x="304800" y="16002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5000" r="26281" b="15625"/>
          <a:stretch>
            <a:fillRect/>
          </a:stretch>
        </p:blipFill>
        <p:spPr bwMode="auto">
          <a:xfrm>
            <a:off x="4973053" y="1600200"/>
            <a:ext cx="417094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10200"/>
          <a:ext cx="8708253" cy="960821"/>
        </p:xfrm>
        <a:graphic>
          <a:graphicData uri="http://schemas.openxmlformats.org/drawingml/2006/table">
            <a:tbl>
              <a:tblPr/>
              <a:tblGrid>
                <a:gridCol w="200969"/>
                <a:gridCol w="471764"/>
                <a:gridCol w="401937"/>
                <a:gridCol w="610637"/>
                <a:gridCol w="687933"/>
                <a:gridCol w="1221275"/>
                <a:gridCol w="247348"/>
                <a:gridCol w="392389"/>
                <a:gridCol w="400326"/>
                <a:gridCol w="340102"/>
                <a:gridCol w="394209"/>
                <a:gridCol w="409851"/>
                <a:gridCol w="633826"/>
                <a:gridCol w="1051087"/>
                <a:gridCol w="1244600"/>
              </a:tblGrid>
              <a:tr h="2193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79.38532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79.38534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14.01114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79.39010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8038" t="20312" r="23646" b="17188"/>
          <a:stretch>
            <a:fillRect/>
          </a:stretch>
        </p:blipFill>
        <p:spPr bwMode="auto">
          <a:xfrm>
            <a:off x="304800" y="16002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5000" r="26281" b="15625"/>
          <a:stretch>
            <a:fillRect/>
          </a:stretch>
        </p:blipFill>
        <p:spPr bwMode="auto">
          <a:xfrm>
            <a:off x="4973053" y="1600200"/>
            <a:ext cx="417094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486400"/>
          <a:ext cx="8691574" cy="1064812"/>
        </p:xfrm>
        <a:graphic>
          <a:graphicData uri="http://schemas.openxmlformats.org/drawingml/2006/table">
            <a:tbl>
              <a:tblPr/>
              <a:tblGrid>
                <a:gridCol w="200892"/>
                <a:gridCol w="471764"/>
                <a:gridCol w="401784"/>
                <a:gridCol w="610404"/>
                <a:gridCol w="687670"/>
                <a:gridCol w="1220809"/>
                <a:gridCol w="247252"/>
                <a:gridCol w="392389"/>
                <a:gridCol w="386332"/>
                <a:gridCol w="339973"/>
                <a:gridCol w="394059"/>
                <a:gridCol w="409851"/>
                <a:gridCol w="633585"/>
                <a:gridCol w="1429427"/>
                <a:gridCol w="865383"/>
              </a:tblGrid>
              <a:tr h="2193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79.38532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79.38534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14.01114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79.39010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038" t="20312" r="23646" b="17188"/>
          <a:stretch>
            <a:fillRect/>
          </a:stretch>
        </p:blipFill>
        <p:spPr bwMode="auto">
          <a:xfrm>
            <a:off x="304800" y="16002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5000" r="26281" b="15625"/>
          <a:stretch>
            <a:fillRect/>
          </a:stretch>
        </p:blipFill>
        <p:spPr bwMode="auto">
          <a:xfrm>
            <a:off x="4973053" y="1600200"/>
            <a:ext cx="417094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486400"/>
          <a:ext cx="8651283" cy="1110532"/>
        </p:xfrm>
        <a:graphic>
          <a:graphicData uri="http://schemas.openxmlformats.org/drawingml/2006/table">
            <a:tbl>
              <a:tblPr/>
              <a:tblGrid>
                <a:gridCol w="241576"/>
                <a:gridCol w="532089"/>
                <a:gridCol w="401784"/>
                <a:gridCol w="610404"/>
                <a:gridCol w="687670"/>
                <a:gridCol w="1220809"/>
                <a:gridCol w="247252"/>
                <a:gridCol w="444776"/>
                <a:gridCol w="386332"/>
                <a:gridCol w="339973"/>
                <a:gridCol w="479701"/>
                <a:gridCol w="460651"/>
                <a:gridCol w="633585"/>
                <a:gridCol w="745481"/>
                <a:gridCol w="1219200"/>
              </a:tblGrid>
              <a:tr h="2193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79.38532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79.38534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14.01114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79.39010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14.02033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Saibaba-Stcolony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5402" t="21875" r="27160" b="26563"/>
          <a:stretch>
            <a:fillRect/>
          </a:stretch>
        </p:blipFill>
        <p:spPr bwMode="auto">
          <a:xfrm>
            <a:off x="4876800" y="1676400"/>
            <a:ext cx="4114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24524" t="21875" r="29795" b="28126"/>
          <a:stretch>
            <a:fillRect/>
          </a:stretch>
        </p:blipFill>
        <p:spPr bwMode="auto">
          <a:xfrm>
            <a:off x="228600" y="1676400"/>
            <a:ext cx="42100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599" y="5562600"/>
          <a:ext cx="8534401" cy="623144"/>
        </p:xfrm>
        <a:graphic>
          <a:graphicData uri="http://schemas.openxmlformats.org/drawingml/2006/table">
            <a:tbl>
              <a:tblPr/>
              <a:tblGrid>
                <a:gridCol w="241576"/>
                <a:gridCol w="532089"/>
                <a:gridCol w="401377"/>
                <a:gridCol w="609785"/>
                <a:gridCol w="686974"/>
                <a:gridCol w="1219572"/>
                <a:gridCol w="247002"/>
                <a:gridCol w="410107"/>
                <a:gridCol w="418402"/>
                <a:gridCol w="339628"/>
                <a:gridCol w="438313"/>
                <a:gridCol w="428358"/>
                <a:gridCol w="632943"/>
                <a:gridCol w="785275"/>
                <a:gridCol w="1143000"/>
              </a:tblGrid>
              <a:tr h="345511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9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408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R.V.PALLI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79.40164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13.98500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3646" t="20312" r="31552" b="17188"/>
          <a:stretch>
            <a:fillRect/>
          </a:stretch>
        </p:blipFill>
        <p:spPr bwMode="auto">
          <a:xfrm>
            <a:off x="152400" y="16764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l="21010" t="18750" r="31537" b="18332"/>
          <a:stretch>
            <a:fillRect/>
          </a:stretch>
        </p:blipFill>
        <p:spPr bwMode="auto">
          <a:xfrm>
            <a:off x="4495800" y="1676399"/>
            <a:ext cx="4191000" cy="312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638800"/>
          <a:ext cx="8495543" cy="622852"/>
        </p:xfrm>
        <a:graphic>
          <a:graphicData uri="http://schemas.openxmlformats.org/drawingml/2006/table">
            <a:tbl>
              <a:tblPr/>
              <a:tblGrid>
                <a:gridCol w="241576"/>
                <a:gridCol w="471764"/>
                <a:gridCol w="405571"/>
                <a:gridCol w="692426"/>
                <a:gridCol w="694152"/>
                <a:gridCol w="1232314"/>
                <a:gridCol w="249583"/>
                <a:gridCol w="392389"/>
                <a:gridCol w="389973"/>
                <a:gridCol w="343177"/>
                <a:gridCol w="397773"/>
                <a:gridCol w="409851"/>
                <a:gridCol w="639556"/>
                <a:gridCol w="944838"/>
                <a:gridCol w="990600"/>
              </a:tblGrid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79.42196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13.85105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79.42456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13.85233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79.42438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13.84838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646" t="20312" r="31552" b="17188"/>
          <a:stretch>
            <a:fillRect/>
          </a:stretch>
        </p:blipFill>
        <p:spPr bwMode="auto">
          <a:xfrm>
            <a:off x="152400" y="16764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1010" t="18750" r="30674" b="20313"/>
          <a:stretch>
            <a:fillRect/>
          </a:stretch>
        </p:blipFill>
        <p:spPr bwMode="auto">
          <a:xfrm>
            <a:off x="4495800" y="1676399"/>
            <a:ext cx="4267200" cy="302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562600"/>
          <a:ext cx="8701993" cy="622852"/>
        </p:xfrm>
        <a:graphic>
          <a:graphicData uri="http://schemas.openxmlformats.org/drawingml/2006/table">
            <a:tbl>
              <a:tblPr/>
              <a:tblGrid>
                <a:gridCol w="235226"/>
                <a:gridCol w="471764"/>
                <a:gridCol w="394444"/>
                <a:gridCol w="692426"/>
                <a:gridCol w="675106"/>
                <a:gridCol w="1198504"/>
                <a:gridCol w="242735"/>
                <a:gridCol w="374634"/>
                <a:gridCol w="379273"/>
                <a:gridCol w="333761"/>
                <a:gridCol w="419376"/>
                <a:gridCol w="409851"/>
                <a:gridCol w="622009"/>
                <a:gridCol w="921330"/>
                <a:gridCol w="1331554"/>
              </a:tblGrid>
              <a:tr h="20515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79.42196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13.85105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79.42456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13.85233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1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79.42438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13.84838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3646" t="20312" r="31552" b="17188"/>
          <a:stretch>
            <a:fillRect/>
          </a:stretch>
        </p:blipFill>
        <p:spPr bwMode="auto">
          <a:xfrm>
            <a:off x="152400" y="16764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1010" t="18750" r="30674" b="20313"/>
          <a:stretch>
            <a:fillRect/>
          </a:stretch>
        </p:blipFill>
        <p:spPr bwMode="auto">
          <a:xfrm>
            <a:off x="4495800" y="1676399"/>
            <a:ext cx="4267200" cy="302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638800"/>
          <a:ext cx="8662916" cy="988612"/>
        </p:xfrm>
        <a:graphic>
          <a:graphicData uri="http://schemas.openxmlformats.org/drawingml/2006/table">
            <a:tbl>
              <a:tblPr/>
              <a:tblGrid>
                <a:gridCol w="241576"/>
                <a:gridCol w="471764"/>
                <a:gridCol w="394706"/>
                <a:gridCol w="625189"/>
                <a:gridCol w="675555"/>
                <a:gridCol w="1199301"/>
                <a:gridCol w="242897"/>
                <a:gridCol w="392389"/>
                <a:gridCol w="379525"/>
                <a:gridCol w="333983"/>
                <a:gridCol w="419376"/>
                <a:gridCol w="409851"/>
                <a:gridCol w="622422"/>
                <a:gridCol w="764804"/>
                <a:gridCol w="1489578"/>
              </a:tblGrid>
              <a:tr h="19240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36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79.42196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13.85105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79.42456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13.85233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6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79.42438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13.84838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038" t="31250" r="31552" b="23438"/>
          <a:stretch>
            <a:fillRect/>
          </a:stretch>
        </p:blipFill>
        <p:spPr bwMode="auto">
          <a:xfrm>
            <a:off x="5486400" y="2209800"/>
            <a:ext cx="3657600" cy="230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5403" t="25000" r="30673" b="26562"/>
          <a:stretch>
            <a:fillRect/>
          </a:stretch>
        </p:blipFill>
        <p:spPr bwMode="auto">
          <a:xfrm>
            <a:off x="457200" y="22098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894" y="5486400"/>
          <a:ext cx="9117106" cy="685801"/>
        </p:xfrm>
        <a:graphic>
          <a:graphicData uri="http://schemas.openxmlformats.org/drawingml/2006/table">
            <a:tbl>
              <a:tblPr/>
              <a:tblGrid>
                <a:gridCol w="213562"/>
                <a:gridCol w="501271"/>
                <a:gridCol w="427125"/>
                <a:gridCol w="648901"/>
                <a:gridCol w="731041"/>
                <a:gridCol w="1297803"/>
                <a:gridCol w="315724"/>
                <a:gridCol w="416931"/>
                <a:gridCol w="410696"/>
                <a:gridCol w="398376"/>
                <a:gridCol w="445606"/>
                <a:gridCol w="867744"/>
                <a:gridCol w="242898"/>
                <a:gridCol w="661075"/>
                <a:gridCol w="1538353"/>
              </a:tblGrid>
              <a:tr h="33183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698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14.23478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8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79.19246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14.23509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/>
          <a:srcRect l="35139" t="18750" r="20058" b="17188"/>
          <a:stretch>
            <a:fillRect/>
          </a:stretch>
        </p:blipFill>
        <p:spPr bwMode="auto">
          <a:xfrm>
            <a:off x="228600" y="14478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 l="33309" t="18750" r="20131" b="17188"/>
          <a:stretch>
            <a:fillRect/>
          </a:stretch>
        </p:blipFill>
        <p:spPr bwMode="auto">
          <a:xfrm>
            <a:off x="4876800" y="14478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8600" y="4724400"/>
          <a:ext cx="8642904" cy="1946744"/>
        </p:xfrm>
        <a:graphic>
          <a:graphicData uri="http://schemas.openxmlformats.org/drawingml/2006/table">
            <a:tbl>
              <a:tblPr/>
              <a:tblGrid>
                <a:gridCol w="200991"/>
                <a:gridCol w="401982"/>
                <a:gridCol w="401982"/>
                <a:gridCol w="610704"/>
                <a:gridCol w="688009"/>
                <a:gridCol w="820533"/>
                <a:gridCol w="648251"/>
                <a:gridCol w="409851"/>
                <a:gridCol w="386522"/>
                <a:gridCol w="340140"/>
                <a:gridCol w="394252"/>
                <a:gridCol w="409851"/>
                <a:gridCol w="415235"/>
                <a:gridCol w="1143000"/>
                <a:gridCol w="1371601"/>
              </a:tblGrid>
              <a:tr h="2092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161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13.79141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13.78910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DF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13.78512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13.78728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79.43297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13.78360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79.43159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13.78566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35139" t="18750" r="20058" b="17188"/>
          <a:stretch>
            <a:fillRect/>
          </a:stretch>
        </p:blipFill>
        <p:spPr bwMode="auto">
          <a:xfrm>
            <a:off x="228600" y="14478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 l="33309" t="18750" r="20131" b="17188"/>
          <a:stretch>
            <a:fillRect/>
          </a:stretch>
        </p:blipFill>
        <p:spPr bwMode="auto">
          <a:xfrm>
            <a:off x="4876800" y="14478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4572000"/>
          <a:ext cx="8724626" cy="2052043"/>
        </p:xfrm>
        <a:graphic>
          <a:graphicData uri="http://schemas.openxmlformats.org/drawingml/2006/table">
            <a:tbl>
              <a:tblPr/>
              <a:tblGrid>
                <a:gridCol w="200991"/>
                <a:gridCol w="401982"/>
                <a:gridCol w="401982"/>
                <a:gridCol w="692426"/>
                <a:gridCol w="688009"/>
                <a:gridCol w="1221409"/>
                <a:gridCol w="247375"/>
                <a:gridCol w="409851"/>
                <a:gridCol w="386522"/>
                <a:gridCol w="340140"/>
                <a:gridCol w="394252"/>
                <a:gridCol w="409851"/>
                <a:gridCol w="453611"/>
                <a:gridCol w="838200"/>
                <a:gridCol w="1638025"/>
              </a:tblGrid>
              <a:tr h="32197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13.79141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13.78910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DF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13.78512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13.78728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79.43297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13.78360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79.43159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13.78566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35139" t="18750" r="20058" b="17188"/>
          <a:stretch>
            <a:fillRect/>
          </a:stretch>
        </p:blipFill>
        <p:spPr bwMode="auto">
          <a:xfrm>
            <a:off x="228600" y="1295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 l="33309" t="18750" r="20131" b="17188"/>
          <a:stretch>
            <a:fillRect/>
          </a:stretch>
        </p:blipFill>
        <p:spPr bwMode="auto">
          <a:xfrm>
            <a:off x="4876800" y="12192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4572000"/>
          <a:ext cx="8642904" cy="2052043"/>
        </p:xfrm>
        <a:graphic>
          <a:graphicData uri="http://schemas.openxmlformats.org/drawingml/2006/table">
            <a:tbl>
              <a:tblPr/>
              <a:tblGrid>
                <a:gridCol w="200991"/>
                <a:gridCol w="401982"/>
                <a:gridCol w="401982"/>
                <a:gridCol w="610704"/>
                <a:gridCol w="688009"/>
                <a:gridCol w="1221409"/>
                <a:gridCol w="247375"/>
                <a:gridCol w="409851"/>
                <a:gridCol w="386522"/>
                <a:gridCol w="340140"/>
                <a:gridCol w="394252"/>
                <a:gridCol w="409851"/>
                <a:gridCol w="633896"/>
                <a:gridCol w="1430131"/>
                <a:gridCol w="865809"/>
              </a:tblGrid>
              <a:tr h="32197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13.79141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13.78910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DF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13.78512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13.78728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79.43297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13.78360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79.43159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13.78566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35139" t="18750" r="20058" b="17188"/>
          <a:stretch>
            <a:fillRect/>
          </a:stretch>
        </p:blipFill>
        <p:spPr bwMode="auto">
          <a:xfrm>
            <a:off x="228600" y="1295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 l="33309" t="18750" r="20131" b="17188"/>
          <a:stretch>
            <a:fillRect/>
          </a:stretch>
        </p:blipFill>
        <p:spPr bwMode="auto">
          <a:xfrm>
            <a:off x="4876800" y="12954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4800" y="4572000"/>
          <a:ext cx="8668858" cy="2068142"/>
        </p:xfrm>
        <a:graphic>
          <a:graphicData uri="http://schemas.openxmlformats.org/drawingml/2006/table">
            <a:tbl>
              <a:tblPr/>
              <a:tblGrid>
                <a:gridCol w="211414"/>
                <a:gridCol w="471764"/>
                <a:gridCol w="401982"/>
                <a:gridCol w="610704"/>
                <a:gridCol w="688009"/>
                <a:gridCol w="1221409"/>
                <a:gridCol w="247375"/>
                <a:gridCol w="355600"/>
                <a:gridCol w="386522"/>
                <a:gridCol w="340140"/>
                <a:gridCol w="394252"/>
                <a:gridCol w="409851"/>
                <a:gridCol w="633896"/>
                <a:gridCol w="990115"/>
                <a:gridCol w="1305825"/>
              </a:tblGrid>
              <a:tr h="3380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3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13.79141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13.78910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DF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13.78512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13.78728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79.43297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13.78360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79.43159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13.78566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35139" t="18750" r="20058" b="17188"/>
          <a:stretch>
            <a:fillRect/>
          </a:stretch>
        </p:blipFill>
        <p:spPr bwMode="auto">
          <a:xfrm>
            <a:off x="228600" y="1295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 l="33309" t="18750" r="20131" b="17188"/>
          <a:stretch>
            <a:fillRect/>
          </a:stretch>
        </p:blipFill>
        <p:spPr bwMode="auto">
          <a:xfrm>
            <a:off x="4876800" y="12954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4572000"/>
          <a:ext cx="8458200" cy="2052043"/>
        </p:xfrm>
        <a:graphic>
          <a:graphicData uri="http://schemas.openxmlformats.org/drawingml/2006/table">
            <a:tbl>
              <a:tblPr/>
              <a:tblGrid>
                <a:gridCol w="199196"/>
                <a:gridCol w="398393"/>
                <a:gridCol w="398393"/>
                <a:gridCol w="605251"/>
                <a:gridCol w="681866"/>
                <a:gridCol w="1210503"/>
                <a:gridCol w="245166"/>
                <a:gridCol w="352425"/>
                <a:gridCol w="383071"/>
                <a:gridCol w="337103"/>
                <a:gridCol w="390732"/>
                <a:gridCol w="352425"/>
                <a:gridCol w="465277"/>
                <a:gridCol w="1066800"/>
                <a:gridCol w="1371599"/>
              </a:tblGrid>
              <a:tr h="32197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13.79141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13.78910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DF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13.78512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13.78728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79.43297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13.78360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79.43159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13.78566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24524" t="25000" r="34187" b="17188"/>
          <a:stretch>
            <a:fillRect/>
          </a:stretch>
        </p:blipFill>
        <p:spPr bwMode="auto">
          <a:xfrm>
            <a:off x="533400" y="16764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2767" t="25000" r="40337" b="17189"/>
          <a:stretch>
            <a:fillRect/>
          </a:stretch>
        </p:blipFill>
        <p:spPr bwMode="auto">
          <a:xfrm>
            <a:off x="5562600" y="1600200"/>
            <a:ext cx="320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4953000"/>
          <a:ext cx="8722768" cy="1242543"/>
        </p:xfrm>
        <a:graphic>
          <a:graphicData uri="http://schemas.openxmlformats.org/drawingml/2006/table">
            <a:tbl>
              <a:tblPr/>
              <a:tblGrid>
                <a:gridCol w="197391"/>
                <a:gridCol w="532089"/>
                <a:gridCol w="394781"/>
                <a:gridCol w="599765"/>
                <a:gridCol w="675685"/>
                <a:gridCol w="1199531"/>
                <a:gridCol w="242944"/>
                <a:gridCol w="349230"/>
                <a:gridCol w="379598"/>
                <a:gridCol w="334047"/>
                <a:gridCol w="479701"/>
                <a:gridCol w="460651"/>
                <a:gridCol w="489755"/>
                <a:gridCol w="990600"/>
                <a:gridCol w="1397000"/>
              </a:tblGrid>
              <a:tr h="40964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196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79.43713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79.43847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79.43630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13.78679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35139" t="18750" r="20058" b="17188"/>
          <a:stretch>
            <a:fillRect/>
          </a:stretch>
        </p:blipFill>
        <p:spPr bwMode="auto">
          <a:xfrm>
            <a:off x="304800" y="1295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 l="33309" t="18750" r="20131" b="17188"/>
          <a:stretch>
            <a:fillRect/>
          </a:stretch>
        </p:blipFill>
        <p:spPr bwMode="auto">
          <a:xfrm>
            <a:off x="4876800" y="12954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4572000"/>
          <a:ext cx="8604184" cy="2035945"/>
        </p:xfrm>
        <a:graphic>
          <a:graphicData uri="http://schemas.openxmlformats.org/drawingml/2006/table">
            <a:tbl>
              <a:tblPr/>
              <a:tblGrid>
                <a:gridCol w="200991"/>
                <a:gridCol w="471764"/>
                <a:gridCol w="401982"/>
                <a:gridCol w="610704"/>
                <a:gridCol w="688009"/>
                <a:gridCol w="1221409"/>
                <a:gridCol w="247375"/>
                <a:gridCol w="355600"/>
                <a:gridCol w="386522"/>
                <a:gridCol w="340140"/>
                <a:gridCol w="394252"/>
                <a:gridCol w="355600"/>
                <a:gridCol w="633896"/>
                <a:gridCol w="1430131"/>
                <a:gridCol w="865809"/>
              </a:tblGrid>
              <a:tr h="305874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3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13.79141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13.78910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DF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13.78512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13.78728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79.43297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13.78360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13.78566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2" y="5181599"/>
          <a:ext cx="8534398" cy="916110"/>
        </p:xfrm>
        <a:graphic>
          <a:graphicData uri="http://schemas.openxmlformats.org/drawingml/2006/table">
            <a:tbl>
              <a:tblPr/>
              <a:tblGrid>
                <a:gridCol w="204580"/>
                <a:gridCol w="532089"/>
                <a:gridCol w="409160"/>
                <a:gridCol w="621609"/>
                <a:gridCol w="700295"/>
                <a:gridCol w="1243219"/>
                <a:gridCol w="251792"/>
                <a:gridCol w="447951"/>
                <a:gridCol w="452714"/>
                <a:gridCol w="346214"/>
                <a:gridCol w="479701"/>
                <a:gridCol w="460651"/>
                <a:gridCol w="427933"/>
                <a:gridCol w="889690"/>
                <a:gridCol w="1066800"/>
              </a:tblGrid>
              <a:tr h="36084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13168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79.43581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13.78367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68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79.44229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13.78251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0144" t="20312" r="16617" b="19597"/>
          <a:stretch>
            <a:fillRect/>
          </a:stretch>
        </p:blipFill>
        <p:spPr bwMode="auto">
          <a:xfrm>
            <a:off x="0" y="1981200"/>
            <a:ext cx="4372708" cy="23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0132" t="20312" r="16618" b="20313"/>
          <a:stretch>
            <a:fillRect/>
          </a:stretch>
        </p:blipFill>
        <p:spPr bwMode="auto">
          <a:xfrm>
            <a:off x="4692316" y="1993901"/>
            <a:ext cx="4451684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0144" t="20312" r="16617" b="19597"/>
          <a:stretch>
            <a:fillRect/>
          </a:stretch>
        </p:blipFill>
        <p:spPr bwMode="auto">
          <a:xfrm>
            <a:off x="0" y="1981200"/>
            <a:ext cx="4372708" cy="23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20132" t="20312" r="16618" b="20313"/>
          <a:stretch>
            <a:fillRect/>
          </a:stretch>
        </p:blipFill>
        <p:spPr bwMode="auto">
          <a:xfrm>
            <a:off x="4692316" y="1993901"/>
            <a:ext cx="4451684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2" y="5562600"/>
          <a:ext cx="8374958" cy="863379"/>
        </p:xfrm>
        <a:graphic>
          <a:graphicData uri="http://schemas.openxmlformats.org/drawingml/2006/table">
            <a:tbl>
              <a:tblPr/>
              <a:tblGrid>
                <a:gridCol w="241576"/>
                <a:gridCol w="471764"/>
                <a:gridCol w="409160"/>
                <a:gridCol w="621609"/>
                <a:gridCol w="700295"/>
                <a:gridCol w="1243219"/>
                <a:gridCol w="297139"/>
                <a:gridCol w="361950"/>
                <a:gridCol w="393424"/>
                <a:gridCol w="374926"/>
                <a:gridCol w="401292"/>
                <a:gridCol w="409851"/>
                <a:gridCol w="467553"/>
                <a:gridCol w="1143000"/>
                <a:gridCol w="838200"/>
              </a:tblGrid>
              <a:tr h="20958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380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9.39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79.43581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13.78367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80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79.44229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13.78251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/>
          <a:srcRect l="24524" t="25000" r="34187" b="17188"/>
          <a:stretch>
            <a:fillRect/>
          </a:stretch>
        </p:blipFill>
        <p:spPr bwMode="auto">
          <a:xfrm>
            <a:off x="533400" y="16764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22767" t="25000" r="40337" b="17189"/>
          <a:stretch>
            <a:fillRect/>
          </a:stretch>
        </p:blipFill>
        <p:spPr bwMode="auto">
          <a:xfrm>
            <a:off x="5562600" y="1600200"/>
            <a:ext cx="320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1" y="5181599"/>
          <a:ext cx="8764042" cy="1154904"/>
        </p:xfrm>
        <a:graphic>
          <a:graphicData uri="http://schemas.openxmlformats.org/drawingml/2006/table">
            <a:tbl>
              <a:tblPr/>
              <a:tblGrid>
                <a:gridCol w="241576"/>
                <a:gridCol w="432089"/>
                <a:gridCol w="405515"/>
                <a:gridCol w="616073"/>
                <a:gridCol w="694057"/>
                <a:gridCol w="1232146"/>
                <a:gridCol w="249550"/>
                <a:gridCol w="447951"/>
                <a:gridCol w="389919"/>
                <a:gridCol w="343130"/>
                <a:gridCol w="397718"/>
                <a:gridCol w="358726"/>
                <a:gridCol w="415592"/>
                <a:gridCol w="1066800"/>
                <a:gridCol w="1473200"/>
              </a:tblGrid>
              <a:tr h="32200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2643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79.43713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43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79.43847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43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79.43630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13.78679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917" t="25000" r="30673" b="25000"/>
          <a:stretch>
            <a:fillRect/>
          </a:stretch>
        </p:blipFill>
        <p:spPr bwMode="auto">
          <a:xfrm>
            <a:off x="5181600" y="21336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0674" t="32813" r="28038" b="21875"/>
          <a:stretch>
            <a:fillRect/>
          </a:stretch>
        </p:blipFill>
        <p:spPr bwMode="auto">
          <a:xfrm>
            <a:off x="457200" y="2209800"/>
            <a:ext cx="395189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5257800"/>
          <a:ext cx="9023849" cy="609206"/>
        </p:xfrm>
        <a:graphic>
          <a:graphicData uri="http://schemas.openxmlformats.org/drawingml/2006/table">
            <a:tbl>
              <a:tblPr/>
              <a:tblGrid>
                <a:gridCol w="289311"/>
                <a:gridCol w="569826"/>
                <a:gridCol w="430443"/>
                <a:gridCol w="653945"/>
                <a:gridCol w="736723"/>
                <a:gridCol w="1307890"/>
                <a:gridCol w="297139"/>
                <a:gridCol w="476320"/>
                <a:gridCol w="539223"/>
                <a:gridCol w="455919"/>
                <a:gridCol w="513722"/>
                <a:gridCol w="493321"/>
                <a:gridCol w="234908"/>
                <a:gridCol w="801095"/>
                <a:gridCol w="1224064"/>
              </a:tblGrid>
              <a:tr h="3315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1827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79.18344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14.23379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30674" t="18750" r="20132" b="31250"/>
          <a:stretch>
            <a:fillRect/>
          </a:stretch>
        </p:blipFill>
        <p:spPr bwMode="auto">
          <a:xfrm>
            <a:off x="0" y="1676400"/>
            <a:ext cx="4267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31552" t="18750" r="19253" b="25000"/>
          <a:stretch>
            <a:fillRect/>
          </a:stretch>
        </p:blipFill>
        <p:spPr bwMode="auto">
          <a:xfrm>
            <a:off x="4876800" y="1676400"/>
            <a:ext cx="3911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3" y="5105400"/>
          <a:ext cx="8649386" cy="625503"/>
        </p:xfrm>
        <a:graphic>
          <a:graphicData uri="http://schemas.openxmlformats.org/drawingml/2006/table">
            <a:tbl>
              <a:tblPr/>
              <a:tblGrid>
                <a:gridCol w="241576"/>
                <a:gridCol w="405570"/>
                <a:gridCol w="405570"/>
                <a:gridCol w="616156"/>
                <a:gridCol w="694152"/>
                <a:gridCol w="1232314"/>
                <a:gridCol w="249583"/>
                <a:gridCol w="358775"/>
                <a:gridCol w="389972"/>
                <a:gridCol w="343177"/>
                <a:gridCol w="397772"/>
                <a:gridCol w="358775"/>
                <a:gridCol w="441395"/>
                <a:gridCol w="1219200"/>
                <a:gridCol w="1295399"/>
              </a:tblGrid>
              <a:tr h="3478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553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79.41562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13.85384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Encr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24524" t="25000" r="34187" b="17188"/>
          <a:stretch>
            <a:fillRect/>
          </a:stretch>
        </p:blipFill>
        <p:spPr bwMode="auto">
          <a:xfrm>
            <a:off x="533400" y="16764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2767" t="25000" r="40337" b="17189"/>
          <a:stretch>
            <a:fillRect/>
          </a:stretch>
        </p:blipFill>
        <p:spPr bwMode="auto">
          <a:xfrm>
            <a:off x="5562600" y="1600200"/>
            <a:ext cx="320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5486400"/>
          <a:ext cx="8772456" cy="975161"/>
        </p:xfrm>
        <a:graphic>
          <a:graphicData uri="http://schemas.openxmlformats.org/drawingml/2006/table">
            <a:tbl>
              <a:tblPr/>
              <a:tblGrid>
                <a:gridCol w="202758"/>
                <a:gridCol w="471764"/>
                <a:gridCol w="405515"/>
                <a:gridCol w="616073"/>
                <a:gridCol w="694057"/>
                <a:gridCol w="1232146"/>
                <a:gridCol w="249550"/>
                <a:gridCol w="393976"/>
                <a:gridCol w="400326"/>
                <a:gridCol w="343130"/>
                <a:gridCol w="397718"/>
                <a:gridCol w="409851"/>
                <a:gridCol w="415592"/>
                <a:gridCol w="990600"/>
                <a:gridCol w="1549400"/>
              </a:tblGrid>
              <a:tr h="23370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79.43713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79.43847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9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79.43630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13.78679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35139" t="18750" r="20058" b="17188"/>
          <a:stretch>
            <a:fillRect/>
          </a:stretch>
        </p:blipFill>
        <p:spPr bwMode="auto">
          <a:xfrm>
            <a:off x="228600" y="13716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 l="33309" t="18750" r="20131" b="17188"/>
          <a:stretch>
            <a:fillRect/>
          </a:stretch>
        </p:blipFill>
        <p:spPr bwMode="auto">
          <a:xfrm>
            <a:off x="4876800" y="13716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1985" y="4572000"/>
          <a:ext cx="8822015" cy="2003747"/>
        </p:xfrm>
        <a:graphic>
          <a:graphicData uri="http://schemas.openxmlformats.org/drawingml/2006/table">
            <a:tbl>
              <a:tblPr/>
              <a:tblGrid>
                <a:gridCol w="206375"/>
                <a:gridCol w="471764"/>
                <a:gridCol w="412749"/>
                <a:gridCol w="627062"/>
                <a:gridCol w="706438"/>
                <a:gridCol w="1254125"/>
                <a:gridCol w="254001"/>
                <a:gridCol w="365125"/>
                <a:gridCol w="396875"/>
                <a:gridCol w="349251"/>
                <a:gridCol w="404812"/>
                <a:gridCol w="365125"/>
                <a:gridCol w="493712"/>
                <a:gridCol w="1066800"/>
                <a:gridCol w="1447801"/>
              </a:tblGrid>
              <a:tr h="27367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13.79141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13.78910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DF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79.43161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13.79027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13.78512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79.42952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13.78728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79.43297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13.78360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9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BALAPALLI EAST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SETTIGUNTA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79.43159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13.78566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7620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6858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1200" y="3048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066800" y="3048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3581400"/>
          <a:ext cx="8686800" cy="2895601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965338"/>
                <a:gridCol w="1371600"/>
              </a:tblGrid>
              <a:tr h="245522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4571999" y="6858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0" y="6096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048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066800" y="228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6858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6096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048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228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5944" t="21875" r="21010" b="23437"/>
          <a:stretch>
            <a:fillRect/>
          </a:stretch>
        </p:blipFill>
        <p:spPr bwMode="auto">
          <a:xfrm>
            <a:off x="4953000" y="18288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37701" t="26563" r="19253" b="21875"/>
          <a:stretch>
            <a:fillRect/>
          </a:stretch>
        </p:blipFill>
        <p:spPr bwMode="auto">
          <a:xfrm>
            <a:off x="228600" y="1828800"/>
            <a:ext cx="3962400" cy="266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144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144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5181600"/>
          <a:ext cx="8458198" cy="1005229"/>
        </p:xfrm>
        <a:graphic>
          <a:graphicData uri="http://schemas.openxmlformats.org/drawingml/2006/table">
            <a:tbl>
              <a:tblPr/>
              <a:tblGrid>
                <a:gridCol w="199196"/>
                <a:gridCol w="398392"/>
                <a:gridCol w="398392"/>
                <a:gridCol w="605251"/>
                <a:gridCol w="681866"/>
                <a:gridCol w="1210504"/>
                <a:gridCol w="245166"/>
                <a:gridCol w="352425"/>
                <a:gridCol w="383070"/>
                <a:gridCol w="337103"/>
                <a:gridCol w="390732"/>
                <a:gridCol w="352425"/>
                <a:gridCol w="389077"/>
                <a:gridCol w="1143000"/>
                <a:gridCol w="1371599"/>
              </a:tblGrid>
              <a:tr h="2637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79.21365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79.21380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79.21117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14.01670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7620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7620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12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066800" y="3048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8382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8382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3048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7620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7620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12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3048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 l="35066" t="37500" r="16618" b="17188"/>
          <a:stretch>
            <a:fillRect/>
          </a:stretch>
        </p:blipFill>
        <p:spPr bwMode="auto">
          <a:xfrm>
            <a:off x="5257800" y="1828800"/>
            <a:ext cx="3886200" cy="20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 l="29795" t="37500" r="18375" b="17188"/>
          <a:stretch>
            <a:fillRect/>
          </a:stretch>
        </p:blipFill>
        <p:spPr bwMode="auto">
          <a:xfrm>
            <a:off x="0" y="1752600"/>
            <a:ext cx="4343400" cy="21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3" y="4572000"/>
          <a:ext cx="9002021" cy="918961"/>
        </p:xfrm>
        <a:graphic>
          <a:graphicData uri="http://schemas.openxmlformats.org/drawingml/2006/table">
            <a:tbl>
              <a:tblPr/>
              <a:tblGrid>
                <a:gridCol w="206278"/>
                <a:gridCol w="479888"/>
                <a:gridCol w="412555"/>
                <a:gridCol w="626767"/>
                <a:gridCol w="706106"/>
                <a:gridCol w="1253536"/>
                <a:gridCol w="345506"/>
                <a:gridCol w="465073"/>
                <a:gridCol w="465073"/>
                <a:gridCol w="387561"/>
                <a:gridCol w="542586"/>
                <a:gridCol w="465073"/>
                <a:gridCol w="465073"/>
                <a:gridCol w="684199"/>
                <a:gridCol w="1496747"/>
              </a:tblGrid>
              <a:tr h="20170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757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14.22961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14.22847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79.18373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14.22877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57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79.18490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14.22990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674913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7620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3048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990600" y="228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7620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8382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3810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5944" t="21875" r="21010" b="23437"/>
          <a:stretch>
            <a:fillRect/>
          </a:stretch>
        </p:blipFill>
        <p:spPr bwMode="auto">
          <a:xfrm>
            <a:off x="4953000" y="18288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37701" t="26563" r="19253" b="21875"/>
          <a:stretch>
            <a:fillRect/>
          </a:stretch>
        </p:blipFill>
        <p:spPr bwMode="auto">
          <a:xfrm>
            <a:off x="228600" y="1828800"/>
            <a:ext cx="3962400" cy="266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144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144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2" y="5181600"/>
          <a:ext cx="8458958" cy="975921"/>
        </p:xfrm>
        <a:graphic>
          <a:graphicData uri="http://schemas.openxmlformats.org/drawingml/2006/table">
            <a:tbl>
              <a:tblPr/>
              <a:tblGrid>
                <a:gridCol w="197402"/>
                <a:gridCol w="471764"/>
                <a:gridCol w="394803"/>
                <a:gridCol w="599798"/>
                <a:gridCol w="675723"/>
                <a:gridCol w="1199598"/>
                <a:gridCol w="242957"/>
                <a:gridCol w="349250"/>
                <a:gridCol w="379619"/>
                <a:gridCol w="334066"/>
                <a:gridCol w="387212"/>
                <a:gridCol w="349250"/>
                <a:gridCol w="439117"/>
                <a:gridCol w="1066800"/>
                <a:gridCol w="1371599"/>
              </a:tblGrid>
              <a:tr h="2344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04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79.21365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04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79.21380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04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79.21117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14.01670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8382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7620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3048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674913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7620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12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3048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8916" t="25001" r="25403" b="26562"/>
          <a:stretch>
            <a:fillRect/>
          </a:stretch>
        </p:blipFill>
        <p:spPr bwMode="auto">
          <a:xfrm>
            <a:off x="609600" y="1981200"/>
            <a:ext cx="396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27160" t="26563" r="28038" b="25000"/>
          <a:stretch>
            <a:fillRect/>
          </a:stretch>
        </p:blipFill>
        <p:spPr bwMode="auto">
          <a:xfrm>
            <a:off x="5257800" y="1981200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144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144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798" y="5791200"/>
          <a:ext cx="8675631" cy="646706"/>
        </p:xfrm>
        <a:graphic>
          <a:graphicData uri="http://schemas.openxmlformats.org/drawingml/2006/table">
            <a:tbl>
              <a:tblPr/>
              <a:tblGrid>
                <a:gridCol w="195532"/>
                <a:gridCol w="532089"/>
                <a:gridCol w="391064"/>
                <a:gridCol w="594117"/>
                <a:gridCol w="669322"/>
                <a:gridCol w="1188234"/>
                <a:gridCol w="297139"/>
                <a:gridCol w="444776"/>
                <a:gridCol w="452713"/>
                <a:gridCol w="330901"/>
                <a:gridCol w="383544"/>
                <a:gridCol w="345942"/>
                <a:gridCol w="616679"/>
                <a:gridCol w="1391287"/>
                <a:gridCol w="842292"/>
              </a:tblGrid>
              <a:tr h="218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8444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 A 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79.24991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13.98413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1084" t="18750" r="27086" b="26563"/>
          <a:stretch>
            <a:fillRect/>
          </a:stretch>
        </p:blipFill>
        <p:spPr bwMode="auto">
          <a:xfrm>
            <a:off x="4572000" y="1905000"/>
            <a:ext cx="4267200" cy="253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30673" b="32813"/>
          <a:stretch>
            <a:fillRect/>
          </a:stretch>
        </p:blipFill>
        <p:spPr bwMode="auto">
          <a:xfrm>
            <a:off x="228599" y="1981200"/>
            <a:ext cx="409021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144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144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599" y="5638800"/>
          <a:ext cx="8591226" cy="646706"/>
        </p:xfrm>
        <a:graphic>
          <a:graphicData uri="http://schemas.openxmlformats.org/drawingml/2006/table">
            <a:tbl>
              <a:tblPr/>
              <a:tblGrid>
                <a:gridCol w="199180"/>
                <a:gridCol w="532089"/>
                <a:gridCol w="398359"/>
                <a:gridCol w="605201"/>
                <a:gridCol w="681809"/>
                <a:gridCol w="1210403"/>
                <a:gridCol w="245146"/>
                <a:gridCol w="352396"/>
                <a:gridCol w="383038"/>
                <a:gridCol w="337075"/>
                <a:gridCol w="390700"/>
                <a:gridCol w="352396"/>
                <a:gridCol w="628184"/>
                <a:gridCol w="1417243"/>
                <a:gridCol w="858007"/>
              </a:tblGrid>
              <a:tr h="3478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5531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 `A'  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79.22293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14.00204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(A.W)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Encr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9906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8382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066800" y="3810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962406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9144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8382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048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3810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6858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6858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1200" y="3048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066800" y="3810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35066" t="37500" r="16618" b="17188"/>
          <a:stretch>
            <a:fillRect/>
          </a:stretch>
        </p:blipFill>
        <p:spPr bwMode="auto">
          <a:xfrm>
            <a:off x="5257800" y="1828800"/>
            <a:ext cx="3886200" cy="20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29795" t="37500" r="18375" b="17188"/>
          <a:stretch>
            <a:fillRect/>
          </a:stretch>
        </p:blipFill>
        <p:spPr bwMode="auto">
          <a:xfrm>
            <a:off x="0" y="1752600"/>
            <a:ext cx="4343400" cy="21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4572000"/>
          <a:ext cx="8849624" cy="918961"/>
        </p:xfrm>
        <a:graphic>
          <a:graphicData uri="http://schemas.openxmlformats.org/drawingml/2006/table">
            <a:tbl>
              <a:tblPr/>
              <a:tblGrid>
                <a:gridCol w="202786"/>
                <a:gridCol w="471764"/>
                <a:gridCol w="405571"/>
                <a:gridCol w="616156"/>
                <a:gridCol w="694152"/>
                <a:gridCol w="1232314"/>
                <a:gridCol w="249583"/>
                <a:gridCol w="392389"/>
                <a:gridCol w="446364"/>
                <a:gridCol w="374926"/>
                <a:gridCol w="628995"/>
                <a:gridCol w="533400"/>
                <a:gridCol w="457200"/>
                <a:gridCol w="672616"/>
                <a:gridCol w="1471408"/>
              </a:tblGrid>
              <a:tr h="20170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757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14.22961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14.22847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79.18373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14.22877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57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79.18490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14.22990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228601" y="972095"/>
            <a:ext cx="4343400" cy="254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838200"/>
            <a:ext cx="4267200" cy="270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12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457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762000"/>
            <a:ext cx="4419600" cy="258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800600" y="838200"/>
            <a:ext cx="3962400" cy="251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12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457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9144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851505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066800" y="457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5944" t="21875" r="21010" b="23437"/>
          <a:stretch>
            <a:fillRect/>
          </a:stretch>
        </p:blipFill>
        <p:spPr bwMode="auto">
          <a:xfrm>
            <a:off x="4953000" y="18288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37701" t="26563" r="19253" b="21875"/>
          <a:stretch>
            <a:fillRect/>
          </a:stretch>
        </p:blipFill>
        <p:spPr bwMode="auto">
          <a:xfrm>
            <a:off x="228600" y="1828800"/>
            <a:ext cx="3962400" cy="266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144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144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5181600"/>
          <a:ext cx="8302971" cy="975921"/>
        </p:xfrm>
        <a:graphic>
          <a:graphicData uri="http://schemas.openxmlformats.org/drawingml/2006/table">
            <a:tbl>
              <a:tblPr/>
              <a:tblGrid>
                <a:gridCol w="199196"/>
                <a:gridCol w="471764"/>
                <a:gridCol w="398392"/>
                <a:gridCol w="605251"/>
                <a:gridCol w="681866"/>
                <a:gridCol w="1210504"/>
                <a:gridCol w="245166"/>
                <a:gridCol w="352425"/>
                <a:gridCol w="383070"/>
                <a:gridCol w="337103"/>
                <a:gridCol w="390732"/>
                <a:gridCol w="352425"/>
                <a:gridCol w="465277"/>
                <a:gridCol w="914400"/>
                <a:gridCol w="1295400"/>
              </a:tblGrid>
              <a:tr h="2344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04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79.21365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04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79.21380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04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79.21117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14.01670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G.V.Puram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18750" r="17496" b="17188"/>
          <a:stretch>
            <a:fillRect/>
          </a:stretch>
        </p:blipFill>
        <p:spPr bwMode="auto">
          <a:xfrm>
            <a:off x="0" y="914400"/>
            <a:ext cx="4572001" cy="26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0312" r="22767" b="17188"/>
          <a:stretch>
            <a:fillRect/>
          </a:stretch>
        </p:blipFill>
        <p:spPr bwMode="auto">
          <a:xfrm>
            <a:off x="4724400" y="838200"/>
            <a:ext cx="4419600" cy="280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3810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143000" y="3048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733800"/>
          <a:ext cx="8686800" cy="2743194"/>
        </p:xfrm>
        <a:graphic>
          <a:graphicData uri="http://schemas.openxmlformats.org/drawingml/2006/table">
            <a:tbl>
              <a:tblPr/>
              <a:tblGrid>
                <a:gridCol w="204580"/>
                <a:gridCol w="409160"/>
                <a:gridCol w="409160"/>
                <a:gridCol w="621609"/>
                <a:gridCol w="700295"/>
                <a:gridCol w="1243220"/>
                <a:gridCol w="251792"/>
                <a:gridCol w="361950"/>
                <a:gridCol w="393424"/>
                <a:gridCol w="346213"/>
                <a:gridCol w="401293"/>
                <a:gridCol w="361950"/>
                <a:gridCol w="645216"/>
                <a:gridCol w="1455668"/>
                <a:gridCol w="881270"/>
              </a:tblGrid>
              <a:tr h="2326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14.01765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14.01467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14.02001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79.22088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79.22248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79.21907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14.01855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79.21612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14.01688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14.01526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79.21852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14.01895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14.01372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Nukanapalli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6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GADELA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79.22311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14.01443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Nukanapalli</a:t>
                      </a:r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9795" t="20312" r="22767" b="18751"/>
          <a:stretch>
            <a:fillRect/>
          </a:stretch>
        </p:blipFill>
        <p:spPr bwMode="auto">
          <a:xfrm>
            <a:off x="0" y="16764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20312" r="26281" b="18751"/>
          <a:stretch>
            <a:fillRect/>
          </a:stretch>
        </p:blipFill>
        <p:spPr bwMode="auto">
          <a:xfrm>
            <a:off x="4800600" y="17526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144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144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5486400"/>
          <a:ext cx="8695936" cy="1005229"/>
        </p:xfrm>
        <a:graphic>
          <a:graphicData uri="http://schemas.openxmlformats.org/drawingml/2006/table">
            <a:tbl>
              <a:tblPr/>
              <a:tblGrid>
                <a:gridCol w="200956"/>
                <a:gridCol w="471764"/>
                <a:gridCol w="401913"/>
                <a:gridCol w="610598"/>
                <a:gridCol w="721146"/>
                <a:gridCol w="1221196"/>
                <a:gridCol w="247331"/>
                <a:gridCol w="355538"/>
                <a:gridCol w="446364"/>
                <a:gridCol w="340081"/>
                <a:gridCol w="394184"/>
                <a:gridCol w="355538"/>
                <a:gridCol w="633786"/>
                <a:gridCol w="945959"/>
                <a:gridCol w="1349582"/>
              </a:tblGrid>
              <a:tr h="2637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79.26179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13.96645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Y.Kota (A.W)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79.26208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13.96358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7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79.26234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13.96263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9795" t="20312" r="22767" b="18751"/>
          <a:stretch>
            <a:fillRect/>
          </a:stretch>
        </p:blipFill>
        <p:spPr bwMode="auto">
          <a:xfrm>
            <a:off x="0" y="16764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20312" r="26281" b="18751"/>
          <a:stretch>
            <a:fillRect/>
          </a:stretch>
        </p:blipFill>
        <p:spPr bwMode="auto">
          <a:xfrm>
            <a:off x="4800600" y="17526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144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144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5486400"/>
          <a:ext cx="8636026" cy="1034537"/>
        </p:xfrm>
        <a:graphic>
          <a:graphicData uri="http://schemas.openxmlformats.org/drawingml/2006/table">
            <a:tbl>
              <a:tblPr/>
              <a:tblGrid>
                <a:gridCol w="200956"/>
                <a:gridCol w="471764"/>
                <a:gridCol w="401913"/>
                <a:gridCol w="610598"/>
                <a:gridCol w="721146"/>
                <a:gridCol w="1221196"/>
                <a:gridCol w="247331"/>
                <a:gridCol w="355538"/>
                <a:gridCol w="386454"/>
                <a:gridCol w="340081"/>
                <a:gridCol w="394184"/>
                <a:gridCol w="355538"/>
                <a:gridCol w="633786"/>
                <a:gridCol w="945959"/>
                <a:gridCol w="1349582"/>
              </a:tblGrid>
              <a:tr h="29307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79.26179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13.96645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Y.Kota (A.W)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79.26208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13.96358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79.26234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13.96263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9795" t="20312" r="22767" b="18751"/>
          <a:stretch>
            <a:fillRect/>
          </a:stretch>
        </p:blipFill>
        <p:spPr bwMode="auto">
          <a:xfrm>
            <a:off x="0" y="16002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20312" r="26281" b="18751"/>
          <a:stretch>
            <a:fillRect/>
          </a:stretch>
        </p:blipFill>
        <p:spPr bwMode="auto">
          <a:xfrm>
            <a:off x="4800600" y="16764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598" y="5486400"/>
          <a:ext cx="8128411" cy="1064812"/>
        </p:xfrm>
        <a:graphic>
          <a:graphicData uri="http://schemas.openxmlformats.org/drawingml/2006/table">
            <a:tbl>
              <a:tblPr/>
              <a:tblGrid>
                <a:gridCol w="199173"/>
                <a:gridCol w="471764"/>
                <a:gridCol w="398347"/>
                <a:gridCol w="605181"/>
                <a:gridCol w="714747"/>
                <a:gridCol w="1210362"/>
                <a:gridCol w="245137"/>
                <a:gridCol w="352384"/>
                <a:gridCol w="383025"/>
                <a:gridCol w="337064"/>
                <a:gridCol w="390687"/>
                <a:gridCol w="352384"/>
                <a:gridCol w="628163"/>
                <a:gridCol w="1001793"/>
                <a:gridCol w="838200"/>
              </a:tblGrid>
              <a:tr h="293078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79.26179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13.96645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Y.Kota (A.W)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Encr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79.26208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13.96358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30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KODUR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K.V.BHAVI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K.V.BHAVI_NORTH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 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79.26234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13.96263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 l="23646" t="29688" r="30674" b="23437"/>
          <a:stretch>
            <a:fillRect/>
          </a:stretch>
        </p:blipFill>
        <p:spPr bwMode="auto">
          <a:xfrm>
            <a:off x="228600" y="2057400"/>
            <a:ext cx="3962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/>
          <a:srcRect l="21888" t="31250" r="31552" b="21874"/>
          <a:stretch>
            <a:fillRect/>
          </a:stretch>
        </p:blipFill>
        <p:spPr bwMode="auto">
          <a:xfrm>
            <a:off x="5105400" y="2057400"/>
            <a:ext cx="4038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257800"/>
          <a:ext cx="8669544" cy="838200"/>
        </p:xfrm>
        <a:graphic>
          <a:graphicData uri="http://schemas.openxmlformats.org/drawingml/2006/table">
            <a:tbl>
              <a:tblPr/>
              <a:tblGrid>
                <a:gridCol w="197402"/>
                <a:gridCol w="471764"/>
                <a:gridCol w="471764"/>
                <a:gridCol w="599798"/>
                <a:gridCol w="675723"/>
                <a:gridCol w="1199598"/>
                <a:gridCol w="242957"/>
                <a:gridCol w="349250"/>
                <a:gridCol w="379619"/>
                <a:gridCol w="374926"/>
                <a:gridCol w="419376"/>
                <a:gridCol w="409851"/>
                <a:gridCol w="622576"/>
                <a:gridCol w="1035742"/>
                <a:gridCol w="1219198"/>
              </a:tblGrid>
              <a:tr h="5466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9154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 A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79.19136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14.04223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N.Botimeedapalli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1962" t="23438" r="30673" b="17187"/>
          <a:stretch>
            <a:fillRect/>
          </a:stretch>
        </p:blipFill>
        <p:spPr bwMode="auto">
          <a:xfrm>
            <a:off x="4876800" y="1676400"/>
            <a:ext cx="3879850" cy="273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1875" r="26281" b="18750"/>
          <a:stretch>
            <a:fillRect/>
          </a:stretch>
        </p:blipFill>
        <p:spPr bwMode="auto">
          <a:xfrm>
            <a:off x="16042" y="1828800"/>
            <a:ext cx="402255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597" y="5562600"/>
          <a:ext cx="8643696" cy="726086"/>
        </p:xfrm>
        <a:graphic>
          <a:graphicData uri="http://schemas.openxmlformats.org/drawingml/2006/table">
            <a:tbl>
              <a:tblPr/>
              <a:tblGrid>
                <a:gridCol w="199164"/>
                <a:gridCol w="471764"/>
                <a:gridCol w="471764"/>
                <a:gridCol w="605151"/>
                <a:gridCol w="681753"/>
                <a:gridCol w="1210303"/>
                <a:gridCol w="245125"/>
                <a:gridCol w="392389"/>
                <a:gridCol w="383007"/>
                <a:gridCol w="337047"/>
                <a:gridCol w="390668"/>
                <a:gridCol w="352367"/>
                <a:gridCol w="628132"/>
                <a:gridCol w="1098969"/>
                <a:gridCol w="1176093"/>
              </a:tblGrid>
              <a:tr h="231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7010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14.11798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10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79.18724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14.12042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35066" t="37500" r="16618" b="17188"/>
          <a:stretch>
            <a:fillRect/>
          </a:stretch>
        </p:blipFill>
        <p:spPr bwMode="auto">
          <a:xfrm>
            <a:off x="5257800" y="1828800"/>
            <a:ext cx="3886200" cy="20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29795" t="37500" r="18375" b="17188"/>
          <a:stretch>
            <a:fillRect/>
          </a:stretch>
        </p:blipFill>
        <p:spPr bwMode="auto">
          <a:xfrm>
            <a:off x="0" y="1752600"/>
            <a:ext cx="4343400" cy="21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4572000"/>
          <a:ext cx="8849624" cy="888481"/>
        </p:xfrm>
        <a:graphic>
          <a:graphicData uri="http://schemas.openxmlformats.org/drawingml/2006/table">
            <a:tbl>
              <a:tblPr/>
              <a:tblGrid>
                <a:gridCol w="202786"/>
                <a:gridCol w="471764"/>
                <a:gridCol w="405571"/>
                <a:gridCol w="616156"/>
                <a:gridCol w="694152"/>
                <a:gridCol w="1232314"/>
                <a:gridCol w="249583"/>
                <a:gridCol w="392389"/>
                <a:gridCol w="446364"/>
                <a:gridCol w="374926"/>
                <a:gridCol w="552795"/>
                <a:gridCol w="533400"/>
                <a:gridCol w="360985"/>
                <a:gridCol w="845031"/>
                <a:gridCol w="1471408"/>
              </a:tblGrid>
              <a:tr h="20170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757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14.22961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14.22847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79.18373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14.22877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57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79.18490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14.22990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962" t="23438" r="30673" b="17187"/>
          <a:stretch>
            <a:fillRect/>
          </a:stretch>
        </p:blipFill>
        <p:spPr bwMode="auto">
          <a:xfrm>
            <a:off x="4876800" y="1676400"/>
            <a:ext cx="3879850" cy="273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1875" r="26281" b="18750"/>
          <a:stretch>
            <a:fillRect/>
          </a:stretch>
        </p:blipFill>
        <p:spPr bwMode="auto">
          <a:xfrm>
            <a:off x="16042" y="1828800"/>
            <a:ext cx="402255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597" y="5562600"/>
          <a:ext cx="8603674" cy="726086"/>
        </p:xfrm>
        <a:graphic>
          <a:graphicData uri="http://schemas.openxmlformats.org/drawingml/2006/table">
            <a:tbl>
              <a:tblPr/>
              <a:tblGrid>
                <a:gridCol w="199164"/>
                <a:gridCol w="471764"/>
                <a:gridCol w="471764"/>
                <a:gridCol w="605151"/>
                <a:gridCol w="681753"/>
                <a:gridCol w="1210303"/>
                <a:gridCol w="245125"/>
                <a:gridCol w="352367"/>
                <a:gridCol w="383007"/>
                <a:gridCol w="337047"/>
                <a:gridCol w="390668"/>
                <a:gridCol w="352367"/>
                <a:gridCol w="628132"/>
                <a:gridCol w="1005061"/>
                <a:gridCol w="1270001"/>
              </a:tblGrid>
              <a:tr h="231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27010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14.11798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10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79.18724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14.12042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228600" y="11430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4876800" y="11430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228600" y="12192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5029200" y="12192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381000" y="12954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4953000" y="11430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304800" y="11430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5181600" y="12192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457200" y="12192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5181600" y="11430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304800" y="12192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4876800" y="12192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32504" t="21875" r="29722" b="29688"/>
          <a:stretch>
            <a:fillRect/>
          </a:stretch>
        </p:blipFill>
        <p:spPr bwMode="auto">
          <a:xfrm>
            <a:off x="5257800" y="1981200"/>
            <a:ext cx="3581400" cy="258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 l="21889" t="21876" r="33308" b="26562"/>
          <a:stretch>
            <a:fillRect/>
          </a:stretch>
        </p:blipFill>
        <p:spPr bwMode="auto">
          <a:xfrm>
            <a:off x="304800" y="1981200"/>
            <a:ext cx="3886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7266" y="5486400"/>
          <a:ext cx="8738134" cy="696813"/>
        </p:xfrm>
        <a:graphic>
          <a:graphicData uri="http://schemas.openxmlformats.org/drawingml/2006/table">
            <a:tbl>
              <a:tblPr/>
              <a:tblGrid>
                <a:gridCol w="199006"/>
                <a:gridCol w="587651"/>
                <a:gridCol w="587651"/>
                <a:gridCol w="604672"/>
                <a:gridCol w="818562"/>
                <a:gridCol w="1209345"/>
                <a:gridCol w="244932"/>
                <a:gridCol w="352088"/>
                <a:gridCol w="382704"/>
                <a:gridCol w="336780"/>
                <a:gridCol w="390358"/>
                <a:gridCol w="352088"/>
                <a:gridCol w="627635"/>
                <a:gridCol w="749262"/>
                <a:gridCol w="1295400"/>
              </a:tblGrid>
              <a:tr h="3887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971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79.19537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14.10684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228600" y="12192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4953000" y="11430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304800" y="11430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4953000" y="11430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35066" t="37500" r="16618" b="17188"/>
          <a:stretch>
            <a:fillRect/>
          </a:stretch>
        </p:blipFill>
        <p:spPr bwMode="auto">
          <a:xfrm>
            <a:off x="5257800" y="1828800"/>
            <a:ext cx="3886200" cy="20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29795" t="37500" r="18375" b="17188"/>
          <a:stretch>
            <a:fillRect/>
          </a:stretch>
        </p:blipFill>
        <p:spPr bwMode="auto">
          <a:xfrm>
            <a:off x="0" y="1752600"/>
            <a:ext cx="4343400" cy="21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4572000"/>
          <a:ext cx="8849624" cy="888481"/>
        </p:xfrm>
        <a:graphic>
          <a:graphicData uri="http://schemas.openxmlformats.org/drawingml/2006/table">
            <a:tbl>
              <a:tblPr/>
              <a:tblGrid>
                <a:gridCol w="202786"/>
                <a:gridCol w="471764"/>
                <a:gridCol w="405571"/>
                <a:gridCol w="616156"/>
                <a:gridCol w="694152"/>
                <a:gridCol w="1232314"/>
                <a:gridCol w="249583"/>
                <a:gridCol w="392389"/>
                <a:gridCol w="446364"/>
                <a:gridCol w="374926"/>
                <a:gridCol w="397773"/>
                <a:gridCol w="409851"/>
                <a:gridCol w="639556"/>
                <a:gridCol w="845031"/>
                <a:gridCol w="1471408"/>
              </a:tblGrid>
              <a:tr h="201706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7576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14.22961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71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14.22847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671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79.18373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14.22877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576"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HATHYARALA PLANTATIONS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79.18490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14.22990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228600" y="12192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4953000" y="11430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304800" y="12954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4876800" y="12192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228600" y="12954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4876800" y="12954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5403" b="21875"/>
          <a:stretch>
            <a:fillRect/>
          </a:stretch>
        </p:blipFill>
        <p:spPr bwMode="auto">
          <a:xfrm>
            <a:off x="228600" y="1219200"/>
            <a:ext cx="44132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18750" r="28038" b="20313"/>
          <a:stretch>
            <a:fillRect/>
          </a:stretch>
        </p:blipFill>
        <p:spPr bwMode="auto">
          <a:xfrm>
            <a:off x="5181600" y="1143000"/>
            <a:ext cx="3962400" cy="28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114800"/>
          <a:ext cx="8610601" cy="2133601"/>
        </p:xfrm>
        <a:graphic>
          <a:graphicData uri="http://schemas.openxmlformats.org/drawingml/2006/table">
            <a:tbl>
              <a:tblPr/>
              <a:tblGrid>
                <a:gridCol w="202786"/>
                <a:gridCol w="405571"/>
                <a:gridCol w="405571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3"/>
                <a:gridCol w="358775"/>
                <a:gridCol w="639556"/>
                <a:gridCol w="1442900"/>
                <a:gridCol w="873539"/>
              </a:tblGrid>
              <a:tr h="288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14.11391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14.11560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79.18732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14.11283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79.18668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14.11454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79.19409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14.11009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14.11115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79.19228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14.10951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79.18800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14.11181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79.19059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14.11198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889" t="26562" r="30674" b="20313"/>
          <a:stretch>
            <a:fillRect/>
          </a:stretch>
        </p:blipFill>
        <p:spPr bwMode="auto">
          <a:xfrm>
            <a:off x="0" y="190500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8125" r="26281" b="17187"/>
          <a:stretch>
            <a:fillRect/>
          </a:stretch>
        </p:blipFill>
        <p:spPr bwMode="auto">
          <a:xfrm>
            <a:off x="4953000" y="19812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399" y="5410200"/>
          <a:ext cx="8385707" cy="987174"/>
        </p:xfrm>
        <a:graphic>
          <a:graphicData uri="http://schemas.openxmlformats.org/drawingml/2006/table">
            <a:tbl>
              <a:tblPr/>
              <a:tblGrid>
                <a:gridCol w="204503"/>
                <a:gridCol w="471764"/>
                <a:gridCol w="471764"/>
                <a:gridCol w="621378"/>
                <a:gridCol w="728898"/>
                <a:gridCol w="1242756"/>
                <a:gridCol w="251698"/>
                <a:gridCol w="361815"/>
                <a:gridCol w="393278"/>
                <a:gridCol w="346085"/>
                <a:gridCol w="401143"/>
                <a:gridCol w="361815"/>
                <a:gridCol w="644975"/>
                <a:gridCol w="969435"/>
                <a:gridCol w="914400"/>
              </a:tblGrid>
              <a:tr h="227789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456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79.20039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14.09095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6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79.20051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14.09321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0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79.20057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14.09226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34261" t="32813" r="22694" b="17187"/>
          <a:stretch>
            <a:fillRect/>
          </a:stretch>
        </p:blipFill>
        <p:spPr bwMode="auto">
          <a:xfrm>
            <a:off x="228600" y="1905000"/>
            <a:ext cx="408384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37701" t="29688" r="22768" b="18751"/>
          <a:stretch>
            <a:fillRect/>
          </a:stretch>
        </p:blipFill>
        <p:spPr bwMode="auto">
          <a:xfrm>
            <a:off x="4953000" y="1905000"/>
            <a:ext cx="3810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5791200"/>
          <a:ext cx="8482089" cy="647257"/>
        </p:xfrm>
        <a:graphic>
          <a:graphicData uri="http://schemas.openxmlformats.org/drawingml/2006/table">
            <a:tbl>
              <a:tblPr/>
              <a:tblGrid>
                <a:gridCol w="197345"/>
                <a:gridCol w="532089"/>
                <a:gridCol w="532089"/>
                <a:gridCol w="599623"/>
                <a:gridCol w="675526"/>
                <a:gridCol w="1199249"/>
                <a:gridCol w="297139"/>
                <a:gridCol w="444776"/>
                <a:gridCol w="503514"/>
                <a:gridCol w="333969"/>
                <a:gridCol w="387100"/>
                <a:gridCol w="349148"/>
                <a:gridCol w="622395"/>
                <a:gridCol w="969927"/>
                <a:gridCol w="838200"/>
              </a:tblGrid>
              <a:tr h="25521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78184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VATHALURU R.F.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79.18142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14.11649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Sadhuvaripalli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31552" t="29688" r="25403" b="20312"/>
          <a:stretch>
            <a:fillRect/>
          </a:stretch>
        </p:blipFill>
        <p:spPr bwMode="auto">
          <a:xfrm>
            <a:off x="228600" y="1905000"/>
            <a:ext cx="3733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l="24524" t="28125" r="27160" b="21875"/>
          <a:stretch>
            <a:fillRect/>
          </a:stretch>
        </p:blipFill>
        <p:spPr bwMode="auto">
          <a:xfrm>
            <a:off x="4495800" y="1981200"/>
            <a:ext cx="419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4876800"/>
          <a:ext cx="8700746" cy="524786"/>
        </p:xfrm>
        <a:graphic>
          <a:graphicData uri="http://schemas.openxmlformats.org/drawingml/2006/table">
            <a:tbl>
              <a:tblPr/>
              <a:tblGrid>
                <a:gridCol w="241576"/>
                <a:gridCol w="532089"/>
                <a:gridCol w="532089"/>
                <a:gridCol w="599798"/>
                <a:gridCol w="675723"/>
                <a:gridCol w="1199598"/>
                <a:gridCol w="242957"/>
                <a:gridCol w="349250"/>
                <a:gridCol w="379620"/>
                <a:gridCol w="334066"/>
                <a:gridCol w="387212"/>
                <a:gridCol w="349250"/>
                <a:gridCol w="622577"/>
                <a:gridCol w="959540"/>
                <a:gridCol w="1295401"/>
              </a:tblGrid>
              <a:tr h="22363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35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79.19894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14.09652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21084" t="29688" r="37478" b="17246"/>
          <a:stretch>
            <a:fillRect/>
          </a:stretch>
        </p:blipFill>
        <p:spPr bwMode="auto">
          <a:xfrm>
            <a:off x="4876800" y="1981200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24524" t="31250" r="31367" b="16447"/>
          <a:stretch>
            <a:fillRect/>
          </a:stretch>
        </p:blipFill>
        <p:spPr bwMode="auto">
          <a:xfrm>
            <a:off x="152400" y="19812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5410200"/>
          <a:ext cx="8794615" cy="667247"/>
        </p:xfrm>
        <a:graphic>
          <a:graphicData uri="http://schemas.openxmlformats.org/drawingml/2006/table">
            <a:tbl>
              <a:tblPr/>
              <a:tblGrid>
                <a:gridCol w="200991"/>
                <a:gridCol w="532089"/>
                <a:gridCol w="532089"/>
                <a:gridCol w="610703"/>
                <a:gridCol w="688009"/>
                <a:gridCol w="1221409"/>
                <a:gridCol w="247374"/>
                <a:gridCol w="355600"/>
                <a:gridCol w="386522"/>
                <a:gridCol w="340140"/>
                <a:gridCol w="394252"/>
                <a:gridCol w="355600"/>
                <a:gridCol w="633897"/>
                <a:gridCol w="1430131"/>
                <a:gridCol w="865809"/>
              </a:tblGrid>
              <a:tr h="38643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8081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SHESHACHALAM EXTN A R.F.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79.16960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14.06140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Dasarapalli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889" t="26562" r="30674" b="20313"/>
          <a:stretch>
            <a:fillRect/>
          </a:stretch>
        </p:blipFill>
        <p:spPr bwMode="auto">
          <a:xfrm>
            <a:off x="0" y="190500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8125" r="26281" b="17187"/>
          <a:stretch>
            <a:fillRect/>
          </a:stretch>
        </p:blipFill>
        <p:spPr bwMode="auto">
          <a:xfrm>
            <a:off x="4953000" y="19812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10200"/>
          <a:ext cx="8852289" cy="958132"/>
        </p:xfrm>
        <a:graphic>
          <a:graphicData uri="http://schemas.openxmlformats.org/drawingml/2006/table">
            <a:tbl>
              <a:tblPr/>
              <a:tblGrid>
                <a:gridCol w="202724"/>
                <a:gridCol w="471764"/>
                <a:gridCol w="471764"/>
                <a:gridCol w="615971"/>
                <a:gridCol w="722556"/>
                <a:gridCol w="1231944"/>
                <a:gridCol w="249508"/>
                <a:gridCol w="358667"/>
                <a:gridCol w="389856"/>
                <a:gridCol w="374926"/>
                <a:gridCol w="397653"/>
                <a:gridCol w="409851"/>
                <a:gridCol w="639363"/>
                <a:gridCol w="1442465"/>
                <a:gridCol w="873277"/>
              </a:tblGrid>
              <a:tr h="182231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765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79.20039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14.09095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5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79.20051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14.09321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6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79.20057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14.09226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21889" t="26562" r="30674" b="20313"/>
          <a:stretch>
            <a:fillRect/>
          </a:stretch>
        </p:blipFill>
        <p:spPr bwMode="auto">
          <a:xfrm>
            <a:off x="0" y="190500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8125" r="26281" b="17187"/>
          <a:stretch>
            <a:fillRect/>
          </a:stretch>
        </p:blipFill>
        <p:spPr bwMode="auto">
          <a:xfrm>
            <a:off x="4953000" y="19812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10200"/>
          <a:ext cx="8659964" cy="958132"/>
        </p:xfrm>
        <a:graphic>
          <a:graphicData uri="http://schemas.openxmlformats.org/drawingml/2006/table">
            <a:tbl>
              <a:tblPr/>
              <a:tblGrid>
                <a:gridCol w="200945"/>
                <a:gridCol w="424297"/>
                <a:gridCol w="424297"/>
                <a:gridCol w="610565"/>
                <a:gridCol w="716214"/>
                <a:gridCol w="1221131"/>
                <a:gridCol w="247318"/>
                <a:gridCol w="355519"/>
                <a:gridCol w="386434"/>
                <a:gridCol w="340062"/>
                <a:gridCol w="394162"/>
                <a:gridCol w="409851"/>
                <a:gridCol w="633752"/>
                <a:gridCol w="1429805"/>
                <a:gridCol w="865612"/>
              </a:tblGrid>
              <a:tr h="205010"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110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79.20039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14.09095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10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79.20051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14.09321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5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B.D.BHAVI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ANNASAMUDRAM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VATHALUR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79.20057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14.09226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N.Rachapalli</a:t>
                      </a:r>
                      <a:endParaRPr lang="en-IN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 l="28916" t="18750" r="25403" b="25000"/>
          <a:stretch>
            <a:fillRect/>
          </a:stretch>
        </p:blipFill>
        <p:spPr bwMode="auto">
          <a:xfrm>
            <a:off x="4876800" y="1981200"/>
            <a:ext cx="396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 l="28038" t="23438" r="27159" b="23438"/>
          <a:stretch>
            <a:fillRect/>
          </a:stretch>
        </p:blipFill>
        <p:spPr bwMode="auto">
          <a:xfrm>
            <a:off x="228600" y="20574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867400" y="9906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1219200" y="9906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5410199"/>
          <a:ext cx="8890210" cy="744773"/>
        </p:xfrm>
        <a:graphic>
          <a:graphicData uri="http://schemas.openxmlformats.org/drawingml/2006/table">
            <a:tbl>
              <a:tblPr/>
              <a:tblGrid>
                <a:gridCol w="202612"/>
                <a:gridCol w="484215"/>
                <a:gridCol w="405224"/>
                <a:gridCol w="615628"/>
                <a:gridCol w="693557"/>
                <a:gridCol w="1231258"/>
                <a:gridCol w="249369"/>
                <a:gridCol w="402745"/>
                <a:gridCol w="458145"/>
                <a:gridCol w="342883"/>
                <a:gridCol w="430444"/>
                <a:gridCol w="420668"/>
                <a:gridCol w="639008"/>
                <a:gridCol w="984863"/>
                <a:gridCol w="1329591"/>
              </a:tblGrid>
              <a:tr h="272417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IN" sz="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74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79.37259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14.22176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79.37448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14.22071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Raising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CHITVEL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RAJUKUNTA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RAJAKUNTA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79.37525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14.22005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38800" y="11430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12954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 l="32431" t="21875" r="22767" b="20313"/>
          <a:stretch>
            <a:fillRect/>
          </a:stretch>
        </p:blipFill>
        <p:spPr bwMode="auto">
          <a:xfrm>
            <a:off x="4953000" y="1828800"/>
            <a:ext cx="3810000" cy="276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 l="21888" t="23438" r="28917" b="20312"/>
          <a:stretch>
            <a:fillRect/>
          </a:stretch>
        </p:blipFill>
        <p:spPr bwMode="auto">
          <a:xfrm>
            <a:off x="228600" y="18288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7725" y="5486400"/>
          <a:ext cx="8886275" cy="526111"/>
        </p:xfrm>
        <a:graphic>
          <a:graphicData uri="http://schemas.openxmlformats.org/drawingml/2006/table">
            <a:tbl>
              <a:tblPr/>
              <a:tblGrid>
                <a:gridCol w="199196"/>
                <a:gridCol w="532089"/>
                <a:gridCol w="532089"/>
                <a:gridCol w="605251"/>
                <a:gridCol w="681866"/>
                <a:gridCol w="1210503"/>
                <a:gridCol w="245166"/>
                <a:gridCol w="392389"/>
                <a:gridCol w="446364"/>
                <a:gridCol w="337103"/>
                <a:gridCol w="390732"/>
                <a:gridCol w="409851"/>
                <a:gridCol w="628236"/>
                <a:gridCol w="977415"/>
                <a:gridCol w="1298025"/>
              </a:tblGrid>
              <a:tr h="248478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2522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RENUTHALA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PULAPATHAURU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79.02817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14.24902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Pulapathuru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Encr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4524" t="20312" r="25403" b="17188"/>
          <a:stretch>
            <a:fillRect/>
          </a:stretch>
        </p:blipFill>
        <p:spPr bwMode="auto">
          <a:xfrm>
            <a:off x="4876800" y="1676400"/>
            <a:ext cx="4267200" cy="2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22841" t="18750" r="24450" b="18750"/>
          <a:stretch>
            <a:fillRect/>
          </a:stretch>
        </p:blipFill>
        <p:spPr bwMode="auto">
          <a:xfrm>
            <a:off x="0" y="1574800"/>
            <a:ext cx="44958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1" y="5334000"/>
          <a:ext cx="8792920" cy="816349"/>
        </p:xfrm>
        <a:graphic>
          <a:graphicData uri="http://schemas.openxmlformats.org/drawingml/2006/table">
            <a:tbl>
              <a:tblPr/>
              <a:tblGrid>
                <a:gridCol w="200947"/>
                <a:gridCol w="532089"/>
                <a:gridCol w="532089"/>
                <a:gridCol w="610570"/>
                <a:gridCol w="687858"/>
                <a:gridCol w="1221141"/>
                <a:gridCol w="247321"/>
                <a:gridCol w="355522"/>
                <a:gridCol w="386437"/>
                <a:gridCol w="340065"/>
                <a:gridCol w="394166"/>
                <a:gridCol w="355522"/>
                <a:gridCol w="516192"/>
                <a:gridCol w="1143000"/>
                <a:gridCol w="1270001"/>
              </a:tblGrid>
              <a:tr h="2489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7084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RENUTHALA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CHEYYERU EXTN 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78.96447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14.22742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37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RENUTHALA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CHEYYERU EXTN 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78.96531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14.23063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4524" t="20312" r="25403" b="17188"/>
          <a:stretch>
            <a:fillRect/>
          </a:stretch>
        </p:blipFill>
        <p:spPr bwMode="auto">
          <a:xfrm>
            <a:off x="4876800" y="1676400"/>
            <a:ext cx="4267200" cy="2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2841" t="18750" r="24450" b="18750"/>
          <a:stretch>
            <a:fillRect/>
          </a:stretch>
        </p:blipFill>
        <p:spPr bwMode="auto">
          <a:xfrm>
            <a:off x="0" y="1574800"/>
            <a:ext cx="44958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7744" y="5410200"/>
          <a:ext cx="8946256" cy="802419"/>
        </p:xfrm>
        <a:graphic>
          <a:graphicData uri="http://schemas.openxmlformats.org/drawingml/2006/table">
            <a:tbl>
              <a:tblPr/>
              <a:tblGrid>
                <a:gridCol w="241576"/>
                <a:gridCol w="409161"/>
                <a:gridCol w="409161"/>
                <a:gridCol w="621609"/>
                <a:gridCol w="700295"/>
                <a:gridCol w="1243220"/>
                <a:gridCol w="297139"/>
                <a:gridCol w="361950"/>
                <a:gridCol w="393424"/>
                <a:gridCol w="346214"/>
                <a:gridCol w="479701"/>
                <a:gridCol w="460651"/>
                <a:gridCol w="391353"/>
                <a:gridCol w="762000"/>
                <a:gridCol w="1828802"/>
              </a:tblGrid>
              <a:tr h="176742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9853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RENUTHALA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CHEYYERU EXTN 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78.96447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14.22742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539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RENUTHALA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CHEYYERU EXTN 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78.96531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14.23063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31552" t="20312" r="17496" b="23438"/>
          <a:stretch>
            <a:fillRect/>
          </a:stretch>
        </p:blipFill>
        <p:spPr bwMode="auto">
          <a:xfrm>
            <a:off x="4724400" y="1828800"/>
            <a:ext cx="441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l="28038" t="20313" r="22767" b="25000"/>
          <a:stretch>
            <a:fillRect/>
          </a:stretch>
        </p:blipFill>
        <p:spPr bwMode="auto">
          <a:xfrm>
            <a:off x="304800" y="1828800"/>
            <a:ext cx="426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2" y="5562600"/>
          <a:ext cx="8863636" cy="675198"/>
        </p:xfrm>
        <a:graphic>
          <a:graphicData uri="http://schemas.openxmlformats.org/drawingml/2006/table">
            <a:tbl>
              <a:tblPr/>
              <a:tblGrid>
                <a:gridCol w="202786"/>
                <a:gridCol w="532089"/>
                <a:gridCol w="532089"/>
                <a:gridCol w="616156"/>
                <a:gridCol w="694152"/>
                <a:gridCol w="1232314"/>
                <a:gridCol w="249583"/>
                <a:gridCol w="358775"/>
                <a:gridCol w="389973"/>
                <a:gridCol w="343177"/>
                <a:gridCol w="397772"/>
                <a:gridCol w="358775"/>
                <a:gridCol w="639556"/>
                <a:gridCol w="1442900"/>
                <a:gridCol w="873539"/>
              </a:tblGrid>
              <a:tr h="397565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12035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RENUTHALA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CHEYURU EXTN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869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78.99618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14.25146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31625" t="26563" r="19180" b="23437"/>
          <a:stretch>
            <a:fillRect/>
          </a:stretch>
        </p:blipFill>
        <p:spPr bwMode="auto">
          <a:xfrm>
            <a:off x="0" y="2057400"/>
            <a:ext cx="4267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30346" t="26563" r="21889" b="20558"/>
          <a:stretch>
            <a:fillRect/>
          </a:stretch>
        </p:blipFill>
        <p:spPr bwMode="auto">
          <a:xfrm>
            <a:off x="5226457" y="2057400"/>
            <a:ext cx="391754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599" y="5486400"/>
          <a:ext cx="8822396" cy="533913"/>
        </p:xfrm>
        <a:graphic>
          <a:graphicData uri="http://schemas.openxmlformats.org/drawingml/2006/table">
            <a:tbl>
              <a:tblPr/>
              <a:tblGrid>
                <a:gridCol w="197321"/>
                <a:gridCol w="532089"/>
                <a:gridCol w="532089"/>
                <a:gridCol w="599554"/>
                <a:gridCol w="675447"/>
                <a:gridCol w="1199110"/>
                <a:gridCol w="242858"/>
                <a:gridCol w="444776"/>
                <a:gridCol w="452714"/>
                <a:gridCol w="333930"/>
                <a:gridCol w="387055"/>
                <a:gridCol w="349108"/>
                <a:gridCol w="622323"/>
                <a:gridCol w="1114886"/>
                <a:gridCol w="1139136"/>
              </a:tblGrid>
              <a:tr h="2466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8676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BHAGAVATHAMMAKONA  R.F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885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79.06574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14.13980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5403" t="28125" r="26281" b="21875"/>
          <a:stretch>
            <a:fillRect/>
          </a:stretch>
        </p:blipFill>
        <p:spPr bwMode="auto">
          <a:xfrm>
            <a:off x="304800" y="2133600"/>
            <a:ext cx="419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21889" t="25000" r="27159" b="23438"/>
          <a:stretch>
            <a:fillRect/>
          </a:stretch>
        </p:blipFill>
        <p:spPr bwMode="auto">
          <a:xfrm>
            <a:off x="4858328" y="2133600"/>
            <a:ext cx="428567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9864" y="5334000"/>
          <a:ext cx="8755536" cy="609600"/>
        </p:xfrm>
        <a:graphic>
          <a:graphicData uri="http://schemas.openxmlformats.org/drawingml/2006/table">
            <a:tbl>
              <a:tblPr/>
              <a:tblGrid>
                <a:gridCol w="200963"/>
                <a:gridCol w="532089"/>
                <a:gridCol w="532089"/>
                <a:gridCol w="610619"/>
                <a:gridCol w="687913"/>
                <a:gridCol w="1221237"/>
                <a:gridCol w="247339"/>
                <a:gridCol w="355550"/>
                <a:gridCol w="386467"/>
                <a:gridCol w="340092"/>
                <a:gridCol w="479701"/>
                <a:gridCol w="460651"/>
                <a:gridCol w="633808"/>
                <a:gridCol w="1076418"/>
                <a:gridCol w="990600"/>
              </a:tblGrid>
              <a:tr h="29817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11426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S.R.PALEM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 EXTN   `A'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1.54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79.09856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14.11751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Bavikadipalli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6281" t="37500" r="33308" b="17188"/>
          <a:stretch>
            <a:fillRect/>
          </a:stretch>
        </p:blipFill>
        <p:spPr bwMode="auto">
          <a:xfrm>
            <a:off x="228600" y="2209799"/>
            <a:ext cx="3810000" cy="240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 l="36823" t="32813" r="21889" b="21875"/>
          <a:stretch>
            <a:fillRect/>
          </a:stretch>
        </p:blipFill>
        <p:spPr bwMode="auto">
          <a:xfrm>
            <a:off x="4876800" y="2209799"/>
            <a:ext cx="3810000" cy="23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8077200" cy="646706"/>
        </p:xfrm>
        <a:graphic>
          <a:graphicData uri="http://schemas.openxmlformats.org/drawingml/2006/table">
            <a:tbl>
              <a:tblPr/>
              <a:tblGrid>
                <a:gridCol w="199196"/>
                <a:gridCol w="398393"/>
                <a:gridCol w="398393"/>
                <a:gridCol w="605251"/>
                <a:gridCol w="681866"/>
                <a:gridCol w="1210503"/>
                <a:gridCol w="245166"/>
                <a:gridCol w="352425"/>
                <a:gridCol w="383071"/>
                <a:gridCol w="337103"/>
                <a:gridCol w="390732"/>
                <a:gridCol w="352425"/>
                <a:gridCol w="465276"/>
                <a:gridCol w="1143000"/>
                <a:gridCol w="914400"/>
              </a:tblGrid>
              <a:tr h="22363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357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TUMMALA BYLU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C.C.KUNTA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EXTN`A' R.F (PART)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79.13236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14.07029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Edigapalli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1889" t="28125" r="33309" b="23438"/>
          <a:stretch>
            <a:fillRect/>
          </a:stretch>
        </p:blipFill>
        <p:spPr bwMode="auto">
          <a:xfrm>
            <a:off x="304800" y="1752600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25000" r="31552" b="26563"/>
          <a:stretch>
            <a:fillRect/>
          </a:stretch>
        </p:blipFill>
        <p:spPr bwMode="auto">
          <a:xfrm>
            <a:off x="4800600" y="1828800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867400" y="838200"/>
            <a:ext cx="2700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LISS3_101-63-13-nov-2018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838200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LISS3_101-63-22-feb-2018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5972" y="4800600"/>
          <a:ext cx="8619435" cy="784032"/>
        </p:xfrm>
        <a:graphic>
          <a:graphicData uri="http://schemas.openxmlformats.org/drawingml/2006/table">
            <a:tbl>
              <a:tblPr/>
              <a:tblGrid>
                <a:gridCol w="206278"/>
                <a:gridCol w="532089"/>
                <a:gridCol w="532089"/>
                <a:gridCol w="801964"/>
                <a:gridCol w="706108"/>
                <a:gridCol w="1253539"/>
                <a:gridCol w="253882"/>
                <a:gridCol w="364954"/>
                <a:gridCol w="396689"/>
                <a:gridCol w="349088"/>
                <a:gridCol w="404624"/>
                <a:gridCol w="364954"/>
                <a:gridCol w="493481"/>
                <a:gridCol w="969096"/>
                <a:gridCol w="990600"/>
              </a:tblGrid>
              <a:tr h="362531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421501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TUMMALA BYLU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C.C.KUNTA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 A.R.F (PART)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893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79.10310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14.10572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Ramapuram</a:t>
                      </a:r>
                      <a:endParaRPr lang="en-IN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3719" t="21875" r="24524" b="21875"/>
          <a:stretch>
            <a:fillRect/>
          </a:stretch>
        </p:blipFill>
        <p:spPr bwMode="auto">
          <a:xfrm>
            <a:off x="4800600" y="1828800"/>
            <a:ext cx="4191000" cy="25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21010" t="25000" r="29795" b="21875"/>
          <a:stretch>
            <a:fillRect/>
          </a:stretch>
        </p:blipFill>
        <p:spPr bwMode="auto">
          <a:xfrm>
            <a:off x="0" y="1752600"/>
            <a:ext cx="426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5486400"/>
          <a:ext cx="8955590" cy="722906"/>
        </p:xfrm>
        <a:graphic>
          <a:graphicData uri="http://schemas.openxmlformats.org/drawingml/2006/table">
            <a:tbl>
              <a:tblPr/>
              <a:tblGrid>
                <a:gridCol w="270151"/>
                <a:gridCol w="587651"/>
                <a:gridCol w="455035"/>
                <a:gridCol w="604633"/>
                <a:gridCol w="681170"/>
                <a:gridCol w="1209268"/>
                <a:gridCol w="244916"/>
                <a:gridCol w="402877"/>
                <a:gridCol w="411026"/>
                <a:gridCol w="336759"/>
                <a:gridCol w="430585"/>
                <a:gridCol w="420806"/>
                <a:gridCol w="627595"/>
                <a:gridCol w="1415915"/>
                <a:gridCol w="857203"/>
              </a:tblGrid>
              <a:tr h="3887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9710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T.SUNDUPALLI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T.SUNDUPALLE RF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805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1.16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78.86042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14.01971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Bandivandlapalli</a:t>
                      </a:r>
                      <a:endParaRPr lang="en-IN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Harvesting of Plantation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24524" t="28125" r="26280" b="18750"/>
          <a:stretch>
            <a:fillRect/>
          </a:stretch>
        </p:blipFill>
        <p:spPr bwMode="auto">
          <a:xfrm>
            <a:off x="0" y="2057400"/>
            <a:ext cx="426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 l="24524" t="26562" r="27159" b="20313"/>
          <a:stretch>
            <a:fillRect/>
          </a:stretch>
        </p:blipFill>
        <p:spPr bwMode="auto">
          <a:xfrm>
            <a:off x="4572000" y="20574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99060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LISS4_101-63-c-25-oct-2018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219200" y="9906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LISS 4_101-63-c-22-02-2018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2" y="5638800"/>
          <a:ext cx="8305795" cy="575807"/>
        </p:xfrm>
        <a:graphic>
          <a:graphicData uri="http://schemas.openxmlformats.org/drawingml/2006/table">
            <a:tbl>
              <a:tblPr/>
              <a:tblGrid>
                <a:gridCol w="195607"/>
                <a:gridCol w="391214"/>
                <a:gridCol w="391214"/>
                <a:gridCol w="594345"/>
                <a:gridCol w="669580"/>
                <a:gridCol w="1188692"/>
                <a:gridCol w="240748"/>
                <a:gridCol w="346075"/>
                <a:gridCol w="376169"/>
                <a:gridCol w="331029"/>
                <a:gridCol w="383691"/>
                <a:gridCol w="346075"/>
                <a:gridCol w="616916"/>
                <a:gridCol w="995856"/>
                <a:gridCol w="1238584"/>
              </a:tblGrid>
              <a:tr h="298174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Probable reason for change from GIS wing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9026"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RAJAMPET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SANIPAYA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RAYAVARAM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T.SUNDUPALLI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SESHACHALAM EXTN B R.F.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782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79.01839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13.94601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Raja Colony S.T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Adv Op</a:t>
                      </a:r>
                    </a:p>
                  </a:txBody>
                  <a:tcPr marL="3313" marR="3313" marT="33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15017</Words>
  <Application>Microsoft Office PowerPoint</Application>
  <PresentationFormat>On-screen Show (4:3)</PresentationFormat>
  <Paragraphs>11345</Paragraphs>
  <Slides>107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GIS-99</dc:creator>
  <cp:lastModifiedBy>IT</cp:lastModifiedBy>
  <cp:revision>66</cp:revision>
  <dcterms:created xsi:type="dcterms:W3CDTF">2019-05-17T05:37:59Z</dcterms:created>
  <dcterms:modified xsi:type="dcterms:W3CDTF">2019-05-23T10:31:12Z</dcterms:modified>
</cp:coreProperties>
</file>