
<file path=[Content_Types].xml><?xml version="1.0" encoding="utf-8"?>
<Types xmlns="http://schemas.openxmlformats.org/package/2006/content-types">
  <Override PartName="/ppt/slides/slide94.xml" ContentType="application/vnd.openxmlformats-officedocument.presentationml.slide+xml"/>
  <Override PartName="/ppt/slides/slide142.xml" ContentType="application/vnd.openxmlformats-officedocument.presentationml.slide+xml"/>
  <Override PartName="/ppt/slides/slide473.xml" ContentType="application/vnd.openxmlformats-officedocument.presentationml.slide+xml"/>
  <Override PartName="/ppt/slides/slide820.xml" ContentType="application/vnd.openxmlformats-officedocument.presentationml.slide+xml"/>
  <Override PartName="/ppt/slides/slide1134.xml" ContentType="application/vnd.openxmlformats-officedocument.presentationml.slide+xml"/>
  <Override PartName="/ppt/slides/slide218.xml" ContentType="application/vnd.openxmlformats-officedocument.presentationml.slide+xml"/>
  <Override PartName="/ppt/slides/slide549.xml" ContentType="application/vnd.openxmlformats-officedocument.presentationml.slide+xml"/>
  <Override PartName="/ppt/slides/slide990.xml" ContentType="application/vnd.openxmlformats-officedocument.presentationml.slide+xml"/>
  <Override PartName="/ppt/slides/slide25.xml" ContentType="application/vnd.openxmlformats-officedocument.presentationml.slide+xml"/>
  <Override PartName="/ppt/slides/slide388.xml" ContentType="application/vnd.openxmlformats-officedocument.presentationml.slide+xml"/>
  <Override PartName="/ppt/slides/slide404.xml" ContentType="application/vnd.openxmlformats-officedocument.presentationml.slide+xml"/>
  <Override PartName="/ppt/slides/slide735.xml" ContentType="application/vnd.openxmlformats-officedocument.presentationml.slide+xml"/>
  <Override PartName="/ppt/slides/slide921.xml" ContentType="application/vnd.openxmlformats-officedocument.presentationml.slide+xml"/>
  <Override PartName="/ppt/slides/slide1049.xml" ContentType="application/vnd.openxmlformats-officedocument.presentationml.slide+xml"/>
  <Override PartName="/ppt/slideLayouts/slideLayout2.xml" ContentType="application/vnd.openxmlformats-officedocument.presentationml.slideLayout+xml"/>
  <Default Extension="xml" ContentType="application/xml"/>
  <Override PartName="/ppt/slides/slide50.xml" ContentType="application/vnd.openxmlformats-officedocument.presentationml.slide+xml"/>
  <Override PartName="/ppt/slides/slide243.xml" ContentType="application/vnd.openxmlformats-officedocument.presentationml.slide+xml"/>
  <Override PartName="/ppt/slides/slide574.xml" ContentType="application/vnd.openxmlformats-officedocument.presentationml.slide+xml"/>
  <Override PartName="/ppt/slides/slide760.xml" ContentType="application/vnd.openxmlformats-officedocument.presentationml.slide+xml"/>
  <Override PartName="/ppt/slides/slide319.xml" ContentType="application/vnd.openxmlformats-officedocument.presentationml.slide+xml"/>
  <Override PartName="/ppt/slides/slide505.xml" ContentType="application/vnd.openxmlformats-officedocument.presentationml.slide+xml"/>
  <Override PartName="/ppt/slides/slide836.xml" ContentType="application/vnd.openxmlformats-officedocument.presentationml.slide+xml"/>
  <Override PartName="/ppt/slides/slide1074.xml" ContentType="application/vnd.openxmlformats-officedocument.presentationml.slide+xml"/>
  <Override PartName="/ppt/slides/slide158.xml" ContentType="application/vnd.openxmlformats-officedocument.presentationml.slide+xml"/>
  <Override PartName="/ppt/slides/slide344.xml" ContentType="application/vnd.openxmlformats-officedocument.presentationml.slide+xml"/>
  <Override PartName="/ppt/slides/slide489.xml" ContentType="application/vnd.openxmlformats-officedocument.presentationml.slide+xml"/>
  <Override PartName="/ppt/slides/slide675.xml" ContentType="application/vnd.openxmlformats-officedocument.presentationml.slide+xml"/>
  <Override PartName="/ppt/slides/slide1005.xml" ContentType="application/vnd.openxmlformats-officedocument.presentationml.slide+xml"/>
  <Override PartName="/ppt/slides/slide183.xml" ContentType="application/vnd.openxmlformats-officedocument.presentationml.slide+xml"/>
  <Override PartName="/ppt/slides/slide530.xml" ContentType="application/vnd.openxmlformats-officedocument.presentationml.slide+xml"/>
  <Override PartName="/ppt/slides/slide861.xml" ContentType="application/vnd.openxmlformats-officedocument.presentationml.slide+xml"/>
  <Override PartName="/ppt/slides/slide259.xml" ContentType="application/vnd.openxmlformats-officedocument.presentationml.slide+xml"/>
  <Override PartName="/ppt/slides/slide606.xml" ContentType="application/vnd.openxmlformats-officedocument.presentationml.slide+xml"/>
  <Override PartName="/ppt/slides/slide937.xml" ContentType="application/vnd.openxmlformats-officedocument.presentationml.slide+xml"/>
  <Override PartName="/ppt/slides/slide1030.xml" ContentType="application/vnd.openxmlformats-officedocument.presentationml.slide+xml"/>
  <Override PartName="/ppt/slides/slide66.xml" ContentType="application/vnd.openxmlformats-officedocument.presentationml.slide+xml"/>
  <Override PartName="/ppt/slides/slide114.xml" ContentType="application/vnd.openxmlformats-officedocument.presentationml.slide+xml"/>
  <Override PartName="/ppt/slides/slide300.xml" ContentType="application/vnd.openxmlformats-officedocument.presentationml.slide+xml"/>
  <Override PartName="/ppt/slides/slide445.xml" ContentType="application/vnd.openxmlformats-officedocument.presentationml.slide+xml"/>
  <Override PartName="/ppt/slides/slide631.xml" ContentType="application/vnd.openxmlformats-officedocument.presentationml.slide+xml"/>
  <Override PartName="/ppt/slides/slide776.xml" ContentType="application/vnd.openxmlformats-officedocument.presentationml.slide+xml"/>
  <Override PartName="/ppt/slides/slide1106.xml" ContentType="application/vnd.openxmlformats-officedocument.presentationml.slide+xml"/>
  <Default Extension="png" ContentType="image/png"/>
  <Override PartName="/ppt/slides/slide284.xml" ContentType="application/vnd.openxmlformats-officedocument.presentationml.slide+xml"/>
  <Override PartName="/ppt/slides/slide470.xml" ContentType="application/vnd.openxmlformats-officedocument.presentationml.slide+xml"/>
  <Override PartName="/ppt/slides/slide962.xml" ContentType="application/vnd.openxmlformats-officedocument.presentationml.slide+xml"/>
  <Override PartName="/ppt/slides/slide1131.xml" ContentType="application/vnd.openxmlformats-officedocument.presentationml.slide+xml"/>
  <Override PartName="/ppt/slides/slide91.xml" ContentType="application/vnd.openxmlformats-officedocument.presentationml.slide+xml"/>
  <Override PartName="/ppt/slides/slide215.xml" ContentType="application/vnd.openxmlformats-officedocument.presentationml.slide+xml"/>
  <Override PartName="/ppt/slides/slide707.xml" ContentType="application/vnd.openxmlformats-officedocument.presentationml.slide+xml"/>
  <Override PartName="/ppt/slides/slide22.xml" ContentType="application/vnd.openxmlformats-officedocument.presentationml.slide+xml"/>
  <Override PartName="/ppt/slides/slide199.xml" ContentType="application/vnd.openxmlformats-officedocument.presentationml.slide+xml"/>
  <Override PartName="/ppt/slides/slide401.xml" ContentType="application/vnd.openxmlformats-officedocument.presentationml.slide+xml"/>
  <Override PartName="/ppt/slides/slide546.xml" ContentType="application/vnd.openxmlformats-officedocument.presentationml.slide+xml"/>
  <Override PartName="/ppt/slides/slide732.xml" ContentType="application/vnd.openxmlformats-officedocument.presentationml.slide+xml"/>
  <Override PartName="/ppt/slides/slide877.xml" ContentType="application/vnd.openxmlformats-officedocument.presentationml.slide+xml"/>
  <Override PartName="/ppt/slides/slide1046.xml" ContentType="application/vnd.openxmlformats-officedocument.presentationml.slide+xml"/>
  <Override PartName="/ppt/slides/slide240.xml" ContentType="application/vnd.openxmlformats-officedocument.presentationml.slide+xml"/>
  <Override PartName="/ppt/slides/slide385.xml" ContentType="application/vnd.openxmlformats-officedocument.presentationml.slide+xml"/>
  <Override PartName="/ppt/slides/slide571.xml" ContentType="application/vnd.openxmlformats-officedocument.presentationml.slide+xml"/>
  <Override PartName="/ppt/slides/slide808.xml" ContentType="application/vnd.openxmlformats-officedocument.presentationml.slide+xml"/>
  <Override PartName="/ppt/slides/slide316.xml" ContentType="application/vnd.openxmlformats-officedocument.presentationml.slide+xml"/>
  <Override PartName="/ppt/slides/slide647.xml" ContentType="application/vnd.openxmlformats-officedocument.presentationml.slide+xml"/>
  <Override PartName="/ppt/slides/slide1071.xml" ContentType="application/vnd.openxmlformats-officedocument.presentationml.slide+xml"/>
  <Override PartName="/ppt/slides/slide155.xml" ContentType="application/vnd.openxmlformats-officedocument.presentationml.slide+xml"/>
  <Override PartName="/ppt/slides/slide486.xml" ContentType="application/vnd.openxmlformats-officedocument.presentationml.slide+xml"/>
  <Override PartName="/ppt/slides/slide502.xml" ContentType="application/vnd.openxmlformats-officedocument.presentationml.slide+xml"/>
  <Override PartName="/ppt/slides/slide833.xml" ContentType="application/vnd.openxmlformats-officedocument.presentationml.slide+xml"/>
  <Override PartName="/ppt/slides/slide978.xml" ContentType="application/vnd.openxmlformats-officedocument.presentationml.slide+xml"/>
  <Override PartName="/ppt/slides/slide1147.xml" ContentType="application/vnd.openxmlformats-officedocument.presentationml.slide+xml"/>
  <Override PartName="/ppt/slides/slide341.xml" ContentType="application/vnd.openxmlformats-officedocument.presentationml.slide+xml"/>
  <Override PartName="/ppt/slides/slide672.xml" ContentType="application/vnd.openxmlformats-officedocument.presentationml.slide+xml"/>
  <Override PartName="/ppt/slides/slide909.xml" ContentType="application/vnd.openxmlformats-officedocument.presentationml.slide+xml"/>
  <Override PartName="/ppt/slides/slide1002.xml" ContentType="application/vnd.openxmlformats-officedocument.presentationml.slide+xml"/>
  <Override PartName="/ppt/slides/slide38.xml" ContentType="application/vnd.openxmlformats-officedocument.presentationml.slide+xml"/>
  <Override PartName="/ppt/slides/slide180.xml" ContentType="application/vnd.openxmlformats-officedocument.presentationml.slide+xml"/>
  <Override PartName="/ppt/slides/slide417.xml" ContentType="application/vnd.openxmlformats-officedocument.presentationml.slide+xml"/>
  <Override PartName="/ppt/slides/slide603.xml" ContentType="application/vnd.openxmlformats-officedocument.presentationml.slide+xml"/>
  <Override PartName="/ppt/slides/slide748.xml" ContentType="application/vnd.openxmlformats-officedocument.presentationml.slide+xml"/>
  <Override PartName="/ppt/slides/slide111.xml" ContentType="application/vnd.openxmlformats-officedocument.presentationml.slide+xml"/>
  <Override PartName="/ppt/slides/slide256.xml" ContentType="application/vnd.openxmlformats-officedocument.presentationml.slide+xml"/>
  <Override PartName="/ppt/slides/slide442.xml" ContentType="application/vnd.openxmlformats-officedocument.presentationml.slide+xml"/>
  <Override PartName="/ppt/slides/slide587.xml" ContentType="application/vnd.openxmlformats-officedocument.presentationml.slide+xml"/>
  <Override PartName="/ppt/slides/slide934.xml" ContentType="application/vnd.openxmlformats-officedocument.presentationml.slide+xml"/>
  <Override PartName="/ppt/slides/slide1103.xml" ContentType="application/vnd.openxmlformats-officedocument.presentationml.slide+xml"/>
  <Override PartName="/ppt/slides/slide63.xml" ContentType="application/vnd.openxmlformats-officedocument.presentationml.slide+xml"/>
  <Override PartName="/ppt/slides/slide281.xml" ContentType="application/vnd.openxmlformats-officedocument.presentationml.slide+xml"/>
  <Override PartName="/ppt/slides/slide773.xml" ContentType="application/vnd.openxmlformats-officedocument.presentationml.slide+xml"/>
  <Override PartName="/ppt/slides/slide1087.xml" ContentType="application/vnd.openxmlformats-officedocument.presentationml.slide+xml"/>
  <Override PartName="/ppt/slides/slide357.xml" ContentType="application/vnd.openxmlformats-officedocument.presentationml.slide+xml"/>
  <Override PartName="/ppt/slides/slide518.xml" ContentType="application/vnd.openxmlformats-officedocument.presentationml.slide+xml"/>
  <Override PartName="/ppt/slides/slide704.xml" ContentType="application/vnd.openxmlformats-officedocument.presentationml.slide+xml"/>
  <Override PartName="/ppt/slides/slide849.xml" ContentType="application/vnd.openxmlformats-officedocument.presentationml.slide+xml"/>
  <Override PartName="/ppt/slides/slide1018.xml" ContentType="application/vnd.openxmlformats-officedocument.presentationml.slide+xml"/>
  <Override PartName="/ppt/slides/slide196.xml" ContentType="application/vnd.openxmlformats-officedocument.presentationml.slide+xml"/>
  <Override PartName="/ppt/slides/slide212.xml" ContentType="application/vnd.openxmlformats-officedocument.presentationml.slide+xml"/>
  <Override PartName="/ppt/slides/slide543.xml" ContentType="application/vnd.openxmlformats-officedocument.presentationml.slide+xml"/>
  <Override PartName="/ppt/slides/slide688.xml" ContentType="application/vnd.openxmlformats-officedocument.presentationml.slide+xml"/>
  <Override PartName="/ppt/slides/slide874.xml" ContentType="application/vnd.openxmlformats-officedocument.presentationml.slide+xml"/>
  <Override PartName="/ppt/slides/slide382.xml" ContentType="application/vnd.openxmlformats-officedocument.presentationml.slide+xml"/>
  <Override PartName="/ppt/slides/slide619.xml" ContentType="application/vnd.openxmlformats-officedocument.presentationml.slide+xml"/>
  <Override PartName="/ppt/slides/slide1043.xml" ContentType="application/vnd.openxmlformats-officedocument.presentationml.slide+xml"/>
  <Override PartName="/ppt/slides/slide79.xml" ContentType="application/vnd.openxmlformats-officedocument.presentationml.slide+xml"/>
  <Override PartName="/ppt/slides/slide127.xml" ContentType="application/vnd.openxmlformats-officedocument.presentationml.slide+xml"/>
  <Override PartName="/ppt/slides/slide458.xml" ContentType="application/vnd.openxmlformats-officedocument.presentationml.slide+xml"/>
  <Override PartName="/ppt/slides/slide789.xml" ContentType="application/vnd.openxmlformats-officedocument.presentationml.slide+xml"/>
  <Override PartName="/ppt/slides/slide805.xml" ContentType="application/vnd.openxmlformats-officedocument.presentationml.slide+xml"/>
  <Override PartName="/ppt/slides/slide1119.xml" ContentType="application/vnd.openxmlformats-officedocument.presentationml.slide+xml"/>
  <Override PartName="/ppt/slides/slide297.xml" ContentType="application/vnd.openxmlformats-officedocument.presentationml.slide+xml"/>
  <Override PartName="/ppt/slides/slide313.xml" ContentType="application/vnd.openxmlformats-officedocument.presentationml.slide+xml"/>
  <Override PartName="/ppt/slides/slide644.xml" ContentType="application/vnd.openxmlformats-officedocument.presentationml.slide+xml"/>
  <Override PartName="/ppt/slides/slide830.xml" ContentType="application/vnd.openxmlformats-officedocument.presentationml.slide+xml"/>
  <Override PartName="/ppt/slides/slide975.xml" ContentType="application/vnd.openxmlformats-officedocument.presentationml.slide+xml"/>
  <Override PartName="/ppt/slides/slide152.xml" ContentType="application/vnd.openxmlformats-officedocument.presentationml.slide+xml"/>
  <Override PartName="/ppt/slides/slide483.xml" ContentType="application/vnd.openxmlformats-officedocument.presentationml.slide+xml"/>
  <Override PartName="/ppt/slides/slide906.xml" ContentType="application/vnd.openxmlformats-officedocument.presentationml.slide+xml"/>
  <Override PartName="/ppt/slides/slide1144.xml" ContentType="application/vnd.openxmlformats-officedocument.presentationml.slide+xml"/>
  <Override PartName="/ppt/slides/slide228.xml" ContentType="application/vnd.openxmlformats-officedocument.presentationml.slide+xml"/>
  <Override PartName="/ppt/slides/slide414.xml" ContentType="application/vnd.openxmlformats-officedocument.presentationml.slide+xml"/>
  <Override PartName="/ppt/slides/slide559.xml" ContentType="application/vnd.openxmlformats-officedocument.presentationml.slide+xml"/>
  <Override PartName="/ppt/slides/slide745.xml" ContentType="application/vnd.openxmlformats-officedocument.presentationml.slide+xml"/>
  <Override PartName="/ppt/slides/slide35.xml" ContentType="application/vnd.openxmlformats-officedocument.presentationml.slide+xml"/>
  <Override PartName="/ppt/slides/slide253.xml" ContentType="application/vnd.openxmlformats-officedocument.presentationml.slide+xml"/>
  <Override PartName="/ppt/slides/slide398.xml" ContentType="application/vnd.openxmlformats-officedocument.presentationml.slide+xml"/>
  <Override PartName="/ppt/slides/slide584.xml" ContentType="application/vnd.openxmlformats-officedocument.presentationml.slide+xml"/>
  <Override PartName="/ppt/slides/slide600.xml" ContentType="application/vnd.openxmlformats-officedocument.presentationml.slide+xml"/>
  <Override PartName="/ppt/slides/slide931.xml" ContentType="application/vnd.openxmlformats-officedocument.presentationml.slide+xml"/>
  <Override PartName="/ppt/slides/slide1059.xml" ContentType="application/vnd.openxmlformats-officedocument.presentationml.slide+xml"/>
  <Override PartName="/ppt/slides/slide60.xml" ContentType="application/vnd.openxmlformats-officedocument.presentationml.slide+xml"/>
  <Override PartName="/ppt/slides/slide329.xml" ContentType="application/vnd.openxmlformats-officedocument.presentationml.slide+xml"/>
  <Override PartName="/ppt/slides/slide770.xml" ContentType="application/vnd.openxmlformats-officedocument.presentationml.slide+xml"/>
  <Override PartName="/ppt/slides/slide1084.xml" ContentType="application/vnd.openxmlformats-officedocument.presentationml.slide+xml"/>
  <Override PartName="/ppt/slides/slide1100.xml" ContentType="application/vnd.openxmlformats-officedocument.presentationml.slide+xml"/>
  <Override PartName="/ppt/slides/slide168.xml" ContentType="application/vnd.openxmlformats-officedocument.presentationml.slide+xml"/>
  <Override PartName="/ppt/slides/slide515.xml" ContentType="application/vnd.openxmlformats-officedocument.presentationml.slide+xml"/>
  <Override PartName="/ppt/slides/slide701.xml" ContentType="application/vnd.openxmlformats-officedocument.presentationml.slide+xml"/>
  <Override PartName="/ppt/slides/slide846.xml" ContentType="application/vnd.openxmlformats-officedocument.presentationml.slide+xml"/>
  <Override PartName="/ppt/slides/slide354.xml" ContentType="application/vnd.openxmlformats-officedocument.presentationml.slide+xml"/>
  <Override PartName="/ppt/slides/slide499.xml" ContentType="application/vnd.openxmlformats-officedocument.presentationml.slide+xml"/>
  <Override PartName="/ppt/slides/slide540.xml" ContentType="application/vnd.openxmlformats-officedocument.presentationml.slide+xml"/>
  <Override PartName="/ppt/slides/slide685.xml" ContentType="application/vnd.openxmlformats-officedocument.presentationml.slide+xml"/>
  <Override PartName="/ppt/slides/slide1015.xml" ContentType="application/vnd.openxmlformats-officedocument.presentationml.slide+xml"/>
  <Override PartName="/ppt/slides/slide193.xml" ContentType="application/vnd.openxmlformats-officedocument.presentationml.slide+xml"/>
  <Override PartName="/ppt/slides/slide871.xml" ContentType="application/vnd.openxmlformats-officedocument.presentationml.slide+xml"/>
  <Override PartName="/ppt/slides/slide1040.xml" ContentType="application/vnd.openxmlformats-officedocument.presentationml.slide+xml"/>
  <Override PartName="/ppt/slides/slide124.xml" ContentType="application/vnd.openxmlformats-officedocument.presentationml.slide+xml"/>
  <Override PartName="/ppt/slides/slide269.xml" ContentType="application/vnd.openxmlformats-officedocument.presentationml.slide+xml"/>
  <Override PartName="/ppt/slides/slide616.xml" ContentType="application/vnd.openxmlformats-officedocument.presentationml.slide+xml"/>
  <Override PartName="/ppt/slides/slide802.xml" ContentType="application/vnd.openxmlformats-officedocument.presentationml.slide+xml"/>
  <Override PartName="/ppt/slides/slide947.xml" ContentType="application/vnd.openxmlformats-officedocument.presentationml.slide+xml"/>
  <Override PartName="/ppt/slides/slide76.xml" ContentType="application/vnd.openxmlformats-officedocument.presentationml.slide+xml"/>
  <Override PartName="/ppt/slides/slide310.xml" ContentType="application/vnd.openxmlformats-officedocument.presentationml.slide+xml"/>
  <Override PartName="/ppt/slides/slide455.xml" ContentType="application/vnd.openxmlformats-officedocument.presentationml.slide+xml"/>
  <Override PartName="/ppt/slides/slide641.xml" ContentType="application/vnd.openxmlformats-officedocument.presentationml.slide+xml"/>
  <Override PartName="/ppt/slides/slide786.xml" ContentType="application/vnd.openxmlformats-officedocument.presentationml.slide+xml"/>
  <Override PartName="/ppt/slides/slide972.xml" ContentType="application/vnd.openxmlformats-officedocument.presentationml.slide+xml"/>
  <Override PartName="/ppt/slides/slide1116.xml" ContentType="application/vnd.openxmlformats-officedocument.presentationml.slide+xml"/>
  <Override PartName="/ppt/slides/slide294.xml" ContentType="application/vnd.openxmlformats-officedocument.presentationml.slide+xml"/>
  <Override PartName="/ppt/slides/slide480.xml" ContentType="application/vnd.openxmlformats-officedocument.presentationml.slide+xml"/>
  <Override PartName="/ppt/slides/slide717.xml" ContentType="application/vnd.openxmlformats-officedocument.presentationml.slide+xml"/>
  <Override PartName="/ppt/slides/slide1141.xml" ContentType="application/vnd.openxmlformats-officedocument.presentationml.slide+xml"/>
  <Override PartName="/ppt/slides/slide225.xml" ContentType="application/vnd.openxmlformats-officedocument.presentationml.slide+xml"/>
  <Override PartName="/ppt/slides/slide556.xml" ContentType="application/vnd.openxmlformats-officedocument.presentationml.slide+xml"/>
  <Override PartName="/ppt/slides/slide903.xml" ContentType="application/vnd.openxmlformats-officedocument.presentationml.slide+xml"/>
  <Override PartName="/ppt/slides/slide32.xml" ContentType="application/vnd.openxmlformats-officedocument.presentationml.slide+xml"/>
  <Override PartName="/ppt/slides/slide395.xml" ContentType="application/vnd.openxmlformats-officedocument.presentationml.slide+xml"/>
  <Override PartName="/ppt/slides/slide411.xml" ContentType="application/vnd.openxmlformats-officedocument.presentationml.slide+xml"/>
  <Override PartName="/ppt/slides/slide742.xml" ContentType="application/vnd.openxmlformats-officedocument.presentationml.slide+xml"/>
  <Override PartName="/ppt/slides/slide887.xml" ContentType="application/vnd.openxmlformats-officedocument.presentationml.slide+xml"/>
  <Override PartName="/ppt/slides/slide1056.xml" ContentType="application/vnd.openxmlformats-officedocument.presentationml.slide+xml"/>
  <Override PartName="/ppt/slides/slide250.xml" ContentType="application/vnd.openxmlformats-officedocument.presentationml.slide+xml"/>
  <Override PartName="/ppt/slides/slide581.xml" ContentType="application/vnd.openxmlformats-officedocument.presentationml.slide+xml"/>
  <Override PartName="/ppt/slides/slide818.xml" ContentType="application/vnd.openxmlformats-officedocument.presentationml.slide+xml"/>
  <Override PartName="/ppt/slides/slide326.xml" ContentType="application/vnd.openxmlformats-officedocument.presentationml.slide+xml"/>
  <Override PartName="/ppt/slides/slide512.xml" ContentType="application/vnd.openxmlformats-officedocument.presentationml.slide+xml"/>
  <Override PartName="/ppt/slides/slide657.xml" ContentType="application/vnd.openxmlformats-officedocument.presentationml.slide+xml"/>
  <Override PartName="/ppt/slides/slide988.xml" ContentType="application/vnd.openxmlformats-officedocument.presentationml.slide+xml"/>
  <Override PartName="/ppt/slides/slide1081.xml" ContentType="application/vnd.openxmlformats-officedocument.presentationml.slide+xml"/>
  <Override PartName="/ppt/slides/slide165.xml" ContentType="application/vnd.openxmlformats-officedocument.presentationml.slide+xml"/>
  <Override PartName="/ppt/slides/slide351.xml" ContentType="application/vnd.openxmlformats-officedocument.presentationml.slide+xml"/>
  <Override PartName="/ppt/slides/slide496.xml" ContentType="application/vnd.openxmlformats-officedocument.presentationml.slide+xml"/>
  <Override PartName="/ppt/slides/slide843.xml" ContentType="application/vnd.openxmlformats-officedocument.presentationml.slide+xml"/>
  <Override PartName="/ppt/slides/slide1012.xml" ContentType="application/vnd.openxmlformats-officedocument.presentationml.slide+xml"/>
  <Override PartName="/ppt/slides/slide190.xml" ContentType="application/vnd.openxmlformats-officedocument.presentationml.slide+xml"/>
  <Override PartName="/ppt/slides/slide682.xml" ContentType="application/vnd.openxmlformats-officedocument.presentationml.slide+xml"/>
  <Override PartName="/ppt/slides/slide919.xml" ContentType="application/vnd.openxmlformats-officedocument.presentationml.slide+xml"/>
  <Override PartName="/ppt/slides/slide48.xml" ContentType="application/vnd.openxmlformats-officedocument.presentationml.slide+xml"/>
  <Override PartName="/ppt/slides/slide427.xml" ContentType="application/vnd.openxmlformats-officedocument.presentationml.slide+xml"/>
  <Override PartName="/ppt/slides/slide613.xml" ContentType="application/vnd.openxmlformats-officedocument.presentationml.slide+xml"/>
  <Override PartName="/ppt/slides/slide758.xml" ContentType="application/vnd.openxmlformats-officedocument.presentationml.slide+xml"/>
  <Override PartName="/ppt/slides/slide944.xml" ContentType="application/vnd.openxmlformats-officedocument.presentationml.slide+xml"/>
  <Override PartName="/ppt/slides/slide73.xml" ContentType="application/vnd.openxmlformats-officedocument.presentationml.slide+xml"/>
  <Override PartName="/ppt/slides/slide121.xml" ContentType="application/vnd.openxmlformats-officedocument.presentationml.slide+xml"/>
  <Override PartName="/ppt/slides/slide266.xml" ContentType="application/vnd.openxmlformats-officedocument.presentationml.slide+xml"/>
  <Override PartName="/ppt/slides/slide452.xml" ContentType="application/vnd.openxmlformats-officedocument.presentationml.slide+xml"/>
  <Override PartName="/ppt/slides/slide597.xml" ContentType="application/vnd.openxmlformats-officedocument.presentationml.slide+xml"/>
  <Override PartName="/ppt/slides/slide783.xml" ContentType="application/vnd.openxmlformats-officedocument.presentationml.slide+xml"/>
  <Override PartName="/ppt/slides/slide1113.xml" ContentType="application/vnd.openxmlformats-officedocument.presentationml.slide+xml"/>
  <Override PartName="/ppt/slides/slide291.xml" ContentType="application/vnd.openxmlformats-officedocument.presentationml.slide+xml"/>
  <Override PartName="/ppt/slides/slide528.xml" ContentType="application/vnd.openxmlformats-officedocument.presentationml.slide+xml"/>
  <Override PartName="/ppt/slides/slide859.xml" ContentType="application/vnd.openxmlformats-officedocument.presentationml.slide+xml"/>
  <Override PartName="/ppt/slides/slide1097.xml" ContentType="application/vnd.openxmlformats-officedocument.presentationml.slide+xml"/>
  <Override PartName="/ppt/slides/slide367.xml" ContentType="application/vnd.openxmlformats-officedocument.presentationml.slide+xml"/>
  <Override PartName="/ppt/slides/slide698.xml" ContentType="application/vnd.openxmlformats-officedocument.presentationml.slide+xml"/>
  <Override PartName="/ppt/slides/slide714.xml" ContentType="application/vnd.openxmlformats-officedocument.presentationml.slide+xml"/>
  <Override PartName="/ppt/slides/slide900.xml" ContentType="application/vnd.openxmlformats-officedocument.presentationml.slide+xml"/>
  <Override PartName="/ppt/slides/slide1028.xml" ContentType="application/vnd.openxmlformats-officedocument.presentationml.slide+xml"/>
  <Override PartName="/ppt/slides/slide222.xml" ContentType="application/vnd.openxmlformats-officedocument.presentationml.slide+xml"/>
  <Override PartName="/ppt/slides/slide553.xml" ContentType="application/vnd.openxmlformats-officedocument.presentationml.slide+xml"/>
  <Override PartName="/ppt/slides/slide884.xml" ContentType="application/vnd.openxmlformats-officedocument.presentationml.slide+xml"/>
  <Override PartName="/ppt/slides/slide392.xml" ContentType="application/vnd.openxmlformats-officedocument.presentationml.slide+xml"/>
  <Override PartName="/ppt/slides/slide629.xml" ContentType="application/vnd.openxmlformats-officedocument.presentationml.slide+xml"/>
  <Override PartName="/ppt/slides/slide815.xml" ContentType="application/vnd.openxmlformats-officedocument.presentationml.slide+xml"/>
  <Override PartName="/ppt/slides/slide1053.xml" ContentType="application/vnd.openxmlformats-officedocument.presentationml.slide+xml"/>
  <Override PartName="/ppt/slides/slide89.xml" ContentType="application/vnd.openxmlformats-officedocument.presentationml.slide+xml"/>
  <Override PartName="/ppt/slides/slide137.xml" ContentType="application/vnd.openxmlformats-officedocument.presentationml.slide+xml"/>
  <Override PartName="/ppt/slides/slide323.xml" ContentType="application/vnd.openxmlformats-officedocument.presentationml.slide+xml"/>
  <Override PartName="/ppt/slides/slide468.xml" ContentType="application/vnd.openxmlformats-officedocument.presentationml.slide+xml"/>
  <Override PartName="/ppt/slides/slide654.xml" ContentType="application/vnd.openxmlformats-officedocument.presentationml.slide+xml"/>
  <Override PartName="/ppt/slides/slide799.xml" ContentType="application/vnd.openxmlformats-officedocument.presentationml.slide+xml"/>
  <Override PartName="/ppt/slides/slide1129.xml" ContentType="application/vnd.openxmlformats-officedocument.presentationml.slide+xml"/>
  <Override PartName="/ppt/slides/slide162.xml" ContentType="application/vnd.openxmlformats-officedocument.presentationml.slide+xml"/>
  <Override PartName="/ppt/slides/slide493.xml" ContentType="application/vnd.openxmlformats-officedocument.presentationml.slide+xml"/>
  <Override PartName="/ppt/slides/slide840.xml" ContentType="application/vnd.openxmlformats-officedocument.presentationml.slide+xml"/>
  <Override PartName="/ppt/slides/slide985.xml" ContentType="application/vnd.openxmlformats-officedocument.presentationml.slide+xml"/>
  <Override PartName="/ppt/slides/slide238.xml" ContentType="application/vnd.openxmlformats-officedocument.presentationml.slide+xml"/>
  <Override PartName="/ppt/slides/slide916.xml" ContentType="application/vnd.openxmlformats-officedocument.presentationml.slide+xml"/>
  <Override PartName="/ppt/slides/slide45.xml" ContentType="application/vnd.openxmlformats-officedocument.presentationml.slide+xml"/>
  <Override PartName="/ppt/slides/slide424.xml" ContentType="application/vnd.openxmlformats-officedocument.presentationml.slide+xml"/>
  <Override PartName="/ppt/slides/slide569.xml" ContentType="application/vnd.openxmlformats-officedocument.presentationml.slide+xml"/>
  <Override PartName="/ppt/slides/slide755.xml" ContentType="application/vnd.openxmlformats-officedocument.presentationml.slide+xml"/>
  <Override PartName="/ppt/slides/slide1069.xml" ContentType="application/vnd.openxmlformats-officedocument.presentationml.slide+xml"/>
  <Override PartName="/ppt/slides/slide263.xml" ContentType="application/vnd.openxmlformats-officedocument.presentationml.slide+xml"/>
  <Override PartName="/ppt/slides/slide594.xml" ContentType="application/vnd.openxmlformats-officedocument.presentationml.slide+xml"/>
  <Override PartName="/ppt/slides/slide610.xml" ContentType="application/vnd.openxmlformats-officedocument.presentationml.slide+xml"/>
  <Override PartName="/ppt/slides/slide941.xml" ContentType="application/vnd.openxmlformats-officedocument.presentationml.slide+xml"/>
  <Override PartName="/ppt/slides/slide1110.xml" ContentType="application/vnd.openxmlformats-officedocument.presentationml.slide+xml"/>
  <Override PartName="/ppt/slides/slide70.xml" ContentType="application/vnd.openxmlformats-officedocument.presentationml.slide+xml"/>
  <Override PartName="/ppt/slides/slide339.xml" ContentType="application/vnd.openxmlformats-officedocument.presentationml.slide+xml"/>
  <Override PartName="/ppt/slides/slide780.xml" ContentType="application/vnd.openxmlformats-officedocument.presentationml.slide+xml"/>
  <Override PartName="/ppt/slides/slide1094.xml" ContentType="application/vnd.openxmlformats-officedocument.presentationml.slide+xml"/>
  <Override PartName="/ppt/slides/slide178.xml" ContentType="application/vnd.openxmlformats-officedocument.presentationml.slide+xml"/>
  <Override PartName="/ppt/slides/slide525.xml" ContentType="application/vnd.openxmlformats-officedocument.presentationml.slide+xml"/>
  <Override PartName="/ppt/slides/slide711.xml" ContentType="application/vnd.openxmlformats-officedocument.presentationml.slide+xml"/>
  <Override PartName="/ppt/slides/slide856.xml" ContentType="application/vnd.openxmlformats-officedocument.presentationml.slide+xml"/>
  <Override PartName="/ppt/slides/slide364.xml" ContentType="application/vnd.openxmlformats-officedocument.presentationml.slide+xml"/>
  <Override PartName="/ppt/slides/slide550.xml" ContentType="application/vnd.openxmlformats-officedocument.presentationml.slide+xml"/>
  <Override PartName="/ppt/slides/slide695.xml" ContentType="application/vnd.openxmlformats-officedocument.presentationml.slide+xml"/>
  <Override PartName="/ppt/slides/slide881.xml" ContentType="application/vnd.openxmlformats-officedocument.presentationml.slide+xml"/>
  <Override PartName="/ppt/slides/slide1025.xml" ContentType="application/vnd.openxmlformats-officedocument.presentationml.slide+xml"/>
  <Override PartName="/ppt/slides/slide109.xml" ContentType="application/vnd.openxmlformats-officedocument.presentationml.slide+xml"/>
  <Override PartName="/ppt/slides/slide626.xml" ContentType="application/vnd.openxmlformats-officedocument.presentationml.slide+xml"/>
  <Override PartName="/ppt/slides/slide1050.xml" ContentType="application/vnd.openxmlformats-officedocument.presentationml.slide+xml"/>
  <Override PartName="/ppt/slides/slide134.xml" ContentType="application/vnd.openxmlformats-officedocument.presentationml.slide+xml"/>
  <Override PartName="/ppt/slides/slide279.xml" ContentType="application/vnd.openxmlformats-officedocument.presentationml.slide+xml"/>
  <Override PartName="/ppt/slides/slide465.xml" ContentType="application/vnd.openxmlformats-officedocument.presentationml.slide+xml"/>
  <Override PartName="/ppt/slides/slide812.xml" ContentType="application/vnd.openxmlformats-officedocument.presentationml.slide+xml"/>
  <Override PartName="/ppt/slides/slide957.xml" ContentType="application/vnd.openxmlformats-officedocument.presentationml.slide+xml"/>
  <Override PartName="/ppt/slides/slide1126.xml" ContentType="application/vnd.openxmlformats-officedocument.presentationml.slide+xml"/>
  <Override PartName="/ppt/slides/slide86.xml" ContentType="application/vnd.openxmlformats-officedocument.presentationml.slide+xml"/>
  <Override PartName="/ppt/slides/slide320.xml" ContentType="application/vnd.openxmlformats-officedocument.presentationml.slide+xml"/>
  <Override PartName="/ppt/slides/slide651.xml" ContentType="application/vnd.openxmlformats-officedocument.presentationml.slide+xml"/>
  <Override PartName="/ppt/slides/slide796.xml" ContentType="application/vnd.openxmlformats-officedocument.presentationml.slide+xml"/>
  <Override PartName="/ppt/slides/slide982.xml" ContentType="application/vnd.openxmlformats-officedocument.presentationml.slide+xml"/>
  <Override PartName="/ppt/slides/slide17.xml" ContentType="application/vnd.openxmlformats-officedocument.presentationml.slide+xml"/>
  <Override PartName="/ppt/slides/slide490.xml" ContentType="application/vnd.openxmlformats-officedocument.presentationml.slide+xml"/>
  <Override PartName="/ppt/slides/slide727.xml" ContentType="application/vnd.openxmlformats-officedocument.presentationml.slide+xml"/>
  <Override PartName="/ppt/slides/slide235.xml" ContentType="application/vnd.openxmlformats-officedocument.presentationml.slide+xml"/>
  <Override PartName="/ppt/slides/slide421.xml" ContentType="application/vnd.openxmlformats-officedocument.presentationml.slide+xml"/>
  <Override PartName="/ppt/slides/slide566.xml" ContentType="application/vnd.openxmlformats-officedocument.presentationml.slide+xml"/>
  <Override PartName="/ppt/slides/slide897.xml" ContentType="application/vnd.openxmlformats-officedocument.presentationml.slide+xml"/>
  <Override PartName="/ppt/slides/slide913.xml" ContentType="application/vnd.openxmlformats-officedocument.presentationml.slide+xml"/>
  <Override PartName="/ppt/slides/slide42.xml" ContentType="application/vnd.openxmlformats-officedocument.presentationml.slide+xml"/>
  <Override PartName="/ppt/slides/slide260.xml" ContentType="application/vnd.openxmlformats-officedocument.presentationml.slide+xml"/>
  <Override PartName="/ppt/slides/slide752.xml" ContentType="application/vnd.openxmlformats-officedocument.presentationml.slide+xml"/>
  <Override PartName="/ppt/slides/slide1066.xml" ContentType="application/vnd.openxmlformats-officedocument.presentationml.slide+xml"/>
  <Override PartName="/ppt/slides/slide591.xml" ContentType="application/vnd.openxmlformats-officedocument.presentationml.slide+xml"/>
  <Override PartName="/ppt/slides/slide828.xml" ContentType="application/vnd.openxmlformats-officedocument.presentationml.slide+xml"/>
  <Override PartName="/ppt/slides/slide1091.xml" ContentType="application/vnd.openxmlformats-officedocument.presentationml.slide+xml"/>
  <Override PartName="/ppt/slides/slide336.xml" ContentType="application/vnd.openxmlformats-officedocument.presentationml.slide+xml"/>
  <Override PartName="/ppt/slides/slide522.xml" ContentType="application/vnd.openxmlformats-officedocument.presentationml.slide+xml"/>
  <Override PartName="/ppt/slides/slide667.xml" ContentType="application/vnd.openxmlformats-officedocument.presentationml.slide+xml"/>
  <Override PartName="/ppt/slides/slide853.xml" ContentType="application/vnd.openxmlformats-officedocument.presentationml.slide+xml"/>
  <Override PartName="/ppt/slides/slide998.xml" ContentType="application/vnd.openxmlformats-officedocument.presentationml.slide+xml"/>
  <Override PartName="/ppt/slides/slide175.xml" ContentType="application/vnd.openxmlformats-officedocument.presentationml.slide+xml"/>
  <Override PartName="/ppt/slides/slide361.xml" ContentType="application/vnd.openxmlformats-officedocument.presentationml.slide+xml"/>
  <Override PartName="/ppt/slides/slide692.xml" ContentType="application/vnd.openxmlformats-officedocument.presentationml.slide+xml"/>
  <Override PartName="/ppt/slides/slide929.xml" ContentType="application/vnd.openxmlformats-officedocument.presentationml.slide+xml"/>
  <Override PartName="/ppt/slides/slide1022.xml" ContentType="application/vnd.openxmlformats-officedocument.presentationml.slide+xml"/>
  <Override PartName="/ppt/slides/slide8.xml" ContentType="application/vnd.openxmlformats-officedocument.presentationml.slide+xml"/>
  <Override PartName="/ppt/slides/slide106.xml" ContentType="application/vnd.openxmlformats-officedocument.presentationml.slide+xml"/>
  <Override PartName="/ppt/slides/slide437.xml" ContentType="application/vnd.openxmlformats-officedocument.presentationml.slide+xml"/>
  <Override PartName="/ppt/slides/slide768.xml" ContentType="application/vnd.openxmlformats-officedocument.presentationml.slide+xml"/>
  <Override PartName="/ppt/slides/slide58.xml" ContentType="application/vnd.openxmlformats-officedocument.presentationml.slide+xml"/>
  <Override PartName="/ppt/slides/slide276.xml" ContentType="application/vnd.openxmlformats-officedocument.presentationml.slide+xml"/>
  <Override PartName="/ppt/slides/slide623.xml" ContentType="application/vnd.openxmlformats-officedocument.presentationml.slide+xml"/>
  <Override PartName="/ppt/slides/slide954.xml" ContentType="application/vnd.openxmlformats-officedocument.presentationml.slide+xml"/>
  <Override PartName="/ppt/slides/slide83.xml" ContentType="application/vnd.openxmlformats-officedocument.presentationml.slide+xml"/>
  <Override PartName="/ppt/slides/slide131.xml" ContentType="application/vnd.openxmlformats-officedocument.presentationml.slide+xml"/>
  <Override PartName="/ppt/slides/slide462.xml" ContentType="application/vnd.openxmlformats-officedocument.presentationml.slide+xml"/>
  <Override PartName="/ppt/slides/slide793.xml" ContentType="application/vnd.openxmlformats-officedocument.presentationml.slide+xml"/>
  <Override PartName="/ppt/slides/slide1123.xml" ContentType="application/vnd.openxmlformats-officedocument.presentationml.slide+xml"/>
  <Override PartName="/ppt/slides/slide207.xml" ContentType="application/vnd.openxmlformats-officedocument.presentationml.slide+xml"/>
  <Override PartName="/ppt/slides/slide538.xml" ContentType="application/vnd.openxmlformats-officedocument.presentationml.slide+xml"/>
  <Override PartName="/ppt/slides/slide724.xml" ContentType="application/vnd.openxmlformats-officedocument.presentationml.slide+xml"/>
  <Override PartName="/ppt/slides/slide869.xml" ContentType="application/vnd.openxmlformats-officedocument.presentationml.slide+xml"/>
  <Override PartName="/ppt/slides/slide14.xml" ContentType="application/vnd.openxmlformats-officedocument.presentationml.slide+xml"/>
  <Override PartName="/ppt/slides/slide61.xml" ContentType="application/vnd.openxmlformats-officedocument.presentationml.slide+xml"/>
  <Override PartName="/ppt/slides/slide232.xml" ContentType="application/vnd.openxmlformats-officedocument.presentationml.slide+xml"/>
  <Override PartName="/ppt/slides/slide377.xml" ContentType="application/vnd.openxmlformats-officedocument.presentationml.slide+xml"/>
  <Override PartName="/ppt/slides/slide516.xml" ContentType="application/vnd.openxmlformats-officedocument.presentationml.slide+xml"/>
  <Override PartName="/ppt/slides/slide563.xml" ContentType="application/vnd.openxmlformats-officedocument.presentationml.slide+xml"/>
  <Override PartName="/ppt/slides/slide910.xml" ContentType="application/vnd.openxmlformats-officedocument.presentationml.slide+xml"/>
  <Override PartName="/ppt/slides/slide1038.xml" ContentType="application/vnd.openxmlformats-officedocument.presentationml.slide+xml"/>
  <Override PartName="/ppt/slides/slide1085.xml" ContentType="application/vnd.openxmlformats-officedocument.presentationml.slide+xml"/>
  <Override PartName="/ppt/slides/slide169.xml" ContentType="application/vnd.openxmlformats-officedocument.presentationml.slide+xml"/>
  <Override PartName="/ppt/slides/slide308.xml" ContentType="application/vnd.openxmlformats-officedocument.presentationml.slide+xml"/>
  <Override PartName="/ppt/slides/slide355.xml" ContentType="application/vnd.openxmlformats-officedocument.presentationml.slide+xml"/>
  <Override PartName="/ppt/slides/slide702.xml" ContentType="application/vnd.openxmlformats-officedocument.presentationml.slide+xml"/>
  <Override PartName="/ppt/slides/slide847.xml" ContentType="application/vnd.openxmlformats-officedocument.presentationml.slide+xml"/>
  <Override PartName="/ppt/slides/slide894.xml" ContentType="application/vnd.openxmlformats-officedocument.presentationml.slide+xml"/>
  <Override PartName="/ppt/slides/slide1016.xml" ContentType="application/vnd.openxmlformats-officedocument.presentationml.slide+xml"/>
  <Override PartName="/ppt/slides/slide1063.xml" ContentType="application/vnd.openxmlformats-officedocument.presentationml.slide+xml"/>
  <Override PartName="/ppt/tableStyles.xml" ContentType="application/vnd.openxmlformats-officedocument.presentationml.tableStyles+xml"/>
  <Override PartName="/ppt/slides/slide147.xml" ContentType="application/vnd.openxmlformats-officedocument.presentationml.slide+xml"/>
  <Override PartName="/ppt/slides/slide194.xml" ContentType="application/vnd.openxmlformats-officedocument.presentationml.slide+xml"/>
  <Override PartName="/ppt/slides/slide210.xml" ContentType="application/vnd.openxmlformats-officedocument.presentationml.slide+xml"/>
  <Override PartName="/ppt/slides/slide541.xml" ContentType="application/vnd.openxmlformats-officedocument.presentationml.slide+xml"/>
  <Override PartName="/ppt/slides/slide639.xml" ContentType="application/vnd.openxmlformats-officedocument.presentationml.slide+xml"/>
  <Override PartName="/ppt/slides/slide686.xml" ContentType="application/vnd.openxmlformats-officedocument.presentationml.slide+xml"/>
  <Override PartName="/ppt/slides/slide825.xml" ContentType="application/vnd.openxmlformats-officedocument.presentationml.slide+xml"/>
  <Override PartName="/ppt/slides/slide872.xml" ContentType="application/vnd.openxmlformats-officedocument.presentationml.slide+xml"/>
  <Override PartName="/ppt/slides/slide99.xml" ContentType="application/vnd.openxmlformats-officedocument.presentationml.slide+xml"/>
  <Override PartName="/ppt/slides/slide333.xml" ContentType="application/vnd.openxmlformats-officedocument.presentationml.slide+xml"/>
  <Override PartName="/ppt/slides/slide380.xml" ContentType="application/vnd.openxmlformats-officedocument.presentationml.slide+xml"/>
  <Override PartName="/ppt/slides/slide478.xml" ContentType="application/vnd.openxmlformats-officedocument.presentationml.slide+xml"/>
  <Override PartName="/ppt/slides/slide617.xml" ContentType="application/vnd.openxmlformats-officedocument.presentationml.slide+xml"/>
  <Override PartName="/ppt/slides/slide664.xml" ContentType="application/vnd.openxmlformats-officedocument.presentationml.slide+xml"/>
  <Override PartName="/ppt/slides/slide948.xml" ContentType="application/vnd.openxmlformats-officedocument.presentationml.slide+xml"/>
  <Override PartName="/ppt/slides/slide995.xml" ContentType="application/vnd.openxmlformats-officedocument.presentationml.slide+xml"/>
  <Override PartName="/ppt/slides/slide1041.xml" ContentType="application/vnd.openxmlformats-officedocument.presentationml.slide+xml"/>
  <Override PartName="/ppt/slides/slide1139.xml" ContentType="application/vnd.openxmlformats-officedocument.presentationml.slide+xml"/>
  <Override PartName="/ppt/slides/slide77.xml" ContentType="application/vnd.openxmlformats-officedocument.presentationml.slide+xml"/>
  <Override PartName="/ppt/slides/slide125.xml" ContentType="application/vnd.openxmlformats-officedocument.presentationml.slide+xml"/>
  <Override PartName="/ppt/slides/slide172.xml" ContentType="application/vnd.openxmlformats-officedocument.presentationml.slide+xml"/>
  <Override PartName="/ppt/slides/slide409.xml" ContentType="application/vnd.openxmlformats-officedocument.presentationml.slide+xml"/>
  <Override PartName="/ppt/slides/slide456.xml" ContentType="application/vnd.openxmlformats-officedocument.presentationml.slide+xml"/>
  <Override PartName="/ppt/slides/slide787.xml" ContentType="application/vnd.openxmlformats-officedocument.presentationml.slide+xml"/>
  <Override PartName="/ppt/slides/slide803.xml" ContentType="application/vnd.openxmlformats-officedocument.presentationml.slide+xml"/>
  <Override PartName="/ppt/slides/slide850.xml" ContentType="application/vnd.openxmlformats-officedocument.presentationml.slide+xml"/>
  <Override PartName="/ppt/slides/slide1117.xml" ContentType="application/vnd.openxmlformats-officedocument.presentationml.slide+xml"/>
  <Override PartName="/ppt/slides/slide5.xml" ContentType="application/vnd.openxmlformats-officedocument.presentationml.slide+xml"/>
  <Override PartName="/ppt/slides/slide103.xml" ContentType="application/vnd.openxmlformats-officedocument.presentationml.slide+xml"/>
  <Override PartName="/ppt/slides/slide150.xml" ContentType="application/vnd.openxmlformats-officedocument.presentationml.slide+xml"/>
  <Override PartName="/ppt/slides/slide248.xml" ContentType="application/vnd.openxmlformats-officedocument.presentationml.slide+xml"/>
  <Override PartName="/ppt/slides/slide295.xml" ContentType="application/vnd.openxmlformats-officedocument.presentationml.slide+xml"/>
  <Override PartName="/ppt/slides/slide311.xml" ContentType="application/vnd.openxmlformats-officedocument.presentationml.slide+xml"/>
  <Override PartName="/ppt/slides/slide579.xml" ContentType="application/vnd.openxmlformats-officedocument.presentationml.slide+xml"/>
  <Override PartName="/ppt/slides/slide642.xml" ContentType="application/vnd.openxmlformats-officedocument.presentationml.slide+xml"/>
  <Override PartName="/ppt/slides/slide926.xml" ContentType="application/vnd.openxmlformats-officedocument.presentationml.slide+xml"/>
  <Override PartName="/ppt/slides/slide973.xml" ContentType="application/vnd.openxmlformats-officedocument.presentationml.slide+xml"/>
  <Override PartName="/ppt/slideLayouts/slideLayout7.xml" ContentType="application/vnd.openxmlformats-officedocument.presentationml.slideLayout+xml"/>
  <Override PartName="/ppt/slides/slide55.xml" ContentType="application/vnd.openxmlformats-officedocument.presentationml.slide+xml"/>
  <Override PartName="/ppt/slides/slide434.xml" ContentType="application/vnd.openxmlformats-officedocument.presentationml.slide+xml"/>
  <Override PartName="/ppt/slides/slide481.xml" ContentType="application/vnd.openxmlformats-officedocument.presentationml.slide+xml"/>
  <Override PartName="/ppt/slides/slide620.xml" ContentType="application/vnd.openxmlformats-officedocument.presentationml.slide+xml"/>
  <Override PartName="/ppt/slides/slide718.xml" ContentType="application/vnd.openxmlformats-officedocument.presentationml.slide+xml"/>
  <Override PartName="/ppt/slides/slide765.xml" ContentType="application/vnd.openxmlformats-officedocument.presentationml.slide+xml"/>
  <Override PartName="/ppt/slides/slide904.xml" ContentType="application/vnd.openxmlformats-officedocument.presentationml.slide+xml"/>
  <Override PartName="/ppt/slides/slide951.xml" ContentType="application/vnd.openxmlformats-officedocument.presentationml.slide+xml"/>
  <Override PartName="/ppt/slides/slide1079.xml" ContentType="application/vnd.openxmlformats-officedocument.presentationml.slide+xml"/>
  <Override PartName="/ppt/slides/slide1142.xml" ContentType="application/vnd.openxmlformats-officedocument.presentationml.slide+xml"/>
  <Override PartName="/ppt/slides/slide33.xml" ContentType="application/vnd.openxmlformats-officedocument.presentationml.slide+xml"/>
  <Override PartName="/ppt/slides/slide80.xml" ContentType="application/vnd.openxmlformats-officedocument.presentationml.slide+xml"/>
  <Override PartName="/ppt/slides/slide226.xml" ContentType="application/vnd.openxmlformats-officedocument.presentationml.slide+xml"/>
  <Override PartName="/ppt/slides/slide273.xml" ContentType="application/vnd.openxmlformats-officedocument.presentationml.slide+xml"/>
  <Override PartName="/ppt/slides/slide412.xml" ContentType="application/vnd.openxmlformats-officedocument.presentationml.slide+xml"/>
  <Override PartName="/ppt/slides/slide557.xml" ContentType="application/vnd.openxmlformats-officedocument.presentationml.slide+xml"/>
  <Override PartName="/ppt/slides/slide743.xml" ContentType="application/vnd.openxmlformats-officedocument.presentationml.slide+xml"/>
  <Override PartName="/ppt/slides/slide790.xml" ContentType="application/vnd.openxmlformats-officedocument.presentationml.slide+xml"/>
  <Override PartName="/ppt/slides/slide888.xml" ContentType="application/vnd.openxmlformats-officedocument.presentationml.slide+xml"/>
  <Override PartName="/ppt/slides/slide1120.xml" ContentType="application/vnd.openxmlformats-officedocument.presentationml.slide+xml"/>
  <Override PartName="/ppt/presentation.xml" ContentType="application/vnd.openxmlformats-officedocument.presentationml.presentation.main+xml"/>
  <Override PartName="/ppt/slides/slide204.xml" ContentType="application/vnd.openxmlformats-officedocument.presentationml.slide+xml"/>
  <Override PartName="/ppt/slides/slide251.xml" ContentType="application/vnd.openxmlformats-officedocument.presentationml.slide+xml"/>
  <Override PartName="/ppt/slides/slide349.xml" ContentType="application/vnd.openxmlformats-officedocument.presentationml.slide+xml"/>
  <Override PartName="/ppt/slides/slide396.xml" ContentType="application/vnd.openxmlformats-officedocument.presentationml.slide+xml"/>
  <Override PartName="/ppt/slides/slide535.xml" ContentType="application/vnd.openxmlformats-officedocument.presentationml.slide+xml"/>
  <Override PartName="/ppt/slides/slide582.xml" ContentType="application/vnd.openxmlformats-officedocument.presentationml.slide+xml"/>
  <Override PartName="/ppt/slides/slide1057.xml" ContentType="application/vnd.openxmlformats-officedocument.presentationml.slide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188.xml" ContentType="application/vnd.openxmlformats-officedocument.presentationml.slide+xml"/>
  <Override PartName="/ppt/slides/slide327.xml" ContentType="application/vnd.openxmlformats-officedocument.presentationml.slide+xml"/>
  <Override PartName="/ppt/slides/slide374.xml" ContentType="application/vnd.openxmlformats-officedocument.presentationml.slide+xml"/>
  <Override PartName="/ppt/slides/slide721.xml" ContentType="application/vnd.openxmlformats-officedocument.presentationml.slide+xml"/>
  <Override PartName="/ppt/slides/slide819.xml" ContentType="application/vnd.openxmlformats-officedocument.presentationml.slide+xml"/>
  <Override PartName="/ppt/slides/slide866.xml" ContentType="application/vnd.openxmlformats-officedocument.presentationml.slide+xml"/>
  <Override PartName="/ppt/slides/slide1035.xml" ContentType="application/vnd.openxmlformats-officedocument.presentationml.slide+xml"/>
  <Override PartName="/ppt/slides/slide1082.xml" ContentType="application/vnd.openxmlformats-officedocument.presentationml.slide+xml"/>
  <Override PartName="/ppt/slides/slide119.xml" ContentType="application/vnd.openxmlformats-officedocument.presentationml.slide+xml"/>
  <Override PartName="/ppt/slides/slide166.xml" ContentType="application/vnd.openxmlformats-officedocument.presentationml.slide+xml"/>
  <Override PartName="/ppt/slides/slide513.xml" ContentType="application/vnd.openxmlformats-officedocument.presentationml.slide+xml"/>
  <Override PartName="/ppt/slides/slide560.xml" ContentType="application/vnd.openxmlformats-officedocument.presentationml.slide+xml"/>
  <Override PartName="/ppt/slides/slide658.xml" ContentType="application/vnd.openxmlformats-officedocument.presentationml.slide+xml"/>
  <Override PartName="/ppt/slides/slide844.xml" ContentType="application/vnd.openxmlformats-officedocument.presentationml.slide+xml"/>
  <Override PartName="/ppt/slides/slide891.xml" ContentType="application/vnd.openxmlformats-officedocument.presentationml.slide+xml"/>
  <Override PartName="/ppt/slides/slide989.xml" ContentType="application/vnd.openxmlformats-officedocument.presentationml.slide+xml"/>
  <Override PartName="/ppt/slideLayouts/slideLayout10.xml" ContentType="application/vnd.openxmlformats-officedocument.presentationml.slideLayout+xml"/>
  <Override PartName="/ppt/slides/slide305.xml" ContentType="application/vnd.openxmlformats-officedocument.presentationml.slide+xml"/>
  <Override PartName="/ppt/slides/slide352.xml" ContentType="application/vnd.openxmlformats-officedocument.presentationml.slide+xml"/>
  <Override PartName="/ppt/slides/slide497.xml" ContentType="application/vnd.openxmlformats-officedocument.presentationml.slide+xml"/>
  <Override PartName="/ppt/slides/slide636.xml" ContentType="application/vnd.openxmlformats-officedocument.presentationml.slide+xml"/>
  <Override PartName="/ppt/slides/slide683.xml" ContentType="application/vnd.openxmlformats-officedocument.presentationml.slide+xml"/>
  <Override PartName="/ppt/slides/slide967.xml" ContentType="application/vnd.openxmlformats-officedocument.presentationml.slide+xml"/>
  <Override PartName="/ppt/slides/slide1013.xml" ContentType="application/vnd.openxmlformats-officedocument.presentationml.slide+xml"/>
  <Override PartName="/ppt/slides/slide1060.xml" ContentType="application/vnd.openxmlformats-officedocument.presentationml.slide+xml"/>
  <Override PartName="/ppt/slides/slide49.xml" ContentType="application/vnd.openxmlformats-officedocument.presentationml.slide+xml"/>
  <Override PartName="/ppt/slides/slide96.xml" ContentType="application/vnd.openxmlformats-officedocument.presentationml.slide+xml"/>
  <Override PartName="/ppt/slides/slide144.xml" ContentType="application/vnd.openxmlformats-officedocument.presentationml.slide+xml"/>
  <Override PartName="/ppt/slides/slide191.xml" ContentType="application/vnd.openxmlformats-officedocument.presentationml.slide+xml"/>
  <Override PartName="/ppt/slides/slide289.xml" ContentType="application/vnd.openxmlformats-officedocument.presentationml.slide+xml"/>
  <Override PartName="/ppt/slides/slide330.xml" ContentType="application/vnd.openxmlformats-officedocument.presentationml.slide+xml"/>
  <Override PartName="/ppt/slides/slide428.xml" ContentType="application/vnd.openxmlformats-officedocument.presentationml.slide+xml"/>
  <Override PartName="/ppt/slides/slide475.xml" ContentType="application/vnd.openxmlformats-officedocument.presentationml.slide+xml"/>
  <Override PartName="/ppt/slides/slide759.xml" ContentType="application/vnd.openxmlformats-officedocument.presentationml.slide+xml"/>
  <Override PartName="/ppt/slides/slide822.xml" ContentType="application/vnd.openxmlformats-officedocument.presentationml.slide+xml"/>
  <Override PartName="/ppt/slides/slide1136.xml" ContentType="application/vnd.openxmlformats-officedocument.presentationml.slide+xml"/>
  <Override PartName="/ppt/slides/slide122.xml" ContentType="application/vnd.openxmlformats-officedocument.presentationml.slide+xml"/>
  <Override PartName="/ppt/slides/slide267.xml" ContentType="application/vnd.openxmlformats-officedocument.presentationml.slide+xml"/>
  <Override PartName="/ppt/slides/slide598.xml" ContentType="application/vnd.openxmlformats-officedocument.presentationml.slide+xml"/>
  <Override PartName="/ppt/slides/slide614.xml" ContentType="application/vnd.openxmlformats-officedocument.presentationml.slide+xml"/>
  <Override PartName="/ppt/slides/slide661.xml" ContentType="application/vnd.openxmlformats-officedocument.presentationml.slide+xml"/>
  <Override PartName="/ppt/slides/slide800.xml" ContentType="application/vnd.openxmlformats-officedocument.presentationml.slide+xml"/>
  <Override PartName="/ppt/slides/slide945.xml" ContentType="application/vnd.openxmlformats-officedocument.presentationml.slide+xml"/>
  <Override PartName="/ppt/slides/slide992.xml" ContentType="application/vnd.openxmlformats-officedocument.presentationml.slide+xml"/>
  <Override PartName="/ppt/slides/slide1114.xml" ContentType="application/vnd.openxmlformats-officedocument.presentationml.slide+xml"/>
  <Override PartName="/ppt/slides/slide27.xml" ContentType="application/vnd.openxmlformats-officedocument.presentationml.slide+xml"/>
  <Override PartName="/ppt/slides/slide74.xml" ContentType="application/vnd.openxmlformats-officedocument.presentationml.slide+xml"/>
  <Override PartName="/ppt/slides/slide406.xml" ContentType="application/vnd.openxmlformats-officedocument.presentationml.slide+xml"/>
  <Override PartName="/ppt/slides/slide453.xml" ContentType="application/vnd.openxmlformats-officedocument.presentationml.slide+xml"/>
  <Override PartName="/ppt/slides/slide737.xml" ContentType="application/vnd.openxmlformats-officedocument.presentationml.slide+xml"/>
  <Override PartName="/ppt/slides/slide784.xml" ContentType="application/vnd.openxmlformats-officedocument.presentationml.slide+xml"/>
  <Override PartName="/ppt/slides/slide923.xml" ContentType="application/vnd.openxmlformats-officedocument.presentationml.slide+xml"/>
  <Override PartName="/ppt/slides/slide970.xml" ContentType="application/vnd.openxmlformats-officedocument.presentationml.slide+xml"/>
  <Override PartName="/ppt/slides/slide1098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52.xml" ContentType="application/vnd.openxmlformats-officedocument.presentationml.slide+xml"/>
  <Override PartName="/ppt/slides/slide100.xml" ContentType="application/vnd.openxmlformats-officedocument.presentationml.slide+xml"/>
  <Override PartName="/ppt/slides/slide245.xml" ContentType="application/vnd.openxmlformats-officedocument.presentationml.slide+xml"/>
  <Override PartName="/ppt/slides/slide292.xml" ContentType="application/vnd.openxmlformats-officedocument.presentationml.slide+xml"/>
  <Override PartName="/ppt/slides/slide431.xml" ContentType="application/vnd.openxmlformats-officedocument.presentationml.slide+xml"/>
  <Override PartName="/ppt/slides/slide529.xml" ContentType="application/vnd.openxmlformats-officedocument.presentationml.slide+xml"/>
  <Override PartName="/ppt/slides/slide576.xml" ContentType="application/vnd.openxmlformats-officedocument.presentationml.slide+xml"/>
  <Override PartName="/ppt/slides/slide715.xml" ContentType="application/vnd.openxmlformats-officedocument.presentationml.slide+xml"/>
  <Override PartName="/ppt/slides/slide762.xml" ContentType="application/vnd.openxmlformats-officedocument.presentationml.slide+xml"/>
  <Override PartName="/ppt/slides/slide223.xml" ContentType="application/vnd.openxmlformats-officedocument.presentationml.slide+xml"/>
  <Override PartName="/ppt/slides/slide270.xml" ContentType="application/vnd.openxmlformats-officedocument.presentationml.slide+xml"/>
  <Override PartName="/ppt/slides/slide368.xml" ContentType="application/vnd.openxmlformats-officedocument.presentationml.slide+xml"/>
  <Override PartName="/ppt/slides/slide507.xml" ContentType="application/vnd.openxmlformats-officedocument.presentationml.slide+xml"/>
  <Override PartName="/ppt/slides/slide554.xml" ContentType="application/vnd.openxmlformats-officedocument.presentationml.slide+xml"/>
  <Override PartName="/ppt/slides/slide699.xml" ContentType="application/vnd.openxmlformats-officedocument.presentationml.slide+xml"/>
  <Override PartName="/ppt/slides/slide838.xml" ContentType="application/vnd.openxmlformats-officedocument.presentationml.slide+xml"/>
  <Override PartName="/ppt/slides/slide885.xml" ContentType="application/vnd.openxmlformats-officedocument.presentationml.slide+xml"/>
  <Override PartName="/ppt/slides/slide901.xml" ContentType="application/vnd.openxmlformats-officedocument.presentationml.slide+xml"/>
  <Override PartName="/ppt/slides/slide1029.xml" ContentType="application/vnd.openxmlformats-officedocument.presentationml.slide+xml"/>
  <Override PartName="/ppt/slides/slide1076.xml" ContentType="application/vnd.openxmlformats-officedocument.presentationml.slide+xml"/>
  <Override PartName="/ppt/slides/slide30.xml" ContentType="application/vnd.openxmlformats-officedocument.presentationml.slide+xml"/>
  <Override PartName="/ppt/slides/slide346.xml" ContentType="application/vnd.openxmlformats-officedocument.presentationml.slide+xml"/>
  <Override PartName="/ppt/slides/slide393.xml" ContentType="application/vnd.openxmlformats-officedocument.presentationml.slide+xml"/>
  <Override PartName="/ppt/slides/slide677.xml" ContentType="application/vnd.openxmlformats-officedocument.presentationml.slide+xml"/>
  <Override PartName="/ppt/slides/slide740.xml" ContentType="application/vnd.openxmlformats-officedocument.presentationml.slide+xml"/>
  <Override PartName="/ppt/slides/slide1007.xml" ContentType="application/vnd.openxmlformats-officedocument.presentationml.slide+xml"/>
  <Override PartName="/ppt/slides/slide1054.xml" ContentType="application/vnd.openxmlformats-officedocument.presentationml.slide+xml"/>
  <Override PartName="/ppt/slides/slide138.xml" ContentType="application/vnd.openxmlformats-officedocument.presentationml.slide+xml"/>
  <Override PartName="/ppt/slides/slide185.xml" ContentType="application/vnd.openxmlformats-officedocument.presentationml.slide+xml"/>
  <Override PartName="/ppt/slides/slide201.xml" ContentType="application/vnd.openxmlformats-officedocument.presentationml.slide+xml"/>
  <Override PartName="/ppt/slides/slide469.xml" ContentType="application/vnd.openxmlformats-officedocument.presentationml.slide+xml"/>
  <Override PartName="/ppt/slides/slide532.xml" ContentType="application/vnd.openxmlformats-officedocument.presentationml.slide+xml"/>
  <Override PartName="/ppt/slides/slide816.xml" ContentType="application/vnd.openxmlformats-officedocument.presentationml.slide+xml"/>
  <Override PartName="/ppt/slides/slide863.xml" ContentType="application/vnd.openxmlformats-officedocument.presentationml.slide+xml"/>
  <Override PartName="/ppt/slides/slide324.xml" ContentType="application/vnd.openxmlformats-officedocument.presentationml.slide+xml"/>
  <Override PartName="/ppt/slides/slide371.xml" ContentType="application/vnd.openxmlformats-officedocument.presentationml.slide+xml"/>
  <Override PartName="/ppt/slides/slide510.xml" ContentType="application/vnd.openxmlformats-officedocument.presentationml.slide+xml"/>
  <Override PartName="/ppt/slides/slide608.xml" ContentType="application/vnd.openxmlformats-officedocument.presentationml.slide+xml"/>
  <Override PartName="/ppt/slides/slide655.xml" ContentType="application/vnd.openxmlformats-officedocument.presentationml.slide+xml"/>
  <Override PartName="/ppt/slides/slide939.xml" ContentType="application/vnd.openxmlformats-officedocument.presentationml.slide+xml"/>
  <Override PartName="/ppt/slides/slide986.xml" ContentType="application/vnd.openxmlformats-officedocument.presentationml.slide+xml"/>
  <Override PartName="/ppt/slides/slide1032.xml" ContentType="application/vnd.openxmlformats-officedocument.presentationml.slide+xml"/>
  <Override PartName="/ppt/slides/slide68.xml" ContentType="application/vnd.openxmlformats-officedocument.presentationml.slide+xml"/>
  <Override PartName="/ppt/slides/slide116.xml" ContentType="application/vnd.openxmlformats-officedocument.presentationml.slide+xml"/>
  <Override PartName="/ppt/slides/slide163.xml" ContentType="application/vnd.openxmlformats-officedocument.presentationml.slide+xml"/>
  <Override PartName="/ppt/slides/slide302.xml" ContentType="application/vnd.openxmlformats-officedocument.presentationml.slide+xml"/>
  <Override PartName="/ppt/slides/slide447.xml" ContentType="application/vnd.openxmlformats-officedocument.presentationml.slide+xml"/>
  <Override PartName="/ppt/slides/slide494.xml" ContentType="application/vnd.openxmlformats-officedocument.presentationml.slide+xml"/>
  <Override PartName="/ppt/slides/slide778.xml" ContentType="application/vnd.openxmlformats-officedocument.presentationml.slide+xml"/>
  <Override PartName="/ppt/slides/slide841.xml" ContentType="application/vnd.openxmlformats-officedocument.presentationml.slide+xml"/>
  <Override PartName="/ppt/slides/slide1010.xml" ContentType="application/vnd.openxmlformats-officedocument.presentationml.slide+xml"/>
  <Override PartName="/ppt/slides/slide1108.xml" ContentType="application/vnd.openxmlformats-officedocument.presentationml.slide+xml"/>
  <Override PartName="/ppt/slides/slide141.xml" ContentType="application/vnd.openxmlformats-officedocument.presentationml.slide+xml"/>
  <Override PartName="/ppt/slides/slide239.xml" ContentType="application/vnd.openxmlformats-officedocument.presentationml.slide+xml"/>
  <Override PartName="/ppt/slides/slide286.xml" ContentType="application/vnd.openxmlformats-officedocument.presentationml.slide+xml"/>
  <Override PartName="/ppt/slides/slide425.xml" ContentType="application/vnd.openxmlformats-officedocument.presentationml.slide+xml"/>
  <Override PartName="/ppt/slides/slide472.xml" ContentType="application/vnd.openxmlformats-officedocument.presentationml.slide+xml"/>
  <Override PartName="/ppt/slides/slide633.xml" ContentType="application/vnd.openxmlformats-officedocument.presentationml.slide+xml"/>
  <Override PartName="/ppt/slides/slide680.xml" ContentType="application/vnd.openxmlformats-officedocument.presentationml.slide+xml"/>
  <Override PartName="/ppt/slides/slide917.xml" ContentType="application/vnd.openxmlformats-officedocument.presentationml.slide+xml"/>
  <Override PartName="/ppt/slides/slide964.xml" ContentType="application/vnd.openxmlformats-officedocument.presentationml.slide+xml"/>
  <Override PartName="/ppt/slides/slide1133.xml" ContentType="application/vnd.openxmlformats-officedocument.presentationml.slide+xml"/>
  <Override PartName="/ppt/slides/slide46.xml" ContentType="application/vnd.openxmlformats-officedocument.presentationml.slide+xml"/>
  <Override PartName="/ppt/slides/slide93.xml" ContentType="application/vnd.openxmlformats-officedocument.presentationml.slide+xml"/>
  <Override PartName="/ppt/slides/slide217.xml" ContentType="application/vnd.openxmlformats-officedocument.presentationml.slide+xml"/>
  <Override PartName="/ppt/slides/slide264.xml" ContentType="application/vnd.openxmlformats-officedocument.presentationml.slide+xml"/>
  <Override PartName="/ppt/slides/slide611.xml" ContentType="application/vnd.openxmlformats-officedocument.presentationml.slide+xml"/>
  <Override PartName="/ppt/slides/slide709.xml" ContentType="application/vnd.openxmlformats-officedocument.presentationml.slide+xml"/>
  <Override PartName="/ppt/slides/slide756.xml" ContentType="application/vnd.openxmlformats-officedocument.presentationml.slide+xml"/>
  <Override PartName="/ppt/slides/slide942.xml" ContentType="application/vnd.openxmlformats-officedocument.presentationml.slide+xml"/>
  <Override PartName="/ppt/slides/slide24.xml" ContentType="application/vnd.openxmlformats-officedocument.presentationml.slide+xml"/>
  <Override PartName="/ppt/slides/slide71.xml" ContentType="application/vnd.openxmlformats-officedocument.presentationml.slide+xml"/>
  <Override PartName="/ppt/slides/slide403.xml" ContentType="application/vnd.openxmlformats-officedocument.presentationml.slide+xml"/>
  <Override PartName="/ppt/slides/slide450.xml" ContentType="application/vnd.openxmlformats-officedocument.presentationml.slide+xml"/>
  <Override PartName="/ppt/slides/slide548.xml" ContentType="application/vnd.openxmlformats-officedocument.presentationml.slide+xml"/>
  <Override PartName="/ppt/slides/slide595.xml" ContentType="application/vnd.openxmlformats-officedocument.presentationml.slide+xml"/>
  <Override PartName="/ppt/slides/slide734.xml" ContentType="application/vnd.openxmlformats-officedocument.presentationml.slide+xml"/>
  <Override PartName="/ppt/slides/slide781.xml" ContentType="application/vnd.openxmlformats-officedocument.presentationml.slide+xml"/>
  <Override PartName="/ppt/slides/slide879.xml" ContentType="application/vnd.openxmlformats-officedocument.presentationml.slide+xml"/>
  <Override PartName="/ppt/slides/slide1111.xml" ContentType="application/vnd.openxmlformats-officedocument.presentationml.slide+xml"/>
  <Override PartName="/ppt/slides/slide242.xml" ContentType="application/vnd.openxmlformats-officedocument.presentationml.slide+xml"/>
  <Override PartName="/ppt/slides/slide387.xml" ContentType="application/vnd.openxmlformats-officedocument.presentationml.slide+xml"/>
  <Override PartName="/ppt/slides/slide526.xml" ContentType="application/vnd.openxmlformats-officedocument.presentationml.slide+xml"/>
  <Override PartName="/ppt/slides/slide573.xml" ContentType="application/vnd.openxmlformats-officedocument.presentationml.slide+xml"/>
  <Override PartName="/ppt/slides/slide857.xml" ContentType="application/vnd.openxmlformats-officedocument.presentationml.slide+xml"/>
  <Override PartName="/ppt/slides/slide920.xml" ContentType="application/vnd.openxmlformats-officedocument.presentationml.slide+xml"/>
  <Override PartName="/ppt/slides/slide1048.xml" ContentType="application/vnd.openxmlformats-officedocument.presentationml.slide+xml"/>
  <Override PartName="/ppt/slides/slide1095.xml" ContentType="application/vnd.openxmlformats-officedocument.presentationml.slide+xml"/>
  <Override PartName="/ppt/slideLayouts/slideLayout1.xml" ContentType="application/vnd.openxmlformats-officedocument.presentationml.slideLayout+xml"/>
  <Override PartName="/ppt/slides/slide179.xml" ContentType="application/vnd.openxmlformats-officedocument.presentationml.slide+xml"/>
  <Override PartName="/ppt/slides/slide318.xml" ContentType="application/vnd.openxmlformats-officedocument.presentationml.slide+xml"/>
  <Override PartName="/ppt/slides/slide365.xml" ContentType="application/vnd.openxmlformats-officedocument.presentationml.slide+xml"/>
  <Override PartName="/ppt/slides/slide649.xml" ContentType="application/vnd.openxmlformats-officedocument.presentationml.slide+xml"/>
  <Override PartName="/ppt/slides/slide696.xml" ContentType="application/vnd.openxmlformats-officedocument.presentationml.slide+xml"/>
  <Override PartName="/ppt/slides/slide712.xml" ContentType="application/vnd.openxmlformats-officedocument.presentationml.slide+xml"/>
  <Override PartName="/ppt/slides/slide1026.xml" ContentType="application/vnd.openxmlformats-officedocument.presentationml.slide+xml"/>
  <Override PartName="/ppt/slides/slide1073.xml" ContentType="application/vnd.openxmlformats-officedocument.presentationml.slide+xml"/>
  <Override PartName="/ppt/slides/slide157.xml" ContentType="application/vnd.openxmlformats-officedocument.presentationml.slide+xml"/>
  <Override PartName="/ppt/slides/slide220.xml" ContentType="application/vnd.openxmlformats-officedocument.presentationml.slide+xml"/>
  <Override PartName="/ppt/slides/slide488.xml" ContentType="application/vnd.openxmlformats-officedocument.presentationml.slide+xml"/>
  <Override PartName="/ppt/slides/slide504.xml" ContentType="application/vnd.openxmlformats-officedocument.presentationml.slide+xml"/>
  <Override PartName="/ppt/slides/slide551.xml" ContentType="application/vnd.openxmlformats-officedocument.presentationml.slide+xml"/>
  <Override PartName="/ppt/slides/slide835.xml" ContentType="application/vnd.openxmlformats-officedocument.presentationml.slide+xml"/>
  <Override PartName="/ppt/slides/slide882.xml" ContentType="application/vnd.openxmlformats-officedocument.presentationml.slide+xml"/>
  <Override PartName="/ppt/slides/slide343.xml" ContentType="application/vnd.openxmlformats-officedocument.presentationml.slide+xml"/>
  <Override PartName="/ppt/slides/slide390.xml" ContentType="application/vnd.openxmlformats-officedocument.presentationml.slide+xml"/>
  <Override PartName="/ppt/slides/slide627.xml" ContentType="application/vnd.openxmlformats-officedocument.presentationml.slide+xml"/>
  <Override PartName="/ppt/slides/slide674.xml" ContentType="application/vnd.openxmlformats-officedocument.presentationml.slide+xml"/>
  <Override PartName="/ppt/slides/slide813.xml" ContentType="application/vnd.openxmlformats-officedocument.presentationml.slide+xml"/>
  <Override PartName="/ppt/slides/slide860.xml" ContentType="application/vnd.openxmlformats-officedocument.presentationml.slide+xml"/>
  <Override PartName="/ppt/slides/slide958.xml" ContentType="application/vnd.openxmlformats-officedocument.presentationml.slide+xml"/>
  <Override PartName="/ppt/slides/slide1004.xml" ContentType="application/vnd.openxmlformats-officedocument.presentationml.slide+xml"/>
  <Override PartName="/ppt/slides/slide1051.xml" ContentType="application/vnd.openxmlformats-officedocument.presentationml.slide+xml"/>
  <Override PartName="/ppt/slides/slide87.xml" ContentType="application/vnd.openxmlformats-officedocument.presentationml.slide+xml"/>
  <Override PartName="/ppt/slides/slide135.xml" ContentType="application/vnd.openxmlformats-officedocument.presentationml.slide+xml"/>
  <Override PartName="/ppt/slides/slide182.xml" ContentType="application/vnd.openxmlformats-officedocument.presentationml.slide+xml"/>
  <Override PartName="/ppt/slides/slide321.xml" ContentType="application/vnd.openxmlformats-officedocument.presentationml.slide+xml"/>
  <Override PartName="/ppt/slides/slide419.xml" ContentType="application/vnd.openxmlformats-officedocument.presentationml.slide+xml"/>
  <Override PartName="/ppt/slides/slide466.xml" ContentType="application/vnd.openxmlformats-officedocument.presentationml.slide+xml"/>
  <Override PartName="/ppt/slides/slide605.xml" ContentType="application/vnd.openxmlformats-officedocument.presentationml.slide+xml"/>
  <Override PartName="/ppt/slides/slide652.xml" ContentType="application/vnd.openxmlformats-officedocument.presentationml.slide+xml"/>
  <Override PartName="/ppt/slides/slide797.xml" ContentType="application/vnd.openxmlformats-officedocument.presentationml.slide+xml"/>
  <Override PartName="/ppt/slides/slide1127.xml" ContentType="application/vnd.openxmlformats-officedocument.presentationml.slide+xml"/>
  <Override PartName="/ppt/slides/slide113.xml" ContentType="application/vnd.openxmlformats-officedocument.presentationml.slide+xml"/>
  <Override PartName="/ppt/slides/slide160.xml" ContentType="application/vnd.openxmlformats-officedocument.presentationml.slide+xml"/>
  <Override PartName="/ppt/slides/slide258.xml" ContentType="application/vnd.openxmlformats-officedocument.presentationml.slide+xml"/>
  <Override PartName="/ppt/slides/slide444.xml" ContentType="application/vnd.openxmlformats-officedocument.presentationml.slide+xml"/>
  <Override PartName="/ppt/slides/slide491.xml" ContentType="application/vnd.openxmlformats-officedocument.presentationml.slide+xml"/>
  <Override PartName="/ppt/slides/slide589.xml" ContentType="application/vnd.openxmlformats-officedocument.presentationml.slide+xml"/>
  <Override PartName="/ppt/slides/slide936.xml" ContentType="application/vnd.openxmlformats-officedocument.presentationml.slide+xml"/>
  <Override PartName="/ppt/slides/slide983.xml" ContentType="application/vnd.openxmlformats-officedocument.presentationml.slide+xml"/>
  <Override PartName="/ppt/slides/slide1105.xml" ContentType="application/vnd.openxmlformats-officedocument.presentationml.slide+xml"/>
  <Override PartName="/ppt/slides/slide18.xml" ContentType="application/vnd.openxmlformats-officedocument.presentationml.slide+xml"/>
  <Override PartName="/ppt/slides/slide65.xml" ContentType="application/vnd.openxmlformats-officedocument.presentationml.slide+xml"/>
  <Override PartName="/ppt/slides/slide236.xml" ContentType="application/vnd.openxmlformats-officedocument.presentationml.slide+xml"/>
  <Override PartName="/ppt/slides/slide283.xml" ContentType="application/vnd.openxmlformats-officedocument.presentationml.slide+xml"/>
  <Override PartName="/ppt/slides/slide630.xml" ContentType="application/vnd.openxmlformats-officedocument.presentationml.slide+xml"/>
  <Override PartName="/ppt/slides/slide728.xml" ContentType="application/vnd.openxmlformats-officedocument.presentationml.slide+xml"/>
  <Override PartName="/ppt/slides/slide775.xml" ContentType="application/vnd.openxmlformats-officedocument.presentationml.slide+xml"/>
  <Override PartName="/ppt/slides/slide914.xml" ContentType="application/vnd.openxmlformats-officedocument.presentationml.slide+xml"/>
  <Override PartName="/ppt/slides/slide961.xml" ContentType="application/vnd.openxmlformats-officedocument.presentationml.slide+xml"/>
  <Override PartName="/ppt/slides/slide1089.xml" ContentType="application/vnd.openxmlformats-officedocument.presentationml.slide+xml"/>
  <Override PartName="/ppt/slides/slide43.xml" ContentType="application/vnd.openxmlformats-officedocument.presentationml.slide+xml"/>
  <Override PartName="/ppt/slides/slide90.xml" ContentType="application/vnd.openxmlformats-officedocument.presentationml.slide+xml"/>
  <Override PartName="/ppt/slides/slide422.xml" ContentType="application/vnd.openxmlformats-officedocument.presentationml.slide+xml"/>
  <Override PartName="/ppt/slides/slide567.xml" ContentType="application/vnd.openxmlformats-officedocument.presentationml.slide+xml"/>
  <Override PartName="/ppt/slides/slide706.xml" ContentType="application/vnd.openxmlformats-officedocument.presentationml.slide+xml"/>
  <Override PartName="/ppt/slides/slide753.xml" ContentType="application/vnd.openxmlformats-officedocument.presentationml.slide+xml"/>
  <Override PartName="/ppt/slides/slide898.xml" ContentType="application/vnd.openxmlformats-officedocument.presentationml.slide+xml"/>
  <Override PartName="/ppt/slides/slide1067.xml" ContentType="application/vnd.openxmlformats-officedocument.presentationml.slide+xml"/>
  <Override PartName="/ppt/slides/slide1130.xml" ContentType="application/vnd.openxmlformats-officedocument.presentationml.slide+xml"/>
  <Override PartName="/ppt/theme/theme1.xml" ContentType="application/vnd.openxmlformats-officedocument.theme+xml"/>
  <Override PartName="/ppt/slides/slide214.xml" ContentType="application/vnd.openxmlformats-officedocument.presentationml.slide+xml"/>
  <Override PartName="/ppt/slides/slide261.xml" ContentType="application/vnd.openxmlformats-officedocument.presentationml.slide+xml"/>
  <Override PartName="/ppt/slides/slide359.xml" ContentType="application/vnd.openxmlformats-officedocument.presentationml.slide+xml"/>
  <Override PartName="/ppt/slides/slide400.xml" ContentType="application/vnd.openxmlformats-officedocument.presentationml.slide+xml"/>
  <Override PartName="/ppt/slides/slide545.xml" ContentType="application/vnd.openxmlformats-officedocument.presentationml.slide+xml"/>
  <Override PartName="/ppt/slides/slide592.xml" ContentType="application/vnd.openxmlformats-officedocument.presentationml.slide+xml"/>
  <Override PartName="/ppt/slides/slide829.xml" ContentType="application/vnd.openxmlformats-officedocument.presentationml.slide+xml"/>
  <Override PartName="/ppt/slides/slide876.xml" ContentType="application/vnd.openxmlformats-officedocument.presentationml.slide+xml"/>
  <Override PartName="/ppt/slides/slide21.xml" ContentType="application/vnd.openxmlformats-officedocument.presentationml.slide+xml"/>
  <Override PartName="/ppt/slides/slide198.xml" ContentType="application/vnd.openxmlformats-officedocument.presentationml.slide+xml"/>
  <Override PartName="/ppt/slides/slide337.xml" ContentType="application/vnd.openxmlformats-officedocument.presentationml.slide+xml"/>
  <Override PartName="/ppt/slides/slide384.xml" ContentType="application/vnd.openxmlformats-officedocument.presentationml.slide+xml"/>
  <Override PartName="/ppt/slides/slide668.xml" ContentType="application/vnd.openxmlformats-officedocument.presentationml.slide+xml"/>
  <Override PartName="/ppt/slides/slide731.xml" ContentType="application/vnd.openxmlformats-officedocument.presentationml.slide+xml"/>
  <Override PartName="/ppt/slides/slide999.xml" ContentType="application/vnd.openxmlformats-officedocument.presentationml.slide+xml"/>
  <Override PartName="/ppt/slides/slide1045.xml" ContentType="application/vnd.openxmlformats-officedocument.presentationml.slide+xml"/>
  <Override PartName="/ppt/slides/slide1092.xml" ContentType="application/vnd.openxmlformats-officedocument.presentationml.slide+xml"/>
  <Override PartName="/ppt/slides/slide129.xml" ContentType="application/vnd.openxmlformats-officedocument.presentationml.slide+xml"/>
  <Override PartName="/ppt/slides/slide176.xml" ContentType="application/vnd.openxmlformats-officedocument.presentationml.slide+xml"/>
  <Override PartName="/ppt/slides/slide523.xml" ContentType="application/vnd.openxmlformats-officedocument.presentationml.slide+xml"/>
  <Override PartName="/ppt/slides/slide570.xml" ContentType="application/vnd.openxmlformats-officedocument.presentationml.slide+xml"/>
  <Override PartName="/ppt/slides/slide807.xml" ContentType="application/vnd.openxmlformats-officedocument.presentationml.slide+xml"/>
  <Override PartName="/ppt/slides/slide854.xml" ContentType="application/vnd.openxmlformats-officedocument.presentationml.slide+xml"/>
  <Override PartName="/ppt/slides/slide1023.xml" ContentType="application/vnd.openxmlformats-officedocument.presentationml.slide+xml"/>
  <Override PartName="/ppt/slides/slide299.xml" ContentType="application/vnd.openxmlformats-officedocument.presentationml.slide+xml"/>
  <Override PartName="/ppt/slides/slide315.xml" ContentType="application/vnd.openxmlformats-officedocument.presentationml.slide+xml"/>
  <Override PartName="/ppt/slides/slide362.xml" ContentType="application/vnd.openxmlformats-officedocument.presentationml.slide+xml"/>
  <Override PartName="/ppt/slides/slide501.xml" ContentType="application/vnd.openxmlformats-officedocument.presentationml.slide+xml"/>
  <Override PartName="/ppt/slides/slide646.xml" ContentType="application/vnd.openxmlformats-officedocument.presentationml.slide+xml"/>
  <Override PartName="/ppt/slides/slide693.xml" ContentType="application/vnd.openxmlformats-officedocument.presentationml.slide+xml"/>
  <Override PartName="/ppt/slides/slide832.xml" ContentType="application/vnd.openxmlformats-officedocument.presentationml.slide+xml"/>
  <Override PartName="/ppt/slides/slide977.xml" ContentType="application/vnd.openxmlformats-officedocument.presentationml.slide+xml"/>
  <Override PartName="/ppt/slides/slide1070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107.xml" ContentType="application/vnd.openxmlformats-officedocument.presentationml.slide+xml"/>
  <Override PartName="/ppt/slides/slide154.xml" ContentType="application/vnd.openxmlformats-officedocument.presentationml.slide+xml"/>
  <Override PartName="/ppt/slides/slide340.xml" ContentType="application/vnd.openxmlformats-officedocument.presentationml.slide+xml"/>
  <Override PartName="/ppt/slides/slide438.xml" ContentType="application/vnd.openxmlformats-officedocument.presentationml.slide+xml"/>
  <Override PartName="/ppt/slides/slide485.xml" ContentType="application/vnd.openxmlformats-officedocument.presentationml.slide+xml"/>
  <Override PartName="/ppt/slides/slide624.xml" ContentType="application/vnd.openxmlformats-officedocument.presentationml.slide+xml"/>
  <Override PartName="/ppt/slides/slide671.xml" ContentType="application/vnd.openxmlformats-officedocument.presentationml.slide+xml"/>
  <Override PartName="/ppt/slides/slide769.xml" ContentType="application/vnd.openxmlformats-officedocument.presentationml.slide+xml"/>
  <Override PartName="/ppt/slides/slide1001.xml" ContentType="application/vnd.openxmlformats-officedocument.presentationml.slide+xml"/>
  <Override PartName="/ppt/slides/slide1146.xml" ContentType="application/vnd.openxmlformats-officedocument.presentationml.slide+xml"/>
  <Override PartName="/ppt/viewProps.xml" ContentType="application/vnd.openxmlformats-officedocument.presentationml.viewProps+xml"/>
  <Override PartName="/ppt/slides/slide132.xml" ContentType="application/vnd.openxmlformats-officedocument.presentationml.slide+xml"/>
  <Override PartName="/ppt/slides/slide277.xml" ContentType="application/vnd.openxmlformats-officedocument.presentationml.slide+xml"/>
  <Override PartName="/ppt/slides/slide416.xml" ContentType="application/vnd.openxmlformats-officedocument.presentationml.slide+xml"/>
  <Override PartName="/ppt/slides/slide463.xml" ContentType="application/vnd.openxmlformats-officedocument.presentationml.slide+xml"/>
  <Override PartName="/ppt/slides/slide747.xml" ContentType="application/vnd.openxmlformats-officedocument.presentationml.slide+xml"/>
  <Override PartName="/ppt/slides/slide794.xml" ContentType="application/vnd.openxmlformats-officedocument.presentationml.slide+xml"/>
  <Override PartName="/ppt/slides/slide810.xml" ContentType="application/vnd.openxmlformats-officedocument.presentationml.slide+xml"/>
  <Override PartName="/ppt/slides/slide908.xml" ContentType="application/vnd.openxmlformats-officedocument.presentationml.slide+xml"/>
  <Override PartName="/ppt/slides/slide955.xml" ContentType="application/vnd.openxmlformats-officedocument.presentationml.slide+xml"/>
  <Override PartName="/ppt/slides/slide1124.xml" ContentType="application/vnd.openxmlformats-officedocument.presentationml.slide+xml"/>
  <Override PartName="/ppt/slides/slide37.xml" ContentType="application/vnd.openxmlformats-officedocument.presentationml.slide+xml"/>
  <Override PartName="/ppt/slides/slide84.xml" ContentType="application/vnd.openxmlformats-officedocument.presentationml.slide+xml"/>
  <Override PartName="/ppt/slides/slide208.xml" ContentType="application/vnd.openxmlformats-officedocument.presentationml.slide+xml"/>
  <Override PartName="/ppt/slides/slide255.xml" ContentType="application/vnd.openxmlformats-officedocument.presentationml.slide+xml"/>
  <Override PartName="/ppt/slides/slide539.xml" ContentType="application/vnd.openxmlformats-officedocument.presentationml.slide+xml"/>
  <Override PartName="/ppt/slides/slide586.xml" ContentType="application/vnd.openxmlformats-officedocument.presentationml.slide+xml"/>
  <Override PartName="/ppt/slides/slide602.xml" ContentType="application/vnd.openxmlformats-officedocument.presentationml.slide+xml"/>
  <Override PartName="/ppt/slides/slide933.xml" ContentType="application/vnd.openxmlformats-officedocument.presentationml.slide+xml"/>
  <Override PartName="/ppt/slides/slide980.xml" ContentType="application/vnd.openxmlformats-officedocument.presentationml.slide+xml"/>
  <Override PartName="/ppt/presProps.xml" ContentType="application/vnd.openxmlformats-officedocument.presentationml.presProps+xml"/>
  <Override PartName="/ppt/slides/slide15.xml" ContentType="application/vnd.openxmlformats-officedocument.presentationml.slide+xml"/>
  <Override PartName="/ppt/slides/slide62.xml" ContentType="application/vnd.openxmlformats-officedocument.presentationml.slide+xml"/>
  <Override PartName="/ppt/slides/slide110.xml" ContentType="application/vnd.openxmlformats-officedocument.presentationml.slide+xml"/>
  <Override PartName="/ppt/slides/slide378.xml" ContentType="application/vnd.openxmlformats-officedocument.presentationml.slide+xml"/>
  <Override PartName="/ppt/slides/slide441.xml" ContentType="application/vnd.openxmlformats-officedocument.presentationml.slide+xml"/>
  <Override PartName="/ppt/slides/slide725.xml" ContentType="application/vnd.openxmlformats-officedocument.presentationml.slide+xml"/>
  <Override PartName="/ppt/slides/slide772.xml" ContentType="application/vnd.openxmlformats-officedocument.presentationml.slide+xml"/>
  <Override PartName="/ppt/slides/slide1039.xml" ContentType="application/vnd.openxmlformats-officedocument.presentationml.slide+xml"/>
  <Override PartName="/ppt/slides/slide1086.xml" ContentType="application/vnd.openxmlformats-officedocument.presentationml.slide+xml"/>
  <Override PartName="/ppt/slides/slide1102.xml" ContentType="application/vnd.openxmlformats-officedocument.presentationml.slide+xml"/>
  <Override PartName="/ppt/slides/slide233.xml" ContentType="application/vnd.openxmlformats-officedocument.presentationml.slide+xml"/>
  <Override PartName="/ppt/slides/slide280.xml" ContentType="application/vnd.openxmlformats-officedocument.presentationml.slide+xml"/>
  <Override PartName="/ppt/slides/slide517.xml" ContentType="application/vnd.openxmlformats-officedocument.presentationml.slide+xml"/>
  <Override PartName="/ppt/slides/slide564.xml" ContentType="application/vnd.openxmlformats-officedocument.presentationml.slide+xml"/>
  <Override PartName="/ppt/slides/slide848.xml" ContentType="application/vnd.openxmlformats-officedocument.presentationml.slide+xml"/>
  <Override PartName="/ppt/slides/slide895.xml" ContentType="application/vnd.openxmlformats-officedocument.presentationml.slide+xml"/>
  <Override PartName="/ppt/slides/slide911.xml" ContentType="application/vnd.openxmlformats-officedocument.presentationml.slide+xml"/>
  <Override PartName="/ppt/slides/slide40.xml" ContentType="application/vnd.openxmlformats-officedocument.presentationml.slide+xml"/>
  <Override PartName="/ppt/slides/slide211.xml" ContentType="application/vnd.openxmlformats-officedocument.presentationml.slide+xml"/>
  <Override PartName="/ppt/slides/slide309.xml" ContentType="application/vnd.openxmlformats-officedocument.presentationml.slide+xml"/>
  <Override PartName="/ppt/slides/slide356.xml" ContentType="application/vnd.openxmlformats-officedocument.presentationml.slide+xml"/>
  <Override PartName="/ppt/slides/slide687.xml" ContentType="application/vnd.openxmlformats-officedocument.presentationml.slide+xml"/>
  <Override PartName="/ppt/slides/slide703.xml" ContentType="application/vnd.openxmlformats-officedocument.presentationml.slide+xml"/>
  <Override PartName="/ppt/slides/slide750.xml" ContentType="application/vnd.openxmlformats-officedocument.presentationml.slide+xml"/>
  <Override PartName="/ppt/slides/slide1017.xml" ContentType="application/vnd.openxmlformats-officedocument.presentationml.slide+xml"/>
  <Override PartName="/ppt/slides/slide1064.xml" ContentType="application/vnd.openxmlformats-officedocument.presentationml.slide+xml"/>
  <Override PartName="/ppt/slides/slide148.xml" ContentType="application/vnd.openxmlformats-officedocument.presentationml.slide+xml"/>
  <Override PartName="/ppt/slides/slide195.xml" ContentType="application/vnd.openxmlformats-officedocument.presentationml.slide+xml"/>
  <Override PartName="/ppt/slides/slide479.xml" ContentType="application/vnd.openxmlformats-officedocument.presentationml.slide+xml"/>
  <Override PartName="/ppt/slides/slide542.xml" ContentType="application/vnd.openxmlformats-officedocument.presentationml.slide+xml"/>
  <Override PartName="/ppt/slides/slide826.xml" ContentType="application/vnd.openxmlformats-officedocument.presentationml.slide+xml"/>
  <Override PartName="/ppt/slides/slide873.xml" ContentType="application/vnd.openxmlformats-officedocument.presentationml.slide+xml"/>
  <Override PartName="/ppt/slides/slide1042.xml" ContentType="application/vnd.openxmlformats-officedocument.presentationml.slide+xml"/>
  <Override PartName="/ppt/slides/slide126.xml" ContentType="application/vnd.openxmlformats-officedocument.presentationml.slide+xml"/>
  <Override PartName="/ppt/slides/slide173.xml" ContentType="application/vnd.openxmlformats-officedocument.presentationml.slide+xml"/>
  <Override PartName="/ppt/slides/slide334.xml" ContentType="application/vnd.openxmlformats-officedocument.presentationml.slide+xml"/>
  <Override PartName="/ppt/slides/slide381.xml" ContentType="application/vnd.openxmlformats-officedocument.presentationml.slide+xml"/>
  <Override PartName="/ppt/slides/slide520.xml" ContentType="application/vnd.openxmlformats-officedocument.presentationml.slide+xml"/>
  <Override PartName="/ppt/slides/slide618.xml" ContentType="application/vnd.openxmlformats-officedocument.presentationml.slide+xml"/>
  <Override PartName="/ppt/slides/slide665.xml" ContentType="application/vnd.openxmlformats-officedocument.presentationml.slide+xml"/>
  <Override PartName="/ppt/slides/slide804.xml" ContentType="application/vnd.openxmlformats-officedocument.presentationml.slide+xml"/>
  <Override PartName="/ppt/slides/slide851.xml" ContentType="application/vnd.openxmlformats-officedocument.presentationml.slide+xml"/>
  <Override PartName="/ppt/slides/slide949.xml" ContentType="application/vnd.openxmlformats-officedocument.presentationml.slide+xml"/>
  <Override PartName="/ppt/slides/slide996.xml" ContentType="application/vnd.openxmlformats-officedocument.presentationml.slide+xml"/>
  <Override PartName="/ppt/slides/slide78.xml" ContentType="application/vnd.openxmlformats-officedocument.presentationml.slide+xml"/>
  <Override PartName="/ppt/slides/slide312.xml" ContentType="application/vnd.openxmlformats-officedocument.presentationml.slide+xml"/>
  <Override PartName="/ppt/slides/slide457.xml" ContentType="application/vnd.openxmlformats-officedocument.presentationml.slide+xml"/>
  <Override PartName="/ppt/slides/slide643.xml" ContentType="application/vnd.openxmlformats-officedocument.presentationml.slide+xml"/>
  <Override PartName="/ppt/slides/slide690.xml" ContentType="application/vnd.openxmlformats-officedocument.presentationml.slide+xml"/>
  <Override PartName="/ppt/slides/slide788.xml" ContentType="application/vnd.openxmlformats-officedocument.presentationml.slide+xml"/>
  <Override PartName="/ppt/slides/slide927.xml" ContentType="application/vnd.openxmlformats-officedocument.presentationml.slide+xml"/>
  <Override PartName="/ppt/slides/slide974.xml" ContentType="application/vnd.openxmlformats-officedocument.presentationml.slide+xml"/>
  <Override PartName="/ppt/slides/slide1020.xml" ContentType="application/vnd.openxmlformats-officedocument.presentationml.slide+xml"/>
  <Override PartName="/ppt/slides/slide1118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56.xml" ContentType="application/vnd.openxmlformats-officedocument.presentationml.slide+xml"/>
  <Override PartName="/ppt/slides/slide104.xml" ContentType="application/vnd.openxmlformats-officedocument.presentationml.slide+xml"/>
  <Override PartName="/ppt/slides/slide151.xml" ContentType="application/vnd.openxmlformats-officedocument.presentationml.slide+xml"/>
  <Override PartName="/ppt/slides/slide249.xml" ContentType="application/vnd.openxmlformats-officedocument.presentationml.slide+xml"/>
  <Override PartName="/ppt/slides/slide296.xml" ContentType="application/vnd.openxmlformats-officedocument.presentationml.slide+xml"/>
  <Override PartName="/ppt/slides/slide435.xml" ContentType="application/vnd.openxmlformats-officedocument.presentationml.slide+xml"/>
  <Override PartName="/ppt/slides/slide482.xml" ContentType="application/vnd.openxmlformats-officedocument.presentationml.slide+xml"/>
  <Override PartName="/ppt/slides/slide719.xml" ContentType="application/vnd.openxmlformats-officedocument.presentationml.slide+xml"/>
  <Override PartName="/ppt/slides/slide766.xml" ContentType="application/vnd.openxmlformats-officedocument.presentationml.slide+xml"/>
  <Override PartName="/ppt/slides/slide1143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27.xml" ContentType="application/vnd.openxmlformats-officedocument.presentationml.slide+xml"/>
  <Override PartName="/ppt/slides/slide274.xml" ContentType="application/vnd.openxmlformats-officedocument.presentationml.slide+xml"/>
  <Override PartName="/ppt/slides/slide558.xml" ContentType="application/vnd.openxmlformats-officedocument.presentationml.slide+xml"/>
  <Override PartName="/ppt/slides/slide621.xml" ContentType="application/vnd.openxmlformats-officedocument.presentationml.slide+xml"/>
  <Override PartName="/ppt/slides/slide905.xml" ContentType="application/vnd.openxmlformats-officedocument.presentationml.slide+xml"/>
  <Override PartName="/ppt/slides/slide952.xml" ContentType="application/vnd.openxmlformats-officedocument.presentationml.slide+xml"/>
  <Override PartName="/ppt/slides/slide34.xml" ContentType="application/vnd.openxmlformats-officedocument.presentationml.slide+xml"/>
  <Override PartName="/ppt/slides/slide81.xml" ContentType="application/vnd.openxmlformats-officedocument.presentationml.slide+xml"/>
  <Override PartName="/ppt/slides/slide397.xml" ContentType="application/vnd.openxmlformats-officedocument.presentationml.slide+xml"/>
  <Override PartName="/ppt/slides/slide413.xml" ContentType="application/vnd.openxmlformats-officedocument.presentationml.slide+xml"/>
  <Override PartName="/ppt/slides/slide460.xml" ContentType="application/vnd.openxmlformats-officedocument.presentationml.slide+xml"/>
  <Override PartName="/ppt/slides/slide744.xml" ContentType="application/vnd.openxmlformats-officedocument.presentationml.slide+xml"/>
  <Override PartName="/ppt/slides/slide791.xml" ContentType="application/vnd.openxmlformats-officedocument.presentationml.slide+xml"/>
  <Override PartName="/ppt/slides/slide889.xml" ContentType="application/vnd.openxmlformats-officedocument.presentationml.slide+xml"/>
  <Override PartName="/ppt/slides/slide930.xml" ContentType="application/vnd.openxmlformats-officedocument.presentationml.slide+xml"/>
  <Override PartName="/ppt/slides/slide1058.xml" ContentType="application/vnd.openxmlformats-officedocument.presentationml.slide+xml"/>
  <Override PartName="/ppt/slides/slide1121.xml" ContentType="application/vnd.openxmlformats-officedocument.presentationml.slide+xml"/>
  <Default Extension="rels" ContentType="application/vnd.openxmlformats-package.relationships+xml"/>
  <Override PartName="/ppt/slides/slide189.xml" ContentType="application/vnd.openxmlformats-officedocument.presentationml.slide+xml"/>
  <Override PartName="/ppt/slides/slide205.xml" ContentType="application/vnd.openxmlformats-officedocument.presentationml.slide+xml"/>
  <Override PartName="/ppt/slides/slide252.xml" ContentType="application/vnd.openxmlformats-officedocument.presentationml.slide+xml"/>
  <Override PartName="/ppt/slides/slide536.xml" ContentType="application/vnd.openxmlformats-officedocument.presentationml.slide+xml"/>
  <Override PartName="/ppt/slides/slide583.xml" ContentType="application/vnd.openxmlformats-officedocument.presentationml.slide+xml"/>
  <Override PartName="/ppt/slides/slide722.xml" ContentType="application/vnd.openxmlformats-officedocument.presentationml.slide+xml"/>
  <Override PartName="/ppt/slides/slide867.xml" ContentType="application/vnd.openxmlformats-officedocument.presentationml.slide+xml"/>
  <Override PartName="/ppt/slides/slide12.xml" ContentType="application/vnd.openxmlformats-officedocument.presentationml.slide+xml"/>
  <Override PartName="/ppt/slides/slide230.xml" ContentType="application/vnd.openxmlformats-officedocument.presentationml.slide+xml"/>
  <Override PartName="/ppt/slides/slide328.xml" ContentType="application/vnd.openxmlformats-officedocument.presentationml.slide+xml"/>
  <Override PartName="/ppt/slides/slide375.xml" ContentType="application/vnd.openxmlformats-officedocument.presentationml.slide+xml"/>
  <Override PartName="/ppt/slides/slide514.xml" ContentType="application/vnd.openxmlformats-officedocument.presentationml.slide+xml"/>
  <Override PartName="/ppt/slides/slide561.xml" ContentType="application/vnd.openxmlformats-officedocument.presentationml.slide+xml"/>
  <Override PartName="/ppt/slides/slide659.xml" ContentType="application/vnd.openxmlformats-officedocument.presentationml.slide+xml"/>
  <Override PartName="/ppt/slides/slide1036.xml" ContentType="application/vnd.openxmlformats-officedocument.presentationml.slide+xml"/>
  <Override PartName="/ppt/slides/slide1083.xml" ContentType="application/vnd.openxmlformats-officedocument.presentationml.slide+xml"/>
  <Override PartName="/ppt/slideLayouts/slideLayout11.xml" ContentType="application/vnd.openxmlformats-officedocument.presentationml.slideLayout+xml"/>
  <Override PartName="/ppt/slides/slide167.xml" ContentType="application/vnd.openxmlformats-officedocument.presentationml.slide+xml"/>
  <Override PartName="/ppt/slides/slide306.xml" ContentType="application/vnd.openxmlformats-officedocument.presentationml.slide+xml"/>
  <Override PartName="/ppt/slides/slide353.xml" ContentType="application/vnd.openxmlformats-officedocument.presentationml.slide+xml"/>
  <Override PartName="/ppt/slides/slide498.xml" ContentType="application/vnd.openxmlformats-officedocument.presentationml.slide+xml"/>
  <Override PartName="/ppt/slides/slide700.xml" ContentType="application/vnd.openxmlformats-officedocument.presentationml.slide+xml"/>
  <Override PartName="/ppt/slides/slide845.xml" ContentType="application/vnd.openxmlformats-officedocument.presentationml.slide+xml"/>
  <Override PartName="/ppt/slides/slide892.xml" ContentType="application/vnd.openxmlformats-officedocument.presentationml.slide+xml"/>
  <Override PartName="/ppt/slides/slide1014.xml" ContentType="application/vnd.openxmlformats-officedocument.presentationml.slide+xml"/>
  <Override PartName="/ppt/slides/slide1061.xml" ContentType="application/vnd.openxmlformats-officedocument.presentationml.slide+xml"/>
  <Override PartName="/ppt/slides/slide145.xml" ContentType="application/vnd.openxmlformats-officedocument.presentationml.slide+xml"/>
  <Override PartName="/ppt/slides/slide192.xml" ContentType="application/vnd.openxmlformats-officedocument.presentationml.slide+xml"/>
  <Override PartName="/ppt/slides/slide637.xml" ContentType="application/vnd.openxmlformats-officedocument.presentationml.slide+xml"/>
  <Override PartName="/ppt/slides/slide684.xml" ContentType="application/vnd.openxmlformats-officedocument.presentationml.slide+xml"/>
  <Override PartName="/ppt/slides/slide823.xml" ContentType="application/vnd.openxmlformats-officedocument.presentationml.slide+xml"/>
  <Override PartName="/ppt/slides/slide870.xml" ContentType="application/vnd.openxmlformats-officedocument.presentationml.slide+xml"/>
  <Override PartName="/ppt/slides/slide968.xml" ContentType="application/vnd.openxmlformats-officedocument.presentationml.slide+xml"/>
  <Override PartName="/ppt/slides/slide1137.xml" ContentType="application/vnd.openxmlformats-officedocument.presentationml.slide+xml"/>
  <Override PartName="/ppt/slides/slide97.xml" ContentType="application/vnd.openxmlformats-officedocument.presentationml.slide+xml"/>
  <Override PartName="/ppt/slides/slide331.xml" ContentType="application/vnd.openxmlformats-officedocument.presentationml.slide+xml"/>
  <Override PartName="/ppt/slides/slide429.xml" ContentType="application/vnd.openxmlformats-officedocument.presentationml.slide+xml"/>
  <Override PartName="/ppt/slides/slide476.xml" ContentType="application/vnd.openxmlformats-officedocument.presentationml.slide+xml"/>
  <Override PartName="/ppt/slides/slide615.xml" ContentType="application/vnd.openxmlformats-officedocument.presentationml.slide+xml"/>
  <Override PartName="/ppt/slides/slide662.xml" ContentType="application/vnd.openxmlformats-officedocument.presentationml.slide+xml"/>
  <Override PartName="/ppt/slides/slide946.xml" ContentType="application/vnd.openxmlformats-officedocument.presentationml.slide+xml"/>
  <Override PartName="/ppt/slides/slide993.xml" ContentType="application/vnd.openxmlformats-officedocument.presentationml.slide+xml"/>
  <Override PartName="/ppt/slides/slide28.xml" ContentType="application/vnd.openxmlformats-officedocument.presentationml.slide+xml"/>
  <Override PartName="/ppt/slides/slide75.xml" ContentType="application/vnd.openxmlformats-officedocument.presentationml.slide+xml"/>
  <Override PartName="/ppt/slides/slide123.xml" ContentType="application/vnd.openxmlformats-officedocument.presentationml.slide+xml"/>
  <Override PartName="/ppt/slides/slide170.xml" ContentType="application/vnd.openxmlformats-officedocument.presentationml.slide+xml"/>
  <Override PartName="/ppt/slides/slide268.xml" ContentType="application/vnd.openxmlformats-officedocument.presentationml.slide+xml"/>
  <Override PartName="/ppt/slides/slide407.xml" ContentType="application/vnd.openxmlformats-officedocument.presentationml.slide+xml"/>
  <Override PartName="/ppt/slides/slide454.xml" ContentType="application/vnd.openxmlformats-officedocument.presentationml.slide+xml"/>
  <Override PartName="/ppt/slides/slide599.xml" ContentType="application/vnd.openxmlformats-officedocument.presentationml.slide+xml"/>
  <Override PartName="/ppt/slides/slide738.xml" ContentType="application/vnd.openxmlformats-officedocument.presentationml.slide+xml"/>
  <Override PartName="/ppt/slides/slide785.xml" ContentType="application/vnd.openxmlformats-officedocument.presentationml.slide+xml"/>
  <Override PartName="/ppt/slides/slide801.xml" ContentType="application/vnd.openxmlformats-officedocument.presentationml.slide+xml"/>
  <Override PartName="/ppt/slides/slide1115.xml" ContentType="application/vnd.openxmlformats-officedocument.presentationml.slide+xml"/>
  <Override PartName="/ppt/slides/slide3.xml" ContentType="application/vnd.openxmlformats-officedocument.presentationml.slide+xml"/>
  <Override PartName="/ppt/slides/slide101.xml" ContentType="application/vnd.openxmlformats-officedocument.presentationml.slide+xml"/>
  <Override PartName="/ppt/slides/slide246.xml" ContentType="application/vnd.openxmlformats-officedocument.presentationml.slide+xml"/>
  <Override PartName="/ppt/slides/slide293.xml" ContentType="application/vnd.openxmlformats-officedocument.presentationml.slide+xml"/>
  <Override PartName="/ppt/slides/slide577.xml" ContentType="application/vnd.openxmlformats-officedocument.presentationml.slide+xml"/>
  <Override PartName="/ppt/slides/slide640.xml" ContentType="application/vnd.openxmlformats-officedocument.presentationml.slide+xml"/>
  <Override PartName="/ppt/slides/slide924.xml" ContentType="application/vnd.openxmlformats-officedocument.presentationml.slide+xml"/>
  <Override PartName="/ppt/slides/slide971.xml" ContentType="application/vnd.openxmlformats-officedocument.presentationml.slide+xml"/>
  <Override PartName="/ppt/slides/slide1099.xml" ContentType="application/vnd.openxmlformats-officedocument.presentationml.slide+xml"/>
  <Override PartName="/ppt/slideLayouts/slideLayout5.xml" ContentType="application/vnd.openxmlformats-officedocument.presentationml.slideLayout+xml"/>
  <Override PartName="/ppt/slides/slide53.xml" ContentType="application/vnd.openxmlformats-officedocument.presentationml.slide+xml"/>
  <Override PartName="/ppt/slides/slide369.xml" ContentType="application/vnd.openxmlformats-officedocument.presentationml.slide+xml"/>
  <Override PartName="/ppt/slides/slide432.xml" ContentType="application/vnd.openxmlformats-officedocument.presentationml.slide+xml"/>
  <Override PartName="/ppt/slides/slide716.xml" ContentType="application/vnd.openxmlformats-officedocument.presentationml.slide+xml"/>
  <Override PartName="/ppt/slides/slide763.xml" ContentType="application/vnd.openxmlformats-officedocument.presentationml.slide+xml"/>
  <Override PartName="/ppt/slides/slide902.xml" ContentType="application/vnd.openxmlformats-officedocument.presentationml.slide+xml"/>
  <Override PartName="/ppt/slides/slide1077.xml" ContentType="application/vnd.openxmlformats-officedocument.presentationml.slide+xml"/>
  <Override PartName="/ppt/slides/slide1140.xml" ContentType="application/vnd.openxmlformats-officedocument.presentationml.slide+xml"/>
  <Default Extension="jpeg" ContentType="image/jpeg"/>
  <Override PartName="/ppt/slides/slide31.xml" ContentType="application/vnd.openxmlformats-officedocument.presentationml.slide+xml"/>
  <Override PartName="/ppt/slides/slide224.xml" ContentType="application/vnd.openxmlformats-officedocument.presentationml.slide+xml"/>
  <Override PartName="/ppt/slides/slide271.xml" ContentType="application/vnd.openxmlformats-officedocument.presentationml.slide+xml"/>
  <Override PartName="/ppt/slides/slide410.xml" ContentType="application/vnd.openxmlformats-officedocument.presentationml.slide+xml"/>
  <Override PartName="/ppt/slides/slide508.xml" ContentType="application/vnd.openxmlformats-officedocument.presentationml.slide+xml"/>
  <Override PartName="/ppt/slides/slide555.xml" ContentType="application/vnd.openxmlformats-officedocument.presentationml.slide+xml"/>
  <Override PartName="/ppt/slides/slide741.xml" ContentType="application/vnd.openxmlformats-officedocument.presentationml.slide+xml"/>
  <Override PartName="/ppt/slides/slide839.xml" ContentType="application/vnd.openxmlformats-officedocument.presentationml.slide+xml"/>
  <Override PartName="/ppt/slides/slide886.xml" ContentType="application/vnd.openxmlformats-officedocument.presentationml.slide+xml"/>
  <Override PartName="/ppt/slides/slide202.xml" ContentType="application/vnd.openxmlformats-officedocument.presentationml.slide+xml"/>
  <Override PartName="/ppt/slides/slide347.xml" ContentType="application/vnd.openxmlformats-officedocument.presentationml.slide+xml"/>
  <Override PartName="/ppt/slides/slide394.xml" ContentType="application/vnd.openxmlformats-officedocument.presentationml.slide+xml"/>
  <Override PartName="/ppt/slides/slide533.xml" ContentType="application/vnd.openxmlformats-officedocument.presentationml.slide+xml"/>
  <Override PartName="/ppt/slides/slide580.xml" ContentType="application/vnd.openxmlformats-officedocument.presentationml.slide+xml"/>
  <Override PartName="/ppt/slides/slide678.xml" ContentType="application/vnd.openxmlformats-officedocument.presentationml.slide+xml"/>
  <Override PartName="/ppt/slides/slide1008.xml" ContentType="application/vnd.openxmlformats-officedocument.presentationml.slide+xml"/>
  <Override PartName="/ppt/slides/slide1055.xml" ContentType="application/vnd.openxmlformats-officedocument.presentationml.slide+xml"/>
  <Override PartName="/ppt/slides/slide139.xml" ContentType="application/vnd.openxmlformats-officedocument.presentationml.slide+xml"/>
  <Override PartName="/ppt/slides/slide186.xml" ContentType="application/vnd.openxmlformats-officedocument.presentationml.slide+xml"/>
  <Override PartName="/ppt/slides/slide325.xml" ContentType="application/vnd.openxmlformats-officedocument.presentationml.slide+xml"/>
  <Override PartName="/ppt/slides/slide372.xml" ContentType="application/vnd.openxmlformats-officedocument.presentationml.slide+xml"/>
  <Override PartName="/ppt/slides/slide609.xml" ContentType="application/vnd.openxmlformats-officedocument.presentationml.slide+xml"/>
  <Override PartName="/ppt/slides/slide817.xml" ContentType="application/vnd.openxmlformats-officedocument.presentationml.slide+xml"/>
  <Override PartName="/ppt/slides/slide864.xml" ContentType="application/vnd.openxmlformats-officedocument.presentationml.slide+xml"/>
  <Override PartName="/ppt/slides/slide1033.xml" ContentType="application/vnd.openxmlformats-officedocument.presentationml.slide+xml"/>
  <Override PartName="/ppt/slides/slide1080.xml" ContentType="application/vnd.openxmlformats-officedocument.presentationml.slide+xml"/>
  <Override PartName="/ppt/slides/slide117.xml" ContentType="application/vnd.openxmlformats-officedocument.presentationml.slide+xml"/>
  <Override PartName="/ppt/slides/slide164.xml" ContentType="application/vnd.openxmlformats-officedocument.presentationml.slide+xml"/>
  <Override PartName="/ppt/slides/slide448.xml" ContentType="application/vnd.openxmlformats-officedocument.presentationml.slide+xml"/>
  <Override PartName="/ppt/slides/slide495.xml" ContentType="application/vnd.openxmlformats-officedocument.presentationml.slide+xml"/>
  <Override PartName="/ppt/slides/slide511.xml" ContentType="application/vnd.openxmlformats-officedocument.presentationml.slide+xml"/>
  <Override PartName="/ppt/slides/slide656.xml" ContentType="application/vnd.openxmlformats-officedocument.presentationml.slide+xml"/>
  <Override PartName="/ppt/slides/slide842.xml" ContentType="application/vnd.openxmlformats-officedocument.presentationml.slide+xml"/>
  <Override PartName="/ppt/slides/slide987.xml" ContentType="application/vnd.openxmlformats-officedocument.presentationml.slide+xml"/>
  <Override PartName="/ppt/slides/slide1109.xml" ContentType="application/vnd.openxmlformats-officedocument.presentationml.slide+xml"/>
  <Override PartName="/ppt/slides/slide69.xml" ContentType="application/vnd.openxmlformats-officedocument.presentationml.slide+xml"/>
  <Override PartName="/ppt/slides/slide287.xml" ContentType="application/vnd.openxmlformats-officedocument.presentationml.slide+xml"/>
  <Override PartName="/ppt/slides/slide303.xml" ContentType="application/vnd.openxmlformats-officedocument.presentationml.slide+xml"/>
  <Override PartName="/ppt/slides/slide350.xml" ContentType="application/vnd.openxmlformats-officedocument.presentationml.slide+xml"/>
  <Override PartName="/ppt/slides/slide634.xml" ContentType="application/vnd.openxmlformats-officedocument.presentationml.slide+xml"/>
  <Override PartName="/ppt/slides/slide681.xml" ContentType="application/vnd.openxmlformats-officedocument.presentationml.slide+xml"/>
  <Override PartName="/ppt/slides/slide779.xml" ContentType="application/vnd.openxmlformats-officedocument.presentationml.slide+xml"/>
  <Override PartName="/ppt/slides/slide918.xml" ContentType="application/vnd.openxmlformats-officedocument.presentationml.slide+xml"/>
  <Override PartName="/ppt/slides/slide965.xml" ContentType="application/vnd.openxmlformats-officedocument.presentationml.slide+xml"/>
  <Override PartName="/ppt/slides/slide1011.xml" ContentType="application/vnd.openxmlformats-officedocument.presentationml.slide+xml"/>
  <Override PartName="/ppt/slides/slide47.xml" ContentType="application/vnd.openxmlformats-officedocument.presentationml.slide+xml"/>
  <Override PartName="/ppt/slides/slide426.xml" ContentType="application/vnd.openxmlformats-officedocument.presentationml.slide+xml"/>
  <Override PartName="/ppt/slides/slide757.xml" ContentType="application/vnd.openxmlformats-officedocument.presentationml.slide+xml"/>
  <Override PartName="/ppt/slides/slide120.xml" ContentType="application/vnd.openxmlformats-officedocument.presentationml.slide+xml"/>
  <Override PartName="/ppt/slides/slide265.xml" ContentType="application/vnd.openxmlformats-officedocument.presentationml.slide+xml"/>
  <Override PartName="/ppt/slides/slide596.xml" ContentType="application/vnd.openxmlformats-officedocument.presentationml.slide+xml"/>
  <Override PartName="/ppt/slides/slide612.xml" ContentType="application/vnd.openxmlformats-officedocument.presentationml.slide+xml"/>
  <Override PartName="/ppt/slides/slide943.xml" ContentType="application/vnd.openxmlformats-officedocument.presentationml.slide+xml"/>
  <Override PartName="/ppt/slides/slide1112.xml" ContentType="application/vnd.openxmlformats-officedocument.presentationml.slide+xml"/>
  <Override PartName="/ppt/slides/slide72.xml" ContentType="application/vnd.openxmlformats-officedocument.presentationml.slide+xml"/>
  <Override PartName="/ppt/slides/slide451.xml" ContentType="application/vnd.openxmlformats-officedocument.presentationml.slide+xml"/>
  <Override PartName="/ppt/slides/slide782.xml" ContentType="application/vnd.openxmlformats-officedocument.presentationml.slide+xml"/>
  <Override PartName="/ppt/slides/slide1096.xml" ContentType="application/vnd.openxmlformats-officedocument.presentationml.slide+xml"/>
  <Override PartName="/ppt/slides/slide290.xml" ContentType="application/vnd.openxmlformats-officedocument.presentationml.slide+xml"/>
  <Override PartName="/ppt/slides/slide527.xml" ContentType="application/vnd.openxmlformats-officedocument.presentationml.slide+xml"/>
  <Override PartName="/ppt/slides/slide713.xml" ContentType="application/vnd.openxmlformats-officedocument.presentationml.slide+xml"/>
  <Override PartName="/ppt/slides/slide858.xml" ContentType="application/vnd.openxmlformats-officedocument.presentationml.slide+xml"/>
  <Override PartName="/ppt/slides/slide221.xml" ContentType="application/vnd.openxmlformats-officedocument.presentationml.slide+xml"/>
  <Override PartName="/ppt/slides/slide366.xml" ContentType="application/vnd.openxmlformats-officedocument.presentationml.slide+xml"/>
  <Override PartName="/ppt/slides/slide552.xml" ContentType="application/vnd.openxmlformats-officedocument.presentationml.slide+xml"/>
  <Override PartName="/ppt/slides/slide697.xml" ContentType="application/vnd.openxmlformats-officedocument.presentationml.slide+xml"/>
  <Override PartName="/ppt/slides/slide883.xml" ContentType="application/vnd.openxmlformats-officedocument.presentationml.slide+xml"/>
  <Override PartName="/ppt/slides/slide1027.xml" ContentType="application/vnd.openxmlformats-officedocument.presentationml.slide+xml"/>
  <Override PartName="/ppt/slides/slide391.xml" ContentType="application/vnd.openxmlformats-officedocument.presentationml.slide+xml"/>
  <Override PartName="/ppt/slides/slide628.xml" ContentType="application/vnd.openxmlformats-officedocument.presentationml.slide+xml"/>
  <Override PartName="/ppt/slides/slide1052.xml" ContentType="application/vnd.openxmlformats-officedocument.presentationml.slide+xml"/>
  <Override PartName="/ppt/slides/slide136.xml" ContentType="application/vnd.openxmlformats-officedocument.presentationml.slide+xml"/>
  <Override PartName="/ppt/slides/slide467.xml" ContentType="application/vnd.openxmlformats-officedocument.presentationml.slide+xml"/>
  <Override PartName="/ppt/slides/slide814.xml" ContentType="application/vnd.openxmlformats-officedocument.presentationml.slide+xml"/>
  <Override PartName="/ppt/slides/slide959.xml" ContentType="application/vnd.openxmlformats-officedocument.presentationml.slide+xml"/>
  <Override PartName="/ppt/slides/slide1128.xml" ContentType="application/vnd.openxmlformats-officedocument.presentationml.slide+xml"/>
  <Override PartName="/ppt/slides/slide88.xml" ContentType="application/vnd.openxmlformats-officedocument.presentationml.slide+xml"/>
  <Override PartName="/ppt/slides/slide322.xml" ContentType="application/vnd.openxmlformats-officedocument.presentationml.slide+xml"/>
  <Override PartName="/ppt/slides/slide653.xml" ContentType="application/vnd.openxmlformats-officedocument.presentationml.slide+xml"/>
  <Override PartName="/ppt/slides/slide798.xml" ContentType="application/vnd.openxmlformats-officedocument.presentationml.slide+xml"/>
  <Override PartName="/ppt/slides/slide984.xml" ContentType="application/vnd.openxmlformats-officedocument.presentationml.slide+xml"/>
  <Override PartName="/ppt/slides/slide19.xml" ContentType="application/vnd.openxmlformats-officedocument.presentationml.slide+xml"/>
  <Override PartName="/ppt/slides/slide161.xml" ContentType="application/vnd.openxmlformats-officedocument.presentationml.slide+xml"/>
  <Override PartName="/ppt/slides/slide492.xml" ContentType="application/vnd.openxmlformats-officedocument.presentationml.slide+xml"/>
  <Override PartName="/ppt/slides/slide729.xml" ContentType="application/vnd.openxmlformats-officedocument.presentationml.slide+xml"/>
  <Override PartName="/ppt/slides/slide237.xml" ContentType="application/vnd.openxmlformats-officedocument.presentationml.slide+xml"/>
  <Override PartName="/ppt/slides/slide423.xml" ContentType="application/vnd.openxmlformats-officedocument.presentationml.slide+xml"/>
  <Override PartName="/ppt/slides/slide568.xml" ContentType="application/vnd.openxmlformats-officedocument.presentationml.slide+xml"/>
  <Override PartName="/ppt/slides/slide899.xml" ContentType="application/vnd.openxmlformats-officedocument.presentationml.slide+xml"/>
  <Override PartName="/ppt/slides/slide915.xml" ContentType="application/vnd.openxmlformats-officedocument.presentationml.slide+xml"/>
  <Override PartName="/ppt/slides/slide44.xml" ContentType="application/vnd.openxmlformats-officedocument.presentationml.slide+xml"/>
  <Override PartName="/ppt/slides/slide262.xml" ContentType="application/vnd.openxmlformats-officedocument.presentationml.slide+xml"/>
  <Override PartName="/ppt/slides/slide754.xml" ContentType="application/vnd.openxmlformats-officedocument.presentationml.slide+xml"/>
  <Override PartName="/ppt/slides/slide940.xml" ContentType="application/vnd.openxmlformats-officedocument.presentationml.slide+xml"/>
  <Override PartName="/ppt/slides/slide1068.xml" ContentType="application/vnd.openxmlformats-officedocument.presentationml.slide+xml"/>
  <Override PartName="/ppt/slides/slide593.xml" ContentType="application/vnd.openxmlformats-officedocument.presentationml.slide+xml"/>
  <Override PartName="/ppt/slides/slide1093.xml" ContentType="application/vnd.openxmlformats-officedocument.presentationml.slide+xml"/>
  <Override PartName="/ppt/slides/slide338.xml" ContentType="application/vnd.openxmlformats-officedocument.presentationml.slide+xml"/>
  <Override PartName="/ppt/slides/slide524.xml" ContentType="application/vnd.openxmlformats-officedocument.presentationml.slide+xml"/>
  <Override PartName="/ppt/slides/slide669.xml" ContentType="application/vnd.openxmlformats-officedocument.presentationml.slide+xml"/>
  <Override PartName="/ppt/slides/slide855.xml" ContentType="application/vnd.openxmlformats-officedocument.presentationml.slide+xml"/>
  <Override PartName="/ppt/slides/slide177.xml" ContentType="application/vnd.openxmlformats-officedocument.presentationml.slide+xml"/>
  <Override PartName="/ppt/slides/slide363.xml" ContentType="application/vnd.openxmlformats-officedocument.presentationml.slide+xml"/>
  <Override PartName="/ppt/slides/slide694.xml" ContentType="application/vnd.openxmlformats-officedocument.presentationml.slide+xml"/>
  <Override PartName="/ppt/slides/slide710.xml" ContentType="application/vnd.openxmlformats-officedocument.presentationml.slide+xml"/>
  <Override PartName="/ppt/slides/slide1024.xml" ContentType="application/vnd.openxmlformats-officedocument.presentationml.slide+xml"/>
  <Override PartName="/ppt/slides/slide108.xml" ContentType="application/vnd.openxmlformats-officedocument.presentationml.slide+xml"/>
  <Override PartName="/ppt/slides/slide439.xml" ContentType="application/vnd.openxmlformats-officedocument.presentationml.slide+xml"/>
  <Override PartName="/ppt/slides/slide880.xml" ContentType="application/vnd.openxmlformats-officedocument.presentationml.slide+xml"/>
  <Override PartName="/ppt/slides/slide278.xml" ContentType="application/vnd.openxmlformats-officedocument.presentationml.slide+xml"/>
  <Override PartName="/ppt/slides/slide625.xml" ContentType="application/vnd.openxmlformats-officedocument.presentationml.slide+xml"/>
  <Override PartName="/ppt/slides/slide811.xml" ContentType="application/vnd.openxmlformats-officedocument.presentationml.slide+xml"/>
  <Override PartName="/ppt/slides/slide956.xml" ContentType="application/vnd.openxmlformats-officedocument.presentationml.slide+xml"/>
  <Override PartName="/ppt/slides/slide85.xml" ContentType="application/vnd.openxmlformats-officedocument.presentationml.slide+xml"/>
  <Override PartName="/ppt/slides/slide133.xml" ContentType="application/vnd.openxmlformats-officedocument.presentationml.slide+xml"/>
  <Override PartName="/ppt/slides/slide464.xml" ContentType="application/vnd.openxmlformats-officedocument.presentationml.slide+xml"/>
  <Override PartName="/ppt/slides/slide650.xml" ContentType="application/vnd.openxmlformats-officedocument.presentationml.slide+xml"/>
  <Override PartName="/ppt/slides/slide795.xml" ContentType="application/vnd.openxmlformats-officedocument.presentationml.slide+xml"/>
  <Override PartName="/ppt/slides/slide1125.xml" ContentType="application/vnd.openxmlformats-officedocument.presentationml.slide+xml"/>
  <Override PartName="/ppt/slides/slide209.xml" ContentType="application/vnd.openxmlformats-officedocument.presentationml.slide+xml"/>
  <Override PartName="/ppt/slides/slide981.xml" ContentType="application/vnd.openxmlformats-officedocument.presentationml.slide+xml"/>
  <Override PartName="/ppt/slides/slide16.xml" ContentType="application/vnd.openxmlformats-officedocument.presentationml.slide+xml"/>
  <Override PartName="/ppt/slides/slide234.xml" ContentType="application/vnd.openxmlformats-officedocument.presentationml.slide+xml"/>
  <Override PartName="/ppt/slides/slide379.xml" ContentType="application/vnd.openxmlformats-officedocument.presentationml.slide+xml"/>
  <Override PartName="/ppt/slides/slide726.xml" ContentType="application/vnd.openxmlformats-officedocument.presentationml.slide+xml"/>
  <Override PartName="/ppt/slides/slide912.xml" ContentType="application/vnd.openxmlformats-officedocument.presentationml.slide+xml"/>
  <Override PartName="/ppt/slides/slide41.xml" ContentType="application/vnd.openxmlformats-officedocument.presentationml.slide+xml"/>
  <Override PartName="/ppt/slides/slide420.xml" ContentType="application/vnd.openxmlformats-officedocument.presentationml.slide+xml"/>
  <Override PartName="/ppt/slides/slide565.xml" ContentType="application/vnd.openxmlformats-officedocument.presentationml.slide+xml"/>
  <Override PartName="/ppt/slides/slide751.xml" ContentType="application/vnd.openxmlformats-officedocument.presentationml.slide+xml"/>
  <Override PartName="/ppt/slides/slide896.xml" ContentType="application/vnd.openxmlformats-officedocument.presentationml.slide+xml"/>
  <Override PartName="/ppt/slides/slide1065.xml" ContentType="application/vnd.openxmlformats-officedocument.presentationml.slide+xml"/>
  <Override PartName="/ppt/slides/slide149.xml" ContentType="application/vnd.openxmlformats-officedocument.presentationml.slide+xml"/>
  <Override PartName="/ppt/slides/slide590.xml" ContentType="application/vnd.openxmlformats-officedocument.presentationml.slide+xml"/>
  <Override PartName="/ppt/slides/slide827.xml" ContentType="application/vnd.openxmlformats-officedocument.presentationml.slide+xml"/>
  <Override PartName="/ppt/slides/slide335.xml" ContentType="application/vnd.openxmlformats-officedocument.presentationml.slide+xml"/>
  <Override PartName="/ppt/slides/slide666.xml" ContentType="application/vnd.openxmlformats-officedocument.presentationml.slide+xml"/>
  <Override PartName="/ppt/slides/slide997.xml" ContentType="application/vnd.openxmlformats-officedocument.presentationml.slide+xml"/>
  <Override PartName="/ppt/slides/slide1090.xml" ContentType="application/vnd.openxmlformats-officedocument.presentationml.slide+xml"/>
  <Override PartName="/ppt/slides/slide174.xml" ContentType="application/vnd.openxmlformats-officedocument.presentationml.slide+xml"/>
  <Override PartName="/ppt/slides/slide521.xml" ContentType="application/vnd.openxmlformats-officedocument.presentationml.slide+xml"/>
  <Override PartName="/ppt/slides/slide852.xml" ContentType="application/vnd.openxmlformats-officedocument.presentationml.slide+xml"/>
  <Override PartName="/ppt/slides/slide1021.xml" ContentType="application/vnd.openxmlformats-officedocument.presentationml.slide+xml"/>
  <Override PartName="/ppt/slides/slide7.xml" ContentType="application/vnd.openxmlformats-officedocument.presentationml.slide+xml"/>
  <Override PartName="/ppt/slides/slide360.xml" ContentType="application/vnd.openxmlformats-officedocument.presentationml.slide+xml"/>
  <Override PartName="/ppt/slides/slide691.xml" ContentType="application/vnd.openxmlformats-officedocument.presentationml.slide+xml"/>
  <Override PartName="/ppt/slides/slide928.xml" ContentType="application/vnd.openxmlformats-officedocument.presentationml.slide+xml"/>
  <Override PartName="/ppt/slideLayouts/slideLayout9.xml" ContentType="application/vnd.openxmlformats-officedocument.presentationml.slideLayout+xml"/>
  <Override PartName="/ppt/slides/slide57.xml" ContentType="application/vnd.openxmlformats-officedocument.presentationml.slide+xml"/>
  <Override PartName="/ppt/slides/slide105.xml" ContentType="application/vnd.openxmlformats-officedocument.presentationml.slide+xml"/>
  <Override PartName="/ppt/slides/slide436.xml" ContentType="application/vnd.openxmlformats-officedocument.presentationml.slide+xml"/>
  <Override PartName="/ppt/slides/slide622.xml" ContentType="application/vnd.openxmlformats-officedocument.presentationml.slide+xml"/>
  <Override PartName="/ppt/slides/slide767.xml" ContentType="application/vnd.openxmlformats-officedocument.presentationml.slide+xml"/>
  <Override PartName="/ppt/slides/slide953.xml" ContentType="application/vnd.openxmlformats-officedocument.presentationml.slide+xml"/>
  <Override PartName="/ppt/slides/slide130.xml" ContentType="application/vnd.openxmlformats-officedocument.presentationml.slide+xml"/>
  <Override PartName="/ppt/slides/slide275.xml" ContentType="application/vnd.openxmlformats-officedocument.presentationml.slide+xml"/>
  <Override PartName="/ppt/slides/slide461.xml" ContentType="application/vnd.openxmlformats-officedocument.presentationml.slide+xml"/>
  <Override PartName="/ppt/slides/slide792.xml" ContentType="application/vnd.openxmlformats-officedocument.presentationml.slide+xml"/>
  <Override PartName="/ppt/slides/slide1122.xml" ContentType="application/vnd.openxmlformats-officedocument.presentationml.slide+xml"/>
  <Override PartName="/ppt/slides/slide82.xml" ContentType="application/vnd.openxmlformats-officedocument.presentationml.slide+xml"/>
  <Override PartName="/ppt/slides/slide206.xml" ContentType="application/vnd.openxmlformats-officedocument.presentationml.slide+xml"/>
  <Override PartName="/ppt/slides/slide537.xml" ContentType="application/vnd.openxmlformats-officedocument.presentationml.slide+xml"/>
  <Override PartName="/ppt/slides/slide13.xml" ContentType="application/vnd.openxmlformats-officedocument.presentationml.slide+xml"/>
  <Override PartName="/ppt/slides/slide376.xml" ContentType="application/vnd.openxmlformats-officedocument.presentationml.slide+xml"/>
  <Override PartName="/ppt/slides/slide723.xml" ContentType="application/vnd.openxmlformats-officedocument.presentationml.slide+xml"/>
  <Override PartName="/ppt/slides/slide868.xml" ContentType="application/vnd.openxmlformats-officedocument.presentationml.slide+xml"/>
  <Override PartName="/ppt/slides/slide1037.xml" ContentType="application/vnd.openxmlformats-officedocument.presentationml.slide+xml"/>
  <Override PartName="/ppt/slides/slide231.xml" ContentType="application/vnd.openxmlformats-officedocument.presentationml.slide+xml"/>
  <Override PartName="/ppt/slides/slide562.xml" ContentType="application/vnd.openxmlformats-officedocument.presentationml.slide+xml"/>
  <Override PartName="/ppt/slides/slide893.xml" ContentType="application/vnd.openxmlformats-officedocument.presentationml.slide+xml"/>
  <Override PartName="/ppt/slides/slide307.xml" ContentType="application/vnd.openxmlformats-officedocument.presentationml.slide+xml"/>
  <Override PartName="/ppt/slides/slide638.xml" ContentType="application/vnd.openxmlformats-officedocument.presentationml.slide+xml"/>
  <Override PartName="/ppt/slides/slide969.xml" ContentType="application/vnd.openxmlformats-officedocument.presentationml.slide+xml"/>
  <Override PartName="/ppt/slides/slide1062.xml" ContentType="application/vnd.openxmlformats-officedocument.presentationml.slide+xml"/>
  <Override PartName="/ppt/slides/slide98.xml" ContentType="application/vnd.openxmlformats-officedocument.presentationml.slide+xml"/>
  <Override PartName="/ppt/slides/slide146.xml" ContentType="application/vnd.openxmlformats-officedocument.presentationml.slide+xml"/>
  <Override PartName="/ppt/slides/slide332.xml" ContentType="application/vnd.openxmlformats-officedocument.presentationml.slide+xml"/>
  <Override PartName="/ppt/slides/slide477.xml" ContentType="application/vnd.openxmlformats-officedocument.presentationml.slide+xml"/>
  <Override PartName="/ppt/slides/slide824.xml" ContentType="application/vnd.openxmlformats-officedocument.presentationml.slide+xml"/>
  <Override PartName="/ppt/slides/slide1138.xml" ContentType="application/vnd.openxmlformats-officedocument.presentationml.slide+xml"/>
  <Override PartName="/ppt/slides/slide171.xml" ContentType="application/vnd.openxmlformats-officedocument.presentationml.slide+xml"/>
  <Override PartName="/ppt/slides/slide663.xml" ContentType="application/vnd.openxmlformats-officedocument.presentationml.slide+xml"/>
  <Override PartName="/ppt/slides/slide994.xml" ContentType="application/vnd.openxmlformats-officedocument.presentationml.slide+xml"/>
  <Override PartName="/ppt/slides/slide29.xml" ContentType="application/vnd.openxmlformats-officedocument.presentationml.slide+xml"/>
  <Override PartName="/ppt/slides/slide408.xml" ContentType="application/vnd.openxmlformats-officedocument.presentationml.slide+xml"/>
  <Override PartName="/ppt/slides/slide739.xml" ContentType="application/vnd.openxmlformats-officedocument.presentationml.slide+xml"/>
  <Override PartName="/ppt/slides/slide925.xml" ContentType="application/vnd.openxmlformats-officedocument.presentationml.slide+xml"/>
  <Override PartName="/ppt/slides/slide4.xml" ContentType="application/vnd.openxmlformats-officedocument.presentationml.slide+xml"/>
  <Override PartName="/ppt/slides/slide54.xml" ContentType="application/vnd.openxmlformats-officedocument.presentationml.slide+xml"/>
  <Override PartName="/ppt/slides/slide102.xml" ContentType="application/vnd.openxmlformats-officedocument.presentationml.slide+xml"/>
  <Override PartName="/ppt/slides/slide247.xml" ContentType="application/vnd.openxmlformats-officedocument.presentationml.slide+xml"/>
  <Override PartName="/ppt/slides/slide433.xml" ContentType="application/vnd.openxmlformats-officedocument.presentationml.slide+xml"/>
  <Override PartName="/ppt/slides/slide578.xml" ContentType="application/vnd.openxmlformats-officedocument.presentationml.slide+xml"/>
  <Override PartName="/ppt/slides/slide764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272.xml" ContentType="application/vnd.openxmlformats-officedocument.presentationml.slide+xml"/>
  <Override PartName="/ppt/slides/slide509.xml" ContentType="application/vnd.openxmlformats-officedocument.presentationml.slide+xml"/>
  <Override PartName="/ppt/slides/slide950.xml" ContentType="application/vnd.openxmlformats-officedocument.presentationml.slide+xml"/>
  <Override PartName="/ppt/slides/slide1078.xml" ContentType="application/vnd.openxmlformats-officedocument.presentationml.slide+xml"/>
  <Override PartName="/ppt/slides/slide348.xml" ContentType="application/vnd.openxmlformats-officedocument.presentationml.slide+xml"/>
  <Override PartName="/ppt/slides/slide679.xml" ContentType="application/vnd.openxmlformats-officedocument.presentationml.slide+xml"/>
  <Override PartName="/ppt/slides/slide1009.xml" ContentType="application/vnd.openxmlformats-officedocument.presentationml.slide+xml"/>
  <Override PartName="/ppt/slides/slide10.xml" ContentType="application/vnd.openxmlformats-officedocument.presentationml.slide+xml"/>
  <Override PartName="/ppt/slides/slide187.xml" ContentType="application/vnd.openxmlformats-officedocument.presentationml.slide+xml"/>
  <Override PartName="/ppt/slides/slide203.xml" ContentType="application/vnd.openxmlformats-officedocument.presentationml.slide+xml"/>
  <Override PartName="/ppt/slides/slide534.xml" ContentType="application/vnd.openxmlformats-officedocument.presentationml.slide+xml"/>
  <Override PartName="/ppt/slides/slide720.xml" ContentType="application/vnd.openxmlformats-officedocument.presentationml.slide+xml"/>
  <Override PartName="/ppt/slides/slide865.xml" ContentType="application/vnd.openxmlformats-officedocument.presentationml.slide+xml"/>
  <Override PartName="/ppt/slides/slide373.xml" ContentType="application/vnd.openxmlformats-officedocument.presentationml.slide+xml"/>
  <Override PartName="/ppt/slides/slide1034.xml" ContentType="application/vnd.openxmlformats-officedocument.presentationml.slide+xml"/>
  <Override PartName="/ppt/slides/slide118.xml" ContentType="application/vnd.openxmlformats-officedocument.presentationml.slide+xml"/>
  <Override PartName="/ppt/slides/slide304.xml" ContentType="application/vnd.openxmlformats-officedocument.presentationml.slide+xml"/>
  <Override PartName="/ppt/slides/slide449.xml" ContentType="application/vnd.openxmlformats-officedocument.presentationml.slide+xml"/>
  <Override PartName="/ppt/slides/slide890.xml" ContentType="application/vnd.openxmlformats-officedocument.presentationml.slide+xml"/>
  <Override PartName="/ppt/slides/slide143.xml" ContentType="application/vnd.openxmlformats-officedocument.presentationml.slide+xml"/>
  <Override PartName="/ppt/slides/slide288.xml" ContentType="application/vnd.openxmlformats-officedocument.presentationml.slide+xml"/>
  <Override PartName="/ppt/slides/slide635.xml" ContentType="application/vnd.openxmlformats-officedocument.presentationml.slide+xml"/>
  <Override PartName="/ppt/slides/slide821.xml" ContentType="application/vnd.openxmlformats-officedocument.presentationml.slide+xml"/>
  <Override PartName="/ppt/slides/slide966.xml" ContentType="application/vnd.openxmlformats-officedocument.presentationml.slide+xml"/>
  <Override PartName="/ppt/slides/slide1135.xml" ContentType="application/vnd.openxmlformats-officedocument.presentationml.slide+xml"/>
  <Override PartName="/ppt/slides/slide95.xml" ContentType="application/vnd.openxmlformats-officedocument.presentationml.slide+xml"/>
  <Override PartName="/ppt/slides/slide474.xml" ContentType="application/vnd.openxmlformats-officedocument.presentationml.slide+xml"/>
  <Override PartName="/ppt/slides/slide660.xml" ContentType="application/vnd.openxmlformats-officedocument.presentationml.slide+xml"/>
  <Override PartName="/ppt/slides/slide991.xml" ContentType="application/vnd.openxmlformats-officedocument.presentationml.slide+xml"/>
  <Override PartName="/ppt/slides/slide26.xml" ContentType="application/vnd.openxmlformats-officedocument.presentationml.slide+xml"/>
  <Override PartName="/ppt/slides/slide219.xml" ContentType="application/vnd.openxmlformats-officedocument.presentationml.slide+xml"/>
  <Override PartName="/ppt/slides/slide405.xml" ContentType="application/vnd.openxmlformats-officedocument.presentationml.slide+xml"/>
  <Override PartName="/ppt/slides/slide736.xml" ContentType="application/vnd.openxmlformats-officedocument.presentationml.slide+xml"/>
  <Override PartName="/ppt/slides/slide1.xml" ContentType="application/vnd.openxmlformats-officedocument.presentationml.slide+xml"/>
  <Override PartName="/ppt/slides/slide244.xml" ContentType="application/vnd.openxmlformats-officedocument.presentationml.slide+xml"/>
  <Override PartName="/ppt/slides/slide389.xml" ContentType="application/vnd.openxmlformats-officedocument.presentationml.slide+xml"/>
  <Override PartName="/ppt/slides/slide575.xml" ContentType="application/vnd.openxmlformats-officedocument.presentationml.slide+xml"/>
  <Override PartName="/ppt/slides/slide922.xml" ContentType="application/vnd.openxmlformats-officedocument.presentationml.slide+xml"/>
  <Override PartName="/ppt/slideLayouts/slideLayout3.xml" ContentType="application/vnd.openxmlformats-officedocument.presentationml.slideLayout+xml"/>
  <Override PartName="/ppt/slides/slide51.xml" ContentType="application/vnd.openxmlformats-officedocument.presentationml.slide+xml"/>
  <Override PartName="/ppt/slides/slide430.xml" ContentType="application/vnd.openxmlformats-officedocument.presentationml.slide+xml"/>
  <Override PartName="/ppt/slides/slide761.xml" ContentType="application/vnd.openxmlformats-officedocument.presentationml.slide+xml"/>
  <Override PartName="/ppt/slides/slide1075.xml" ContentType="application/vnd.openxmlformats-officedocument.presentationml.slide+xml"/>
  <Override PartName="/ppt/slides/slide159.xml" ContentType="application/vnd.openxmlformats-officedocument.presentationml.slide+xml"/>
  <Override PartName="/ppt/slides/slide506.xml" ContentType="application/vnd.openxmlformats-officedocument.presentationml.slide+xml"/>
  <Override PartName="/ppt/slides/slide837.xml" ContentType="application/vnd.openxmlformats-officedocument.presentationml.slide+xml"/>
  <Override PartName="/ppt/slides/slide200.xml" ContentType="application/vnd.openxmlformats-officedocument.presentationml.slide+xml"/>
  <Override PartName="/ppt/slides/slide345.xml" ContentType="application/vnd.openxmlformats-officedocument.presentationml.slide+xml"/>
  <Override PartName="/ppt/slides/slide531.xml" ContentType="application/vnd.openxmlformats-officedocument.presentationml.slide+xml"/>
  <Override PartName="/ppt/slides/slide676.xml" ContentType="application/vnd.openxmlformats-officedocument.presentationml.slide+xml"/>
  <Override PartName="/ppt/slides/slide862.xml" ContentType="application/vnd.openxmlformats-officedocument.presentationml.slide+xml"/>
  <Override PartName="/ppt/slides/slide1006.xml" ContentType="application/vnd.openxmlformats-officedocument.presentationml.slide+xml"/>
  <Override PartName="/ppt/slides/slide184.xml" ContentType="application/vnd.openxmlformats-officedocument.presentationml.slide+xml"/>
  <Override PartName="/ppt/slides/slide370.xml" ContentType="application/vnd.openxmlformats-officedocument.presentationml.slide+xml"/>
  <Override PartName="/ppt/slides/slide607.xml" ContentType="application/vnd.openxmlformats-officedocument.presentationml.slide+xml"/>
  <Override PartName="/ppt/slides/slide1031.xml" ContentType="application/vnd.openxmlformats-officedocument.presentationml.slide+xml"/>
  <Override PartName="/ppt/slides/slide115.xml" ContentType="application/vnd.openxmlformats-officedocument.presentationml.slide+xml"/>
  <Override PartName="/ppt/slides/slide446.xml" ContentType="application/vnd.openxmlformats-officedocument.presentationml.slide+xml"/>
  <Override PartName="/ppt/slides/slide938.xml" ContentType="application/vnd.openxmlformats-officedocument.presentationml.slide+xml"/>
  <Override PartName="/ppt/slides/slide1107.xml" ContentType="application/vnd.openxmlformats-officedocument.presentationml.slide+xml"/>
  <Override PartName="/ppt/slides/slide67.xml" ContentType="application/vnd.openxmlformats-officedocument.presentationml.slide+xml"/>
  <Override PartName="/ppt/slides/slide285.xml" ContentType="application/vnd.openxmlformats-officedocument.presentationml.slide+xml"/>
  <Override PartName="/ppt/slides/slide301.xml" ContentType="application/vnd.openxmlformats-officedocument.presentationml.slide+xml"/>
  <Override PartName="/ppt/slides/slide632.xml" ContentType="application/vnd.openxmlformats-officedocument.presentationml.slide+xml"/>
  <Override PartName="/ppt/slides/slide777.xml" ContentType="application/vnd.openxmlformats-officedocument.presentationml.slide+xml"/>
  <Override PartName="/ppt/slides/slide963.xml" ContentType="application/vnd.openxmlformats-officedocument.presentationml.slide+xml"/>
  <Override PartName="/ppt/slides/slide92.xml" ContentType="application/vnd.openxmlformats-officedocument.presentationml.slide+xml"/>
  <Override PartName="/ppt/slides/slide140.xml" ContentType="application/vnd.openxmlformats-officedocument.presentationml.slide+xml"/>
  <Override PartName="/ppt/slides/slide471.xml" ContentType="application/vnd.openxmlformats-officedocument.presentationml.slide+xml"/>
  <Override PartName="/ppt/slides/slide708.xml" ContentType="application/vnd.openxmlformats-officedocument.presentationml.slide+xml"/>
  <Override PartName="/ppt/slides/slide1132.xml" ContentType="application/vnd.openxmlformats-officedocument.presentationml.slide+xml"/>
  <Override PartName="/ppt/slides/slide216.xml" ContentType="application/vnd.openxmlformats-officedocument.presentationml.slide+xml"/>
  <Override PartName="/ppt/slides/slide402.xml" ContentType="application/vnd.openxmlformats-officedocument.presentationml.slide+xml"/>
  <Override PartName="/ppt/slides/slide547.xml" ContentType="application/vnd.openxmlformats-officedocument.presentationml.slide+xml"/>
  <Override PartName="/ppt/slides/slide878.xml" ContentType="application/vnd.openxmlformats-officedocument.presentationml.slide+xml"/>
  <Override PartName="/ppt/slides/slide23.xml" ContentType="application/vnd.openxmlformats-officedocument.presentationml.slide+xml"/>
  <Override PartName="/ppt/slides/slide241.xml" ContentType="application/vnd.openxmlformats-officedocument.presentationml.slide+xml"/>
  <Override PartName="/ppt/slides/slide386.xml" ContentType="application/vnd.openxmlformats-officedocument.presentationml.slide+xml"/>
  <Override PartName="/ppt/slides/slide733.xml" ContentType="application/vnd.openxmlformats-officedocument.presentationml.slide+xml"/>
  <Override PartName="/ppt/slides/slide1047.xml" ContentType="application/vnd.openxmlformats-officedocument.presentationml.slide+xml"/>
  <Override PartName="/ppt/slides/slide572.xml" ContentType="application/vnd.openxmlformats-officedocument.presentationml.slide+xml"/>
  <Override PartName="/ppt/slides/slide809.xml" ContentType="application/vnd.openxmlformats-officedocument.presentationml.slide+xml"/>
  <Override PartName="/ppt/slides/slide317.xml" ContentType="application/vnd.openxmlformats-officedocument.presentationml.slide+xml"/>
  <Override PartName="/ppt/slides/slide503.xml" ContentType="application/vnd.openxmlformats-officedocument.presentationml.slide+xml"/>
  <Override PartName="/ppt/slides/slide648.xml" ContentType="application/vnd.openxmlformats-officedocument.presentationml.slide+xml"/>
  <Override PartName="/ppt/slides/slide834.xml" ContentType="application/vnd.openxmlformats-officedocument.presentationml.slide+xml"/>
  <Override PartName="/ppt/slides/slide979.xml" ContentType="application/vnd.openxmlformats-officedocument.presentationml.slide+xml"/>
  <Override PartName="/ppt/slides/slide1072.xml" ContentType="application/vnd.openxmlformats-officedocument.presentationml.slide+xml"/>
  <Override PartName="/ppt/slides/slide156.xml" ContentType="application/vnd.openxmlformats-officedocument.presentationml.slide+xml"/>
  <Override PartName="/ppt/slides/slide342.xml" ContentType="application/vnd.openxmlformats-officedocument.presentationml.slide+xml"/>
  <Override PartName="/ppt/slides/slide487.xml" ContentType="application/vnd.openxmlformats-officedocument.presentationml.slide+xml"/>
  <Override PartName="/ppt/slides/slide673.xml" ContentType="application/vnd.openxmlformats-officedocument.presentationml.slide+xml"/>
  <Override PartName="/ppt/slides/slide1003.xml" ContentType="application/vnd.openxmlformats-officedocument.presentationml.slide+xml"/>
  <Override PartName="/ppt/slides/slide181.xml" ContentType="application/vnd.openxmlformats-officedocument.presentationml.slide+xml"/>
  <Override PartName="/ppt/slides/slide418.xml" ContentType="application/vnd.openxmlformats-officedocument.presentationml.slide+xml"/>
  <Override PartName="/ppt/slides/slide39.xml" ContentType="application/vnd.openxmlformats-officedocument.presentationml.slide+xml"/>
  <Override PartName="/ppt/slides/slide257.xml" ContentType="application/vnd.openxmlformats-officedocument.presentationml.slide+xml"/>
  <Override PartName="/ppt/slides/slide604.xml" ContentType="application/vnd.openxmlformats-officedocument.presentationml.slide+xml"/>
  <Override PartName="/ppt/slides/slide749.xml" ContentType="application/vnd.openxmlformats-officedocument.presentationml.slide+xml"/>
  <Override PartName="/ppt/slides/slide935.xml" ContentType="application/vnd.openxmlformats-officedocument.presentationml.slide+xml"/>
  <Override PartName="/ppt/slides/slide64.xml" ContentType="application/vnd.openxmlformats-officedocument.presentationml.slide+xml"/>
  <Override PartName="/ppt/slides/slide112.xml" ContentType="application/vnd.openxmlformats-officedocument.presentationml.slide+xml"/>
  <Override PartName="/ppt/slides/slide443.xml" ContentType="application/vnd.openxmlformats-officedocument.presentationml.slide+xml"/>
  <Override PartName="/ppt/slides/slide588.xml" ContentType="application/vnd.openxmlformats-officedocument.presentationml.slide+xml"/>
  <Override PartName="/ppt/slides/slide774.xml" ContentType="application/vnd.openxmlformats-officedocument.presentationml.slide+xml"/>
  <Override PartName="/ppt/slides/slide1088.xml" ContentType="application/vnd.openxmlformats-officedocument.presentationml.slide+xml"/>
  <Override PartName="/ppt/slides/slide1104.xml" ContentType="application/vnd.openxmlformats-officedocument.presentationml.slide+xml"/>
  <Override PartName="/ppt/slides/slide282.xml" ContentType="application/vnd.openxmlformats-officedocument.presentationml.slide+xml"/>
  <Override PartName="/ppt/slides/slide519.xml" ContentType="application/vnd.openxmlformats-officedocument.presentationml.slide+xml"/>
  <Override PartName="/ppt/slides/slide960.xml" ContentType="application/vnd.openxmlformats-officedocument.presentationml.slide+xml"/>
  <Override PartName="/ppt/slides/slide213.xml" ContentType="application/vnd.openxmlformats-officedocument.presentationml.slide+xml"/>
  <Override PartName="/ppt/slides/slide358.xml" ContentType="application/vnd.openxmlformats-officedocument.presentationml.slide+xml"/>
  <Override PartName="/ppt/slides/slide689.xml" ContentType="application/vnd.openxmlformats-officedocument.presentationml.slide+xml"/>
  <Override PartName="/ppt/slides/slide705.xml" ContentType="application/vnd.openxmlformats-officedocument.presentationml.slide+xml"/>
  <Override PartName="/ppt/slides/slide1019.xml" ContentType="application/vnd.openxmlformats-officedocument.presentationml.slide+xml"/>
  <Override PartName="/ppt/slides/slide20.xml" ContentType="application/vnd.openxmlformats-officedocument.presentationml.slide+xml"/>
  <Override PartName="/ppt/slides/slide197.xml" ContentType="application/vnd.openxmlformats-officedocument.presentationml.slide+xml"/>
  <Override PartName="/ppt/slides/slide544.xml" ContentType="application/vnd.openxmlformats-officedocument.presentationml.slide+xml"/>
  <Override PartName="/ppt/slides/slide730.xml" ContentType="application/vnd.openxmlformats-officedocument.presentationml.slide+xml"/>
  <Override PartName="/ppt/slides/slide875.xml" ContentType="application/vnd.openxmlformats-officedocument.presentationml.slide+xml"/>
  <Override PartName="/ppt/slides/slide1044.xml" ContentType="application/vnd.openxmlformats-officedocument.presentationml.slide+xml"/>
  <Override PartName="/ppt/slides/slide383.xml" ContentType="application/vnd.openxmlformats-officedocument.presentationml.slide+xml"/>
  <Override PartName="/ppt/slides/slide806.xml" ContentType="application/vnd.openxmlformats-officedocument.presentationml.slide+xml"/>
  <Override PartName="/ppt/slides/slide128.xml" ContentType="application/vnd.openxmlformats-officedocument.presentationml.slide+xml"/>
  <Override PartName="/ppt/slides/slide314.xml" ContentType="application/vnd.openxmlformats-officedocument.presentationml.slide+xml"/>
  <Override PartName="/ppt/slides/slide459.xml" ContentType="application/vnd.openxmlformats-officedocument.presentationml.slide+xml"/>
  <Override PartName="/ppt/slides/slide645.xml" ContentType="application/vnd.openxmlformats-officedocument.presentationml.slide+xml"/>
  <Override PartName="/ppt/slides/slide976.xml" ContentType="application/vnd.openxmlformats-officedocument.presentationml.slide+xml"/>
  <Override PartName="/ppt/slides/slide153.xml" ContentType="application/vnd.openxmlformats-officedocument.presentationml.slide+xml"/>
  <Override PartName="/ppt/slides/slide298.xml" ContentType="application/vnd.openxmlformats-officedocument.presentationml.slide+xml"/>
  <Override PartName="/ppt/slides/slide484.xml" ContentType="application/vnd.openxmlformats-officedocument.presentationml.slide+xml"/>
  <Override PartName="/ppt/slides/slide500.xml" ContentType="application/vnd.openxmlformats-officedocument.presentationml.slide+xml"/>
  <Override PartName="/ppt/slides/slide831.xml" ContentType="application/vnd.openxmlformats-officedocument.presentationml.slide+xml"/>
  <Override PartName="/ppt/slides/slide1145.xml" ContentType="application/vnd.openxmlformats-officedocument.presentationml.slide+xml"/>
  <Override PartName="/ppt/slides/slide229.xml" ContentType="application/vnd.openxmlformats-officedocument.presentationml.slide+xml"/>
  <Override PartName="/ppt/slides/slide670.xml" ContentType="application/vnd.openxmlformats-officedocument.presentationml.slide+xml"/>
  <Override PartName="/ppt/slides/slide907.xml" ContentType="application/vnd.openxmlformats-officedocument.presentationml.slide+xml"/>
  <Override PartName="/ppt/slides/slide1000.xml" ContentType="application/vnd.openxmlformats-officedocument.presentationml.slide+xml"/>
  <Override PartName="/ppt/slides/slide36.xml" ContentType="application/vnd.openxmlformats-officedocument.presentationml.slide+xml"/>
  <Override PartName="/ppt/slides/slide399.xml" ContentType="application/vnd.openxmlformats-officedocument.presentationml.slide+xml"/>
  <Override PartName="/ppt/slides/slide415.xml" ContentType="application/vnd.openxmlformats-officedocument.presentationml.slide+xml"/>
  <Override PartName="/ppt/slides/slide601.xml" ContentType="application/vnd.openxmlformats-officedocument.presentationml.slide+xml"/>
  <Override PartName="/ppt/slides/slide746.xml" ContentType="application/vnd.openxmlformats-officedocument.presentationml.slide+xml"/>
  <Override PartName="/ppt/slides/slide254.xml" ContentType="application/vnd.openxmlformats-officedocument.presentationml.slide+xml"/>
  <Override PartName="/ppt/slides/slide440.xml" ContentType="application/vnd.openxmlformats-officedocument.presentationml.slide+xml"/>
  <Override PartName="/ppt/slides/slide585.xml" ContentType="application/vnd.openxmlformats-officedocument.presentationml.slide+xml"/>
  <Override PartName="/ppt/slides/slide771.xml" ContentType="application/vnd.openxmlformats-officedocument.presentationml.slide+xml"/>
  <Override PartName="/ppt/slides/slide932.xml" ContentType="application/vnd.openxmlformats-officedocument.presentationml.slide+xml"/>
  <Override PartName="/ppt/slides/slide1101.xml" ContentType="application/vnd.openxmlformats-officedocument.presentationml.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0" r:id="rId196"/>
    <p:sldId id="451" r:id="rId197"/>
    <p:sldId id="452" r:id="rId198"/>
    <p:sldId id="453" r:id="rId199"/>
    <p:sldId id="454" r:id="rId200"/>
    <p:sldId id="455" r:id="rId201"/>
    <p:sldId id="456" r:id="rId202"/>
    <p:sldId id="457" r:id="rId203"/>
    <p:sldId id="458" r:id="rId204"/>
    <p:sldId id="459" r:id="rId205"/>
    <p:sldId id="460" r:id="rId206"/>
    <p:sldId id="461" r:id="rId207"/>
    <p:sldId id="462" r:id="rId208"/>
    <p:sldId id="463" r:id="rId209"/>
    <p:sldId id="464" r:id="rId210"/>
    <p:sldId id="465" r:id="rId211"/>
    <p:sldId id="467" r:id="rId212"/>
    <p:sldId id="468" r:id="rId213"/>
    <p:sldId id="469" r:id="rId214"/>
    <p:sldId id="466" r:id="rId215"/>
    <p:sldId id="470" r:id="rId216"/>
    <p:sldId id="471" r:id="rId217"/>
    <p:sldId id="472" r:id="rId218"/>
    <p:sldId id="473" r:id="rId219"/>
    <p:sldId id="474" r:id="rId220"/>
    <p:sldId id="475" r:id="rId221"/>
    <p:sldId id="476" r:id="rId222"/>
    <p:sldId id="477" r:id="rId223"/>
    <p:sldId id="478" r:id="rId224"/>
    <p:sldId id="479" r:id="rId225"/>
    <p:sldId id="480" r:id="rId226"/>
    <p:sldId id="481" r:id="rId227"/>
    <p:sldId id="482" r:id="rId228"/>
    <p:sldId id="483" r:id="rId229"/>
    <p:sldId id="484" r:id="rId230"/>
    <p:sldId id="485" r:id="rId231"/>
    <p:sldId id="486" r:id="rId232"/>
    <p:sldId id="487" r:id="rId233"/>
    <p:sldId id="488" r:id="rId234"/>
    <p:sldId id="489" r:id="rId235"/>
    <p:sldId id="490" r:id="rId236"/>
    <p:sldId id="491" r:id="rId237"/>
    <p:sldId id="492" r:id="rId238"/>
    <p:sldId id="493" r:id="rId239"/>
    <p:sldId id="494" r:id="rId240"/>
    <p:sldId id="495" r:id="rId241"/>
    <p:sldId id="496" r:id="rId242"/>
    <p:sldId id="497" r:id="rId243"/>
    <p:sldId id="498" r:id="rId244"/>
    <p:sldId id="499" r:id="rId245"/>
    <p:sldId id="500" r:id="rId246"/>
    <p:sldId id="501" r:id="rId247"/>
    <p:sldId id="502" r:id="rId248"/>
    <p:sldId id="503" r:id="rId249"/>
    <p:sldId id="504" r:id="rId250"/>
    <p:sldId id="505" r:id="rId251"/>
    <p:sldId id="506" r:id="rId252"/>
    <p:sldId id="507" r:id="rId253"/>
    <p:sldId id="508" r:id="rId254"/>
    <p:sldId id="509" r:id="rId255"/>
    <p:sldId id="510" r:id="rId256"/>
    <p:sldId id="511" r:id="rId257"/>
    <p:sldId id="512" r:id="rId258"/>
    <p:sldId id="513" r:id="rId259"/>
    <p:sldId id="514" r:id="rId260"/>
    <p:sldId id="515" r:id="rId261"/>
    <p:sldId id="516" r:id="rId262"/>
    <p:sldId id="517" r:id="rId263"/>
    <p:sldId id="518" r:id="rId264"/>
    <p:sldId id="519" r:id="rId265"/>
    <p:sldId id="520" r:id="rId266"/>
    <p:sldId id="521" r:id="rId267"/>
    <p:sldId id="522" r:id="rId268"/>
    <p:sldId id="523" r:id="rId269"/>
    <p:sldId id="524" r:id="rId270"/>
    <p:sldId id="525" r:id="rId271"/>
    <p:sldId id="526" r:id="rId272"/>
    <p:sldId id="527" r:id="rId273"/>
    <p:sldId id="528" r:id="rId274"/>
    <p:sldId id="529" r:id="rId275"/>
    <p:sldId id="530" r:id="rId276"/>
    <p:sldId id="531" r:id="rId277"/>
    <p:sldId id="532" r:id="rId278"/>
    <p:sldId id="533" r:id="rId279"/>
    <p:sldId id="534" r:id="rId280"/>
    <p:sldId id="535" r:id="rId281"/>
    <p:sldId id="536" r:id="rId282"/>
    <p:sldId id="537" r:id="rId283"/>
    <p:sldId id="538" r:id="rId284"/>
    <p:sldId id="539" r:id="rId285"/>
    <p:sldId id="540" r:id="rId286"/>
    <p:sldId id="541" r:id="rId287"/>
    <p:sldId id="542" r:id="rId288"/>
    <p:sldId id="543" r:id="rId289"/>
    <p:sldId id="544" r:id="rId290"/>
    <p:sldId id="545" r:id="rId291"/>
    <p:sldId id="546" r:id="rId292"/>
    <p:sldId id="547" r:id="rId293"/>
    <p:sldId id="548" r:id="rId294"/>
    <p:sldId id="549" r:id="rId295"/>
    <p:sldId id="550" r:id="rId296"/>
    <p:sldId id="552" r:id="rId297"/>
    <p:sldId id="553" r:id="rId298"/>
    <p:sldId id="554" r:id="rId299"/>
    <p:sldId id="551" r:id="rId300"/>
    <p:sldId id="555" r:id="rId301"/>
    <p:sldId id="556" r:id="rId302"/>
    <p:sldId id="557" r:id="rId303"/>
    <p:sldId id="558" r:id="rId304"/>
    <p:sldId id="559" r:id="rId305"/>
    <p:sldId id="560" r:id="rId306"/>
    <p:sldId id="561" r:id="rId307"/>
    <p:sldId id="562" r:id="rId308"/>
    <p:sldId id="563" r:id="rId309"/>
    <p:sldId id="564" r:id="rId310"/>
    <p:sldId id="565" r:id="rId311"/>
    <p:sldId id="566" r:id="rId312"/>
    <p:sldId id="567" r:id="rId313"/>
    <p:sldId id="568" r:id="rId314"/>
    <p:sldId id="569" r:id="rId315"/>
    <p:sldId id="570" r:id="rId316"/>
    <p:sldId id="571" r:id="rId317"/>
    <p:sldId id="572" r:id="rId318"/>
    <p:sldId id="573" r:id="rId319"/>
    <p:sldId id="574" r:id="rId320"/>
    <p:sldId id="575" r:id="rId321"/>
    <p:sldId id="576" r:id="rId322"/>
    <p:sldId id="577" r:id="rId323"/>
    <p:sldId id="578" r:id="rId324"/>
    <p:sldId id="579" r:id="rId325"/>
    <p:sldId id="580" r:id="rId326"/>
    <p:sldId id="581" r:id="rId327"/>
    <p:sldId id="582" r:id="rId328"/>
    <p:sldId id="583" r:id="rId329"/>
    <p:sldId id="584" r:id="rId330"/>
    <p:sldId id="585" r:id="rId331"/>
    <p:sldId id="586" r:id="rId332"/>
    <p:sldId id="587" r:id="rId333"/>
    <p:sldId id="588" r:id="rId334"/>
    <p:sldId id="589" r:id="rId335"/>
    <p:sldId id="590" r:id="rId336"/>
    <p:sldId id="591" r:id="rId337"/>
    <p:sldId id="592" r:id="rId338"/>
    <p:sldId id="593" r:id="rId339"/>
    <p:sldId id="594" r:id="rId340"/>
    <p:sldId id="595" r:id="rId341"/>
    <p:sldId id="596" r:id="rId342"/>
    <p:sldId id="597" r:id="rId343"/>
    <p:sldId id="598" r:id="rId344"/>
    <p:sldId id="599" r:id="rId345"/>
    <p:sldId id="600" r:id="rId346"/>
    <p:sldId id="601" r:id="rId347"/>
    <p:sldId id="602" r:id="rId348"/>
    <p:sldId id="603" r:id="rId349"/>
    <p:sldId id="604" r:id="rId350"/>
    <p:sldId id="605" r:id="rId351"/>
    <p:sldId id="606" r:id="rId352"/>
    <p:sldId id="607" r:id="rId353"/>
    <p:sldId id="608" r:id="rId354"/>
    <p:sldId id="609" r:id="rId355"/>
    <p:sldId id="610" r:id="rId356"/>
    <p:sldId id="611" r:id="rId357"/>
    <p:sldId id="612" r:id="rId358"/>
    <p:sldId id="613" r:id="rId359"/>
    <p:sldId id="614" r:id="rId360"/>
    <p:sldId id="615" r:id="rId361"/>
    <p:sldId id="617" r:id="rId362"/>
    <p:sldId id="616" r:id="rId363"/>
    <p:sldId id="618" r:id="rId364"/>
    <p:sldId id="619" r:id="rId365"/>
    <p:sldId id="620" r:id="rId366"/>
    <p:sldId id="621" r:id="rId367"/>
    <p:sldId id="622" r:id="rId368"/>
    <p:sldId id="623" r:id="rId369"/>
    <p:sldId id="624" r:id="rId370"/>
    <p:sldId id="625" r:id="rId371"/>
    <p:sldId id="626" r:id="rId372"/>
    <p:sldId id="627" r:id="rId373"/>
    <p:sldId id="628" r:id="rId374"/>
    <p:sldId id="629" r:id="rId375"/>
    <p:sldId id="630" r:id="rId376"/>
    <p:sldId id="631" r:id="rId377"/>
    <p:sldId id="632" r:id="rId378"/>
    <p:sldId id="633" r:id="rId379"/>
    <p:sldId id="634" r:id="rId380"/>
    <p:sldId id="635" r:id="rId381"/>
    <p:sldId id="636" r:id="rId382"/>
    <p:sldId id="637" r:id="rId383"/>
    <p:sldId id="638" r:id="rId384"/>
    <p:sldId id="639" r:id="rId385"/>
    <p:sldId id="640" r:id="rId386"/>
    <p:sldId id="641" r:id="rId387"/>
    <p:sldId id="642" r:id="rId388"/>
    <p:sldId id="643" r:id="rId389"/>
    <p:sldId id="644" r:id="rId390"/>
    <p:sldId id="645" r:id="rId391"/>
    <p:sldId id="646" r:id="rId392"/>
    <p:sldId id="647" r:id="rId393"/>
    <p:sldId id="648" r:id="rId394"/>
    <p:sldId id="649" r:id="rId395"/>
    <p:sldId id="650" r:id="rId396"/>
    <p:sldId id="651" r:id="rId397"/>
    <p:sldId id="652" r:id="rId398"/>
    <p:sldId id="653" r:id="rId399"/>
    <p:sldId id="654" r:id="rId400"/>
    <p:sldId id="655" r:id="rId401"/>
    <p:sldId id="656" r:id="rId402"/>
    <p:sldId id="657" r:id="rId403"/>
    <p:sldId id="658" r:id="rId404"/>
    <p:sldId id="659" r:id="rId405"/>
    <p:sldId id="660" r:id="rId406"/>
    <p:sldId id="661" r:id="rId407"/>
    <p:sldId id="662" r:id="rId408"/>
    <p:sldId id="663" r:id="rId409"/>
    <p:sldId id="664" r:id="rId410"/>
    <p:sldId id="665" r:id="rId411"/>
    <p:sldId id="666" r:id="rId412"/>
    <p:sldId id="667" r:id="rId413"/>
    <p:sldId id="668" r:id="rId414"/>
    <p:sldId id="669" r:id="rId415"/>
    <p:sldId id="670" r:id="rId416"/>
    <p:sldId id="671" r:id="rId417"/>
    <p:sldId id="672" r:id="rId418"/>
    <p:sldId id="673" r:id="rId419"/>
    <p:sldId id="674" r:id="rId420"/>
    <p:sldId id="675" r:id="rId421"/>
    <p:sldId id="676" r:id="rId422"/>
    <p:sldId id="677" r:id="rId423"/>
    <p:sldId id="678" r:id="rId424"/>
    <p:sldId id="679" r:id="rId425"/>
    <p:sldId id="680" r:id="rId426"/>
    <p:sldId id="681" r:id="rId427"/>
    <p:sldId id="682" r:id="rId428"/>
    <p:sldId id="683" r:id="rId429"/>
    <p:sldId id="684" r:id="rId430"/>
    <p:sldId id="685" r:id="rId431"/>
    <p:sldId id="686" r:id="rId432"/>
    <p:sldId id="687" r:id="rId433"/>
    <p:sldId id="688" r:id="rId434"/>
    <p:sldId id="689" r:id="rId435"/>
    <p:sldId id="691" r:id="rId436"/>
    <p:sldId id="692" r:id="rId437"/>
    <p:sldId id="693" r:id="rId438"/>
    <p:sldId id="694" r:id="rId439"/>
    <p:sldId id="695" r:id="rId440"/>
    <p:sldId id="696" r:id="rId441"/>
    <p:sldId id="697" r:id="rId442"/>
    <p:sldId id="698" r:id="rId443"/>
    <p:sldId id="699" r:id="rId444"/>
    <p:sldId id="700" r:id="rId445"/>
    <p:sldId id="701" r:id="rId446"/>
    <p:sldId id="702" r:id="rId447"/>
    <p:sldId id="703" r:id="rId448"/>
    <p:sldId id="704" r:id="rId449"/>
    <p:sldId id="705" r:id="rId450"/>
    <p:sldId id="706" r:id="rId451"/>
    <p:sldId id="690" r:id="rId452"/>
    <p:sldId id="707" r:id="rId453"/>
    <p:sldId id="708" r:id="rId454"/>
    <p:sldId id="709" r:id="rId455"/>
    <p:sldId id="710" r:id="rId456"/>
    <p:sldId id="711" r:id="rId457"/>
    <p:sldId id="712" r:id="rId458"/>
    <p:sldId id="713" r:id="rId459"/>
    <p:sldId id="714" r:id="rId460"/>
    <p:sldId id="715" r:id="rId461"/>
    <p:sldId id="716" r:id="rId462"/>
    <p:sldId id="717" r:id="rId463"/>
    <p:sldId id="718" r:id="rId464"/>
    <p:sldId id="719" r:id="rId465"/>
    <p:sldId id="720" r:id="rId466"/>
    <p:sldId id="721" r:id="rId467"/>
    <p:sldId id="722" r:id="rId468"/>
    <p:sldId id="723" r:id="rId469"/>
    <p:sldId id="724" r:id="rId470"/>
    <p:sldId id="725" r:id="rId471"/>
    <p:sldId id="726" r:id="rId472"/>
    <p:sldId id="727" r:id="rId473"/>
    <p:sldId id="728" r:id="rId474"/>
    <p:sldId id="729" r:id="rId475"/>
    <p:sldId id="730" r:id="rId476"/>
    <p:sldId id="731" r:id="rId477"/>
    <p:sldId id="732" r:id="rId478"/>
    <p:sldId id="733" r:id="rId479"/>
    <p:sldId id="734" r:id="rId480"/>
    <p:sldId id="735" r:id="rId481"/>
    <p:sldId id="736" r:id="rId482"/>
    <p:sldId id="737" r:id="rId483"/>
    <p:sldId id="738" r:id="rId484"/>
    <p:sldId id="739" r:id="rId485"/>
    <p:sldId id="740" r:id="rId486"/>
    <p:sldId id="741" r:id="rId487"/>
    <p:sldId id="742" r:id="rId488"/>
    <p:sldId id="743" r:id="rId489"/>
    <p:sldId id="744" r:id="rId490"/>
    <p:sldId id="745" r:id="rId491"/>
    <p:sldId id="746" r:id="rId492"/>
    <p:sldId id="747" r:id="rId493"/>
    <p:sldId id="748" r:id="rId494"/>
    <p:sldId id="749" r:id="rId495"/>
    <p:sldId id="750" r:id="rId496"/>
    <p:sldId id="751" r:id="rId497"/>
    <p:sldId id="752" r:id="rId498"/>
    <p:sldId id="753" r:id="rId499"/>
    <p:sldId id="754" r:id="rId500"/>
    <p:sldId id="755" r:id="rId501"/>
    <p:sldId id="756" r:id="rId502"/>
    <p:sldId id="757" r:id="rId503"/>
    <p:sldId id="758" r:id="rId504"/>
    <p:sldId id="759" r:id="rId505"/>
    <p:sldId id="760" r:id="rId506"/>
    <p:sldId id="761" r:id="rId507"/>
    <p:sldId id="762" r:id="rId508"/>
    <p:sldId id="763" r:id="rId509"/>
    <p:sldId id="764" r:id="rId510"/>
    <p:sldId id="765" r:id="rId511"/>
    <p:sldId id="766" r:id="rId512"/>
    <p:sldId id="767" r:id="rId513"/>
    <p:sldId id="768" r:id="rId514"/>
    <p:sldId id="769" r:id="rId515"/>
    <p:sldId id="770" r:id="rId516"/>
    <p:sldId id="771" r:id="rId517"/>
    <p:sldId id="772" r:id="rId518"/>
    <p:sldId id="773" r:id="rId519"/>
    <p:sldId id="774" r:id="rId520"/>
    <p:sldId id="775" r:id="rId521"/>
    <p:sldId id="776" r:id="rId522"/>
    <p:sldId id="777" r:id="rId523"/>
    <p:sldId id="778" r:id="rId524"/>
    <p:sldId id="779" r:id="rId525"/>
    <p:sldId id="780" r:id="rId526"/>
    <p:sldId id="781" r:id="rId527"/>
    <p:sldId id="782" r:id="rId528"/>
    <p:sldId id="783" r:id="rId529"/>
    <p:sldId id="784" r:id="rId530"/>
    <p:sldId id="785" r:id="rId531"/>
    <p:sldId id="786" r:id="rId532"/>
    <p:sldId id="787" r:id="rId533"/>
    <p:sldId id="788" r:id="rId534"/>
    <p:sldId id="789" r:id="rId535"/>
    <p:sldId id="790" r:id="rId536"/>
    <p:sldId id="791" r:id="rId537"/>
    <p:sldId id="792" r:id="rId538"/>
    <p:sldId id="793" r:id="rId539"/>
    <p:sldId id="794" r:id="rId540"/>
    <p:sldId id="795" r:id="rId541"/>
    <p:sldId id="796" r:id="rId542"/>
    <p:sldId id="797" r:id="rId543"/>
    <p:sldId id="798" r:id="rId544"/>
    <p:sldId id="799" r:id="rId545"/>
    <p:sldId id="800" r:id="rId546"/>
    <p:sldId id="801" r:id="rId547"/>
    <p:sldId id="802" r:id="rId548"/>
    <p:sldId id="803" r:id="rId549"/>
    <p:sldId id="804" r:id="rId550"/>
    <p:sldId id="805" r:id="rId551"/>
    <p:sldId id="806" r:id="rId552"/>
    <p:sldId id="807" r:id="rId553"/>
    <p:sldId id="808" r:id="rId554"/>
    <p:sldId id="809" r:id="rId555"/>
    <p:sldId id="810" r:id="rId556"/>
    <p:sldId id="811" r:id="rId557"/>
    <p:sldId id="812" r:id="rId558"/>
    <p:sldId id="813" r:id="rId559"/>
    <p:sldId id="814" r:id="rId560"/>
    <p:sldId id="815" r:id="rId561"/>
    <p:sldId id="816" r:id="rId562"/>
    <p:sldId id="817" r:id="rId563"/>
    <p:sldId id="818" r:id="rId564"/>
    <p:sldId id="819" r:id="rId565"/>
    <p:sldId id="820" r:id="rId566"/>
    <p:sldId id="821" r:id="rId567"/>
    <p:sldId id="822" r:id="rId568"/>
    <p:sldId id="823" r:id="rId569"/>
    <p:sldId id="824" r:id="rId570"/>
    <p:sldId id="825" r:id="rId571"/>
    <p:sldId id="826" r:id="rId572"/>
    <p:sldId id="827" r:id="rId573"/>
    <p:sldId id="828" r:id="rId574"/>
    <p:sldId id="829" r:id="rId575"/>
    <p:sldId id="830" r:id="rId576"/>
    <p:sldId id="831" r:id="rId577"/>
    <p:sldId id="832" r:id="rId578"/>
    <p:sldId id="833" r:id="rId579"/>
    <p:sldId id="834" r:id="rId580"/>
    <p:sldId id="835" r:id="rId581"/>
    <p:sldId id="836" r:id="rId582"/>
    <p:sldId id="837" r:id="rId583"/>
    <p:sldId id="838" r:id="rId584"/>
    <p:sldId id="839" r:id="rId585"/>
    <p:sldId id="840" r:id="rId586"/>
    <p:sldId id="841" r:id="rId587"/>
    <p:sldId id="842" r:id="rId588"/>
    <p:sldId id="843" r:id="rId589"/>
    <p:sldId id="844" r:id="rId590"/>
    <p:sldId id="845" r:id="rId591"/>
    <p:sldId id="846" r:id="rId592"/>
    <p:sldId id="847" r:id="rId593"/>
    <p:sldId id="848" r:id="rId594"/>
    <p:sldId id="849" r:id="rId595"/>
    <p:sldId id="850" r:id="rId596"/>
    <p:sldId id="851" r:id="rId597"/>
    <p:sldId id="852" r:id="rId598"/>
    <p:sldId id="853" r:id="rId599"/>
    <p:sldId id="854" r:id="rId600"/>
    <p:sldId id="855" r:id="rId601"/>
    <p:sldId id="856" r:id="rId602"/>
    <p:sldId id="857" r:id="rId603"/>
    <p:sldId id="858" r:id="rId604"/>
    <p:sldId id="859" r:id="rId605"/>
    <p:sldId id="860" r:id="rId606"/>
    <p:sldId id="861" r:id="rId607"/>
    <p:sldId id="862" r:id="rId608"/>
    <p:sldId id="863" r:id="rId609"/>
    <p:sldId id="864" r:id="rId610"/>
    <p:sldId id="865" r:id="rId611"/>
    <p:sldId id="866" r:id="rId612"/>
    <p:sldId id="867" r:id="rId613"/>
    <p:sldId id="868" r:id="rId614"/>
    <p:sldId id="869" r:id="rId615"/>
    <p:sldId id="870" r:id="rId616"/>
    <p:sldId id="871" r:id="rId617"/>
    <p:sldId id="872" r:id="rId618"/>
    <p:sldId id="873" r:id="rId619"/>
    <p:sldId id="874" r:id="rId620"/>
    <p:sldId id="875" r:id="rId621"/>
    <p:sldId id="876" r:id="rId622"/>
    <p:sldId id="877" r:id="rId623"/>
    <p:sldId id="878" r:id="rId624"/>
    <p:sldId id="879" r:id="rId625"/>
    <p:sldId id="880" r:id="rId626"/>
    <p:sldId id="881" r:id="rId627"/>
    <p:sldId id="882" r:id="rId628"/>
    <p:sldId id="883" r:id="rId629"/>
    <p:sldId id="884" r:id="rId630"/>
    <p:sldId id="885" r:id="rId631"/>
    <p:sldId id="886" r:id="rId632"/>
    <p:sldId id="887" r:id="rId633"/>
    <p:sldId id="888" r:id="rId634"/>
    <p:sldId id="889" r:id="rId635"/>
    <p:sldId id="890" r:id="rId636"/>
    <p:sldId id="891" r:id="rId637"/>
    <p:sldId id="892" r:id="rId638"/>
    <p:sldId id="893" r:id="rId639"/>
    <p:sldId id="894" r:id="rId640"/>
    <p:sldId id="895" r:id="rId641"/>
    <p:sldId id="896" r:id="rId642"/>
    <p:sldId id="897" r:id="rId643"/>
    <p:sldId id="898" r:id="rId644"/>
    <p:sldId id="899" r:id="rId645"/>
    <p:sldId id="900" r:id="rId646"/>
    <p:sldId id="901" r:id="rId647"/>
    <p:sldId id="902" r:id="rId648"/>
    <p:sldId id="903" r:id="rId649"/>
    <p:sldId id="904" r:id="rId650"/>
    <p:sldId id="905" r:id="rId651"/>
    <p:sldId id="906" r:id="rId652"/>
    <p:sldId id="907" r:id="rId653"/>
    <p:sldId id="908" r:id="rId654"/>
    <p:sldId id="909" r:id="rId655"/>
    <p:sldId id="910" r:id="rId656"/>
    <p:sldId id="911" r:id="rId657"/>
    <p:sldId id="912" r:id="rId658"/>
    <p:sldId id="913" r:id="rId659"/>
    <p:sldId id="914" r:id="rId660"/>
    <p:sldId id="915" r:id="rId661"/>
    <p:sldId id="916" r:id="rId662"/>
    <p:sldId id="917" r:id="rId663"/>
    <p:sldId id="918" r:id="rId664"/>
    <p:sldId id="919" r:id="rId665"/>
    <p:sldId id="920" r:id="rId666"/>
    <p:sldId id="921" r:id="rId667"/>
    <p:sldId id="922" r:id="rId668"/>
    <p:sldId id="923" r:id="rId669"/>
    <p:sldId id="924" r:id="rId670"/>
    <p:sldId id="925" r:id="rId671"/>
    <p:sldId id="926" r:id="rId672"/>
    <p:sldId id="927" r:id="rId673"/>
    <p:sldId id="928" r:id="rId674"/>
    <p:sldId id="929" r:id="rId675"/>
    <p:sldId id="930" r:id="rId676"/>
    <p:sldId id="931" r:id="rId677"/>
    <p:sldId id="932" r:id="rId678"/>
    <p:sldId id="933" r:id="rId679"/>
    <p:sldId id="934" r:id="rId680"/>
    <p:sldId id="935" r:id="rId681"/>
    <p:sldId id="936" r:id="rId682"/>
    <p:sldId id="937" r:id="rId683"/>
    <p:sldId id="938" r:id="rId684"/>
    <p:sldId id="939" r:id="rId685"/>
    <p:sldId id="940" r:id="rId686"/>
    <p:sldId id="941" r:id="rId687"/>
    <p:sldId id="942" r:id="rId688"/>
    <p:sldId id="943" r:id="rId689"/>
    <p:sldId id="944" r:id="rId690"/>
    <p:sldId id="945" r:id="rId691"/>
    <p:sldId id="946" r:id="rId692"/>
    <p:sldId id="947" r:id="rId693"/>
    <p:sldId id="948" r:id="rId694"/>
    <p:sldId id="949" r:id="rId695"/>
    <p:sldId id="950" r:id="rId696"/>
    <p:sldId id="951" r:id="rId697"/>
    <p:sldId id="952" r:id="rId698"/>
    <p:sldId id="953" r:id="rId699"/>
    <p:sldId id="954" r:id="rId700"/>
    <p:sldId id="955" r:id="rId701"/>
    <p:sldId id="956" r:id="rId702"/>
    <p:sldId id="957" r:id="rId703"/>
    <p:sldId id="958" r:id="rId704"/>
    <p:sldId id="959" r:id="rId705"/>
    <p:sldId id="960" r:id="rId706"/>
    <p:sldId id="961" r:id="rId707"/>
    <p:sldId id="962" r:id="rId708"/>
    <p:sldId id="963" r:id="rId709"/>
    <p:sldId id="964" r:id="rId710"/>
    <p:sldId id="965" r:id="rId711"/>
    <p:sldId id="966" r:id="rId712"/>
    <p:sldId id="967" r:id="rId713"/>
    <p:sldId id="968" r:id="rId714"/>
    <p:sldId id="969" r:id="rId715"/>
    <p:sldId id="970" r:id="rId716"/>
    <p:sldId id="971" r:id="rId717"/>
    <p:sldId id="972" r:id="rId718"/>
    <p:sldId id="973" r:id="rId719"/>
    <p:sldId id="974" r:id="rId720"/>
    <p:sldId id="975" r:id="rId721"/>
    <p:sldId id="976" r:id="rId722"/>
    <p:sldId id="977" r:id="rId723"/>
    <p:sldId id="978" r:id="rId724"/>
    <p:sldId id="979" r:id="rId725"/>
    <p:sldId id="980" r:id="rId726"/>
    <p:sldId id="981" r:id="rId727"/>
    <p:sldId id="982" r:id="rId728"/>
    <p:sldId id="983" r:id="rId729"/>
    <p:sldId id="984" r:id="rId730"/>
    <p:sldId id="985" r:id="rId731"/>
    <p:sldId id="986" r:id="rId732"/>
    <p:sldId id="987" r:id="rId733"/>
    <p:sldId id="988" r:id="rId734"/>
    <p:sldId id="989" r:id="rId735"/>
    <p:sldId id="990" r:id="rId736"/>
    <p:sldId id="991" r:id="rId737"/>
    <p:sldId id="992" r:id="rId738"/>
    <p:sldId id="993" r:id="rId739"/>
    <p:sldId id="994" r:id="rId740"/>
    <p:sldId id="995" r:id="rId741"/>
    <p:sldId id="996" r:id="rId742"/>
    <p:sldId id="997" r:id="rId743"/>
    <p:sldId id="998" r:id="rId744"/>
    <p:sldId id="999" r:id="rId745"/>
    <p:sldId id="1000" r:id="rId746"/>
    <p:sldId id="1001" r:id="rId747"/>
    <p:sldId id="1002" r:id="rId748"/>
    <p:sldId id="1003" r:id="rId749"/>
    <p:sldId id="1004" r:id="rId750"/>
    <p:sldId id="1005" r:id="rId751"/>
    <p:sldId id="1006" r:id="rId752"/>
    <p:sldId id="1007" r:id="rId753"/>
    <p:sldId id="1008" r:id="rId754"/>
    <p:sldId id="1009" r:id="rId755"/>
    <p:sldId id="1010" r:id="rId756"/>
    <p:sldId id="1011" r:id="rId757"/>
    <p:sldId id="1012" r:id="rId758"/>
    <p:sldId id="1013" r:id="rId759"/>
    <p:sldId id="1014" r:id="rId760"/>
    <p:sldId id="1015" r:id="rId761"/>
    <p:sldId id="1016" r:id="rId762"/>
    <p:sldId id="1017" r:id="rId763"/>
    <p:sldId id="1018" r:id="rId764"/>
    <p:sldId id="1019" r:id="rId765"/>
    <p:sldId id="1020" r:id="rId766"/>
    <p:sldId id="1021" r:id="rId767"/>
    <p:sldId id="1022" r:id="rId768"/>
    <p:sldId id="1023" r:id="rId769"/>
    <p:sldId id="1024" r:id="rId770"/>
    <p:sldId id="1025" r:id="rId771"/>
    <p:sldId id="1026" r:id="rId772"/>
    <p:sldId id="1027" r:id="rId773"/>
    <p:sldId id="1028" r:id="rId774"/>
    <p:sldId id="1029" r:id="rId775"/>
    <p:sldId id="1030" r:id="rId776"/>
    <p:sldId id="1031" r:id="rId777"/>
    <p:sldId id="1032" r:id="rId778"/>
    <p:sldId id="1033" r:id="rId779"/>
    <p:sldId id="1034" r:id="rId780"/>
    <p:sldId id="1035" r:id="rId781"/>
    <p:sldId id="1036" r:id="rId782"/>
    <p:sldId id="1037" r:id="rId783"/>
    <p:sldId id="1038" r:id="rId784"/>
    <p:sldId id="1042" r:id="rId785"/>
    <p:sldId id="1039" r:id="rId786"/>
    <p:sldId id="1040" r:id="rId787"/>
    <p:sldId id="1041" r:id="rId788"/>
    <p:sldId id="1043" r:id="rId789"/>
    <p:sldId id="1044" r:id="rId790"/>
    <p:sldId id="1045" r:id="rId791"/>
    <p:sldId id="1046" r:id="rId792"/>
    <p:sldId id="1047" r:id="rId793"/>
    <p:sldId id="1048" r:id="rId794"/>
    <p:sldId id="1049" r:id="rId795"/>
    <p:sldId id="1050" r:id="rId796"/>
    <p:sldId id="1051" r:id="rId797"/>
    <p:sldId id="1052" r:id="rId798"/>
    <p:sldId id="1053" r:id="rId799"/>
    <p:sldId id="1054" r:id="rId800"/>
    <p:sldId id="1055" r:id="rId801"/>
    <p:sldId id="1056" r:id="rId802"/>
    <p:sldId id="1057" r:id="rId803"/>
    <p:sldId id="1058" r:id="rId804"/>
    <p:sldId id="1059" r:id="rId805"/>
    <p:sldId id="1060" r:id="rId806"/>
    <p:sldId id="1061" r:id="rId807"/>
    <p:sldId id="1062" r:id="rId808"/>
    <p:sldId id="1063" r:id="rId809"/>
    <p:sldId id="1064" r:id="rId810"/>
    <p:sldId id="1065" r:id="rId811"/>
    <p:sldId id="1066" r:id="rId812"/>
    <p:sldId id="1067" r:id="rId813"/>
    <p:sldId id="1068" r:id="rId814"/>
    <p:sldId id="1069" r:id="rId815"/>
    <p:sldId id="1070" r:id="rId816"/>
    <p:sldId id="1071" r:id="rId817"/>
    <p:sldId id="1072" r:id="rId818"/>
    <p:sldId id="1073" r:id="rId819"/>
    <p:sldId id="1074" r:id="rId820"/>
    <p:sldId id="1075" r:id="rId821"/>
    <p:sldId id="1076" r:id="rId822"/>
    <p:sldId id="1077" r:id="rId823"/>
    <p:sldId id="1078" r:id="rId824"/>
    <p:sldId id="1079" r:id="rId825"/>
    <p:sldId id="1080" r:id="rId826"/>
    <p:sldId id="1081" r:id="rId827"/>
    <p:sldId id="1082" r:id="rId828"/>
    <p:sldId id="1083" r:id="rId829"/>
    <p:sldId id="1084" r:id="rId830"/>
    <p:sldId id="1085" r:id="rId831"/>
    <p:sldId id="1086" r:id="rId832"/>
    <p:sldId id="1087" r:id="rId833"/>
    <p:sldId id="1088" r:id="rId834"/>
    <p:sldId id="1089" r:id="rId835"/>
    <p:sldId id="1090" r:id="rId836"/>
    <p:sldId id="1091" r:id="rId837"/>
    <p:sldId id="1092" r:id="rId838"/>
    <p:sldId id="1093" r:id="rId839"/>
    <p:sldId id="1094" r:id="rId840"/>
    <p:sldId id="1095" r:id="rId841"/>
    <p:sldId id="1096" r:id="rId842"/>
    <p:sldId id="1097" r:id="rId843"/>
    <p:sldId id="1098" r:id="rId844"/>
    <p:sldId id="1099" r:id="rId845"/>
    <p:sldId id="1100" r:id="rId846"/>
    <p:sldId id="1101" r:id="rId847"/>
    <p:sldId id="1102" r:id="rId848"/>
    <p:sldId id="1103" r:id="rId849"/>
    <p:sldId id="1104" r:id="rId850"/>
    <p:sldId id="1105" r:id="rId851"/>
    <p:sldId id="1106" r:id="rId852"/>
    <p:sldId id="1111" r:id="rId853"/>
    <p:sldId id="1107" r:id="rId854"/>
    <p:sldId id="1108" r:id="rId855"/>
    <p:sldId id="1109" r:id="rId856"/>
    <p:sldId id="1110" r:id="rId857"/>
    <p:sldId id="1112" r:id="rId858"/>
    <p:sldId id="1113" r:id="rId859"/>
    <p:sldId id="1114" r:id="rId860"/>
    <p:sldId id="1115" r:id="rId861"/>
    <p:sldId id="1116" r:id="rId862"/>
    <p:sldId id="1117" r:id="rId863"/>
    <p:sldId id="1118" r:id="rId864"/>
    <p:sldId id="1119" r:id="rId865"/>
    <p:sldId id="1120" r:id="rId866"/>
    <p:sldId id="1121" r:id="rId867"/>
    <p:sldId id="1122" r:id="rId868"/>
    <p:sldId id="1123" r:id="rId869"/>
    <p:sldId id="1124" r:id="rId870"/>
    <p:sldId id="1125" r:id="rId871"/>
    <p:sldId id="1126" r:id="rId872"/>
    <p:sldId id="1127" r:id="rId873"/>
    <p:sldId id="1128" r:id="rId874"/>
    <p:sldId id="1129" r:id="rId875"/>
    <p:sldId id="1130" r:id="rId876"/>
    <p:sldId id="1131" r:id="rId877"/>
    <p:sldId id="1132" r:id="rId878"/>
    <p:sldId id="1133" r:id="rId879"/>
    <p:sldId id="1134" r:id="rId880"/>
    <p:sldId id="1135" r:id="rId881"/>
    <p:sldId id="1136" r:id="rId882"/>
    <p:sldId id="1137" r:id="rId883"/>
    <p:sldId id="1138" r:id="rId884"/>
    <p:sldId id="1139" r:id="rId885"/>
    <p:sldId id="1140" r:id="rId886"/>
    <p:sldId id="1141" r:id="rId887"/>
    <p:sldId id="1142" r:id="rId888"/>
    <p:sldId id="1144" r:id="rId889"/>
    <p:sldId id="1145" r:id="rId890"/>
    <p:sldId id="1146" r:id="rId891"/>
    <p:sldId id="1147" r:id="rId892"/>
    <p:sldId id="1148" r:id="rId893"/>
    <p:sldId id="1149" r:id="rId894"/>
    <p:sldId id="1150" r:id="rId895"/>
    <p:sldId id="1151" r:id="rId896"/>
    <p:sldId id="1152" r:id="rId897"/>
    <p:sldId id="1153" r:id="rId898"/>
    <p:sldId id="1154" r:id="rId899"/>
    <p:sldId id="1155" r:id="rId900"/>
    <p:sldId id="1156" r:id="rId901"/>
    <p:sldId id="1157" r:id="rId902"/>
    <p:sldId id="1158" r:id="rId903"/>
    <p:sldId id="1159" r:id="rId904"/>
    <p:sldId id="1160" r:id="rId905"/>
    <p:sldId id="1161" r:id="rId906"/>
    <p:sldId id="1162" r:id="rId907"/>
    <p:sldId id="1163" r:id="rId908"/>
    <p:sldId id="1164" r:id="rId909"/>
    <p:sldId id="1165" r:id="rId910"/>
    <p:sldId id="1166" r:id="rId911"/>
    <p:sldId id="1167" r:id="rId912"/>
    <p:sldId id="1168" r:id="rId913"/>
    <p:sldId id="1169" r:id="rId914"/>
    <p:sldId id="1170" r:id="rId915"/>
    <p:sldId id="1171" r:id="rId916"/>
    <p:sldId id="1172" r:id="rId917"/>
    <p:sldId id="1173" r:id="rId918"/>
    <p:sldId id="1174" r:id="rId919"/>
    <p:sldId id="1175" r:id="rId920"/>
    <p:sldId id="1176" r:id="rId921"/>
    <p:sldId id="1177" r:id="rId922"/>
    <p:sldId id="1178" r:id="rId923"/>
    <p:sldId id="1179" r:id="rId924"/>
    <p:sldId id="1180" r:id="rId925"/>
    <p:sldId id="1181" r:id="rId926"/>
    <p:sldId id="1182" r:id="rId927"/>
    <p:sldId id="1183" r:id="rId928"/>
    <p:sldId id="1184" r:id="rId929"/>
    <p:sldId id="1185" r:id="rId930"/>
    <p:sldId id="1186" r:id="rId931"/>
    <p:sldId id="1187" r:id="rId932"/>
    <p:sldId id="1188" r:id="rId933"/>
    <p:sldId id="1189" r:id="rId934"/>
    <p:sldId id="1190" r:id="rId935"/>
    <p:sldId id="1191" r:id="rId936"/>
    <p:sldId id="1192" r:id="rId937"/>
    <p:sldId id="1193" r:id="rId938"/>
    <p:sldId id="1194" r:id="rId939"/>
    <p:sldId id="1195" r:id="rId940"/>
    <p:sldId id="1196" r:id="rId941"/>
    <p:sldId id="1197" r:id="rId942"/>
    <p:sldId id="1198" r:id="rId943"/>
    <p:sldId id="1199" r:id="rId944"/>
    <p:sldId id="1200" r:id="rId945"/>
    <p:sldId id="1201" r:id="rId946"/>
    <p:sldId id="1202" r:id="rId947"/>
    <p:sldId id="1203" r:id="rId948"/>
    <p:sldId id="1204" r:id="rId949"/>
    <p:sldId id="1205" r:id="rId950"/>
    <p:sldId id="1206" r:id="rId951"/>
    <p:sldId id="1207" r:id="rId952"/>
    <p:sldId id="1208" r:id="rId953"/>
    <p:sldId id="1209" r:id="rId954"/>
    <p:sldId id="1210" r:id="rId955"/>
    <p:sldId id="1211" r:id="rId956"/>
    <p:sldId id="1212" r:id="rId957"/>
    <p:sldId id="1213" r:id="rId958"/>
    <p:sldId id="1214" r:id="rId959"/>
    <p:sldId id="1215" r:id="rId960"/>
    <p:sldId id="1217" r:id="rId961"/>
    <p:sldId id="1219" r:id="rId962"/>
    <p:sldId id="1220" r:id="rId963"/>
    <p:sldId id="1218" r:id="rId964"/>
    <p:sldId id="1216" r:id="rId965"/>
    <p:sldId id="1221" r:id="rId966"/>
    <p:sldId id="1222" r:id="rId967"/>
    <p:sldId id="1223" r:id="rId968"/>
    <p:sldId id="1224" r:id="rId969"/>
    <p:sldId id="1225" r:id="rId970"/>
    <p:sldId id="1226" r:id="rId971"/>
    <p:sldId id="1227" r:id="rId972"/>
    <p:sldId id="1228" r:id="rId973"/>
    <p:sldId id="1229" r:id="rId974"/>
    <p:sldId id="1230" r:id="rId975"/>
    <p:sldId id="1231" r:id="rId976"/>
    <p:sldId id="1232" r:id="rId977"/>
    <p:sldId id="1233" r:id="rId978"/>
    <p:sldId id="1234" r:id="rId979"/>
    <p:sldId id="1235" r:id="rId980"/>
    <p:sldId id="1236" r:id="rId981"/>
    <p:sldId id="1237" r:id="rId982"/>
    <p:sldId id="1238" r:id="rId983"/>
    <p:sldId id="1240" r:id="rId984"/>
    <p:sldId id="1241" r:id="rId985"/>
    <p:sldId id="1242" r:id="rId986"/>
    <p:sldId id="1243" r:id="rId987"/>
    <p:sldId id="1244" r:id="rId988"/>
    <p:sldId id="1245" r:id="rId989"/>
    <p:sldId id="1246" r:id="rId990"/>
    <p:sldId id="1247" r:id="rId991"/>
    <p:sldId id="1248" r:id="rId992"/>
    <p:sldId id="1249" r:id="rId993"/>
    <p:sldId id="1250" r:id="rId994"/>
    <p:sldId id="1251" r:id="rId995"/>
    <p:sldId id="1252" r:id="rId996"/>
    <p:sldId id="1253" r:id="rId997"/>
    <p:sldId id="1254" r:id="rId998"/>
    <p:sldId id="1255" r:id="rId999"/>
    <p:sldId id="1256" r:id="rId1000"/>
    <p:sldId id="1239" r:id="rId1001"/>
    <p:sldId id="1257" r:id="rId1002"/>
    <p:sldId id="1258" r:id="rId1003"/>
    <p:sldId id="1259" r:id="rId1004"/>
    <p:sldId id="1260" r:id="rId1005"/>
    <p:sldId id="1261" r:id="rId1006"/>
    <p:sldId id="1262" r:id="rId1007"/>
    <p:sldId id="1263" r:id="rId1008"/>
    <p:sldId id="1264" r:id="rId1009"/>
    <p:sldId id="1265" r:id="rId1010"/>
    <p:sldId id="1266" r:id="rId1011"/>
    <p:sldId id="1267" r:id="rId1012"/>
    <p:sldId id="1268" r:id="rId1013"/>
    <p:sldId id="1269" r:id="rId1014"/>
    <p:sldId id="1270" r:id="rId1015"/>
    <p:sldId id="1271" r:id="rId1016"/>
    <p:sldId id="1272" r:id="rId1017"/>
    <p:sldId id="1273" r:id="rId1018"/>
    <p:sldId id="1274" r:id="rId1019"/>
    <p:sldId id="1275" r:id="rId1020"/>
    <p:sldId id="1276" r:id="rId1021"/>
    <p:sldId id="1277" r:id="rId1022"/>
    <p:sldId id="1278" r:id="rId1023"/>
    <p:sldId id="1279" r:id="rId1024"/>
    <p:sldId id="1280" r:id="rId1025"/>
    <p:sldId id="1281" r:id="rId1026"/>
    <p:sldId id="1282" r:id="rId1027"/>
    <p:sldId id="1283" r:id="rId1028"/>
    <p:sldId id="1284" r:id="rId1029"/>
    <p:sldId id="1285" r:id="rId1030"/>
    <p:sldId id="1286" r:id="rId1031"/>
    <p:sldId id="1287" r:id="rId1032"/>
    <p:sldId id="1288" r:id="rId1033"/>
    <p:sldId id="1290" r:id="rId1034"/>
    <p:sldId id="1291" r:id="rId1035"/>
    <p:sldId id="1292" r:id="rId1036"/>
    <p:sldId id="1293" r:id="rId1037"/>
    <p:sldId id="1294" r:id="rId1038"/>
    <p:sldId id="1295" r:id="rId1039"/>
    <p:sldId id="1296" r:id="rId1040"/>
    <p:sldId id="1297" r:id="rId1041"/>
    <p:sldId id="1298" r:id="rId1042"/>
    <p:sldId id="1299" r:id="rId1043"/>
    <p:sldId id="1300" r:id="rId1044"/>
    <p:sldId id="1301" r:id="rId1045"/>
    <p:sldId id="1302" r:id="rId1046"/>
    <p:sldId id="1303" r:id="rId1047"/>
    <p:sldId id="1304" r:id="rId1048"/>
    <p:sldId id="1305" r:id="rId1049"/>
    <p:sldId id="1306" r:id="rId1050"/>
    <p:sldId id="1307" r:id="rId1051"/>
    <p:sldId id="1308" r:id="rId1052"/>
    <p:sldId id="1309" r:id="rId1053"/>
    <p:sldId id="1310" r:id="rId1054"/>
    <p:sldId id="1311" r:id="rId1055"/>
    <p:sldId id="1312" r:id="rId1056"/>
    <p:sldId id="1313" r:id="rId1057"/>
    <p:sldId id="1314" r:id="rId1058"/>
    <p:sldId id="1315" r:id="rId1059"/>
    <p:sldId id="1316" r:id="rId1060"/>
    <p:sldId id="1317" r:id="rId1061"/>
    <p:sldId id="1318" r:id="rId1062"/>
    <p:sldId id="1319" r:id="rId1063"/>
    <p:sldId id="1320" r:id="rId1064"/>
    <p:sldId id="1321" r:id="rId1065"/>
    <p:sldId id="1322" r:id="rId1066"/>
    <p:sldId id="1323" r:id="rId1067"/>
    <p:sldId id="1324" r:id="rId1068"/>
    <p:sldId id="1325" r:id="rId1069"/>
    <p:sldId id="1326" r:id="rId1070"/>
    <p:sldId id="1327" r:id="rId1071"/>
    <p:sldId id="1328" r:id="rId1072"/>
    <p:sldId id="1329" r:id="rId1073"/>
    <p:sldId id="1330" r:id="rId1074"/>
    <p:sldId id="1331" r:id="rId1075"/>
    <p:sldId id="1332" r:id="rId1076"/>
    <p:sldId id="1333" r:id="rId1077"/>
    <p:sldId id="1334" r:id="rId1078"/>
    <p:sldId id="1335" r:id="rId1079"/>
    <p:sldId id="1336" r:id="rId1080"/>
    <p:sldId id="1337" r:id="rId1081"/>
    <p:sldId id="1338" r:id="rId1082"/>
    <p:sldId id="1339" r:id="rId1083"/>
    <p:sldId id="1340" r:id="rId1084"/>
    <p:sldId id="1341" r:id="rId1085"/>
    <p:sldId id="1342" r:id="rId1086"/>
    <p:sldId id="1343" r:id="rId1087"/>
    <p:sldId id="1344" r:id="rId1088"/>
    <p:sldId id="1345" r:id="rId1089"/>
    <p:sldId id="1346" r:id="rId1090"/>
    <p:sldId id="1347" r:id="rId1091"/>
    <p:sldId id="1348" r:id="rId1092"/>
    <p:sldId id="1349" r:id="rId1093"/>
    <p:sldId id="1350" r:id="rId1094"/>
    <p:sldId id="1351" r:id="rId1095"/>
    <p:sldId id="1352" r:id="rId1096"/>
    <p:sldId id="1353" r:id="rId1097"/>
    <p:sldId id="1354" r:id="rId1098"/>
    <p:sldId id="1355" r:id="rId1099"/>
    <p:sldId id="1356" r:id="rId1100"/>
    <p:sldId id="1357" r:id="rId1101"/>
    <p:sldId id="1358" r:id="rId1102"/>
    <p:sldId id="1359" r:id="rId1103"/>
    <p:sldId id="1360" r:id="rId1104"/>
    <p:sldId id="1361" r:id="rId1105"/>
    <p:sldId id="1362" r:id="rId1106"/>
    <p:sldId id="1363" r:id="rId1107"/>
    <p:sldId id="1364" r:id="rId1108"/>
    <p:sldId id="1365" r:id="rId1109"/>
    <p:sldId id="1366" r:id="rId1110"/>
    <p:sldId id="1367" r:id="rId1111"/>
    <p:sldId id="1368" r:id="rId1112"/>
    <p:sldId id="1369" r:id="rId1113"/>
    <p:sldId id="1370" r:id="rId1114"/>
    <p:sldId id="1371" r:id="rId1115"/>
    <p:sldId id="1372" r:id="rId1116"/>
    <p:sldId id="1373" r:id="rId1117"/>
    <p:sldId id="1374" r:id="rId1118"/>
    <p:sldId id="1375" r:id="rId1119"/>
    <p:sldId id="1376" r:id="rId1120"/>
    <p:sldId id="1377" r:id="rId1121"/>
    <p:sldId id="1378" r:id="rId1122"/>
    <p:sldId id="1379" r:id="rId1123"/>
    <p:sldId id="1380" r:id="rId1124"/>
    <p:sldId id="1381" r:id="rId1125"/>
    <p:sldId id="1383" r:id="rId1126"/>
    <p:sldId id="1384" r:id="rId1127"/>
    <p:sldId id="1385" r:id="rId1128"/>
    <p:sldId id="1382" r:id="rId1129"/>
    <p:sldId id="1386" r:id="rId1130"/>
    <p:sldId id="1387" r:id="rId1131"/>
    <p:sldId id="1388" r:id="rId1132"/>
    <p:sldId id="1389" r:id="rId1133"/>
    <p:sldId id="1390" r:id="rId1134"/>
    <p:sldId id="1391" r:id="rId1135"/>
    <p:sldId id="1392" r:id="rId1136"/>
    <p:sldId id="1393" r:id="rId1137"/>
    <p:sldId id="1394" r:id="rId1138"/>
    <p:sldId id="1395" r:id="rId1139"/>
    <p:sldId id="1396" r:id="rId1140"/>
    <p:sldId id="1397" r:id="rId1141"/>
    <p:sldId id="1398" r:id="rId1142"/>
    <p:sldId id="1399" r:id="rId1143"/>
    <p:sldId id="1400" r:id="rId1144"/>
    <p:sldId id="1401" r:id="rId1145"/>
    <p:sldId id="1402" r:id="rId1146"/>
    <p:sldId id="1403" r:id="rId1147"/>
    <p:sldId id="1404" r:id="rId1148"/>
  </p:sldIdLst>
  <p:sldSz cx="9906000" cy="6858000" type="A4"/>
  <p:notesSz cx="9144000" cy="6858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 snapVertSplitter="1" vertBarState="minimized" horzBarState="maximized">
    <p:restoredLeft sz="15621" autoAdjust="0"/>
    <p:restoredTop sz="94656" autoAdjust="0"/>
  </p:normalViewPr>
  <p:slideViewPr>
    <p:cSldViewPr>
      <p:cViewPr varScale="1">
        <p:scale>
          <a:sx n="105" d="100"/>
          <a:sy n="105" d="100"/>
        </p:scale>
        <p:origin x="-1452" y="-84"/>
      </p:cViewPr>
      <p:guideLst>
        <p:guide orient="horz" pos="2160"/>
        <p:guide pos="312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99324"/>
    </p:cViewPr>
  </p:sorter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21" Type="http://schemas.openxmlformats.org/officeDocument/2006/relationships/slide" Target="slides/slide20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170" Type="http://schemas.openxmlformats.org/officeDocument/2006/relationships/slide" Target="slides/slide169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903" Type="http://schemas.openxmlformats.org/officeDocument/2006/relationships/slide" Target="slides/slide902.xml"/><Relationship Id="rId32" Type="http://schemas.openxmlformats.org/officeDocument/2006/relationships/slide" Target="slides/slide3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181" Type="http://schemas.openxmlformats.org/officeDocument/2006/relationships/slide" Target="slides/slide180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497" Type="http://schemas.openxmlformats.org/officeDocument/2006/relationships/slide" Target="slides/slide496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357" Type="http://schemas.openxmlformats.org/officeDocument/2006/relationships/slide" Target="slides/slide356.xml"/><Relationship Id="rId1110" Type="http://schemas.openxmlformats.org/officeDocument/2006/relationships/slide" Target="slides/slide1109.xml"/><Relationship Id="rId54" Type="http://schemas.openxmlformats.org/officeDocument/2006/relationships/slide" Target="slides/slide53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270" Type="http://schemas.openxmlformats.org/officeDocument/2006/relationships/slide" Target="slides/slide269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281" Type="http://schemas.openxmlformats.org/officeDocument/2006/relationships/slide" Target="slides/slide280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76" Type="http://schemas.openxmlformats.org/officeDocument/2006/relationships/slide" Target="slides/slide75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807" Type="http://schemas.openxmlformats.org/officeDocument/2006/relationships/slide" Target="slides/slide806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597" Type="http://schemas.openxmlformats.org/officeDocument/2006/relationships/slide" Target="slides/slide596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03" Type="http://schemas.openxmlformats.org/officeDocument/2006/relationships/slide" Target="slides/slide1002.xml"/><Relationship Id="rId1087" Type="http://schemas.openxmlformats.org/officeDocument/2006/relationships/slide" Target="slides/slide1086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14" Type="http://schemas.openxmlformats.org/officeDocument/2006/relationships/slide" Target="slides/slide13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98" Type="http://schemas.openxmlformats.org/officeDocument/2006/relationships/slide" Target="slides/slide97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25" Type="http://schemas.openxmlformats.org/officeDocument/2006/relationships/slide" Target="slides/slide24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907" Type="http://schemas.openxmlformats.org/officeDocument/2006/relationships/slide" Target="slides/slide906.xml"/><Relationship Id="rId36" Type="http://schemas.openxmlformats.org/officeDocument/2006/relationships/slide" Target="slides/slide35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01" Type="http://schemas.openxmlformats.org/officeDocument/2006/relationships/slide" Target="slides/slide100.xml"/><Relationship Id="rId185" Type="http://schemas.openxmlformats.org/officeDocument/2006/relationships/slide" Target="slides/slide184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392" Type="http://schemas.openxmlformats.org/officeDocument/2006/relationships/slide" Target="slides/slide391.xml"/><Relationship Id="rId613" Type="http://schemas.openxmlformats.org/officeDocument/2006/relationships/slide" Target="slides/slide612.xml"/><Relationship Id="rId697" Type="http://schemas.openxmlformats.org/officeDocument/2006/relationships/slide" Target="slides/slide696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252" Type="http://schemas.openxmlformats.org/officeDocument/2006/relationships/slide" Target="slides/slide251.xml"/><Relationship Id="rId1103" Type="http://schemas.openxmlformats.org/officeDocument/2006/relationships/slide" Target="slides/slide1102.xml"/><Relationship Id="rId47" Type="http://schemas.openxmlformats.org/officeDocument/2006/relationships/slide" Target="slides/slide4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201" Type="http://schemas.openxmlformats.org/officeDocument/2006/relationships/slide" Target="slides/slide200.xml"/><Relationship Id="rId285" Type="http://schemas.openxmlformats.org/officeDocument/2006/relationships/slide" Target="slides/slide284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492" Type="http://schemas.openxmlformats.org/officeDocument/2006/relationships/slide" Target="slides/slide491.xml"/><Relationship Id="rId713" Type="http://schemas.openxmlformats.org/officeDocument/2006/relationships/slide" Target="slides/slide712.xml"/><Relationship Id="rId797" Type="http://schemas.openxmlformats.org/officeDocument/2006/relationships/slide" Target="slides/slide796.xml"/><Relationship Id="rId920" Type="http://schemas.openxmlformats.org/officeDocument/2006/relationships/slide" Target="slides/slide919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296" Type="http://schemas.openxmlformats.org/officeDocument/2006/relationships/slide" Target="slides/slide295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1007" Type="http://schemas.openxmlformats.org/officeDocument/2006/relationships/slide" Target="slides/slide1006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8" Type="http://schemas.openxmlformats.org/officeDocument/2006/relationships/slide" Target="slides/slide1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1018" Type="http://schemas.openxmlformats.org/officeDocument/2006/relationships/slide" Target="slides/slide1017.xml"/><Relationship Id="rId71" Type="http://schemas.openxmlformats.org/officeDocument/2006/relationships/slide" Target="slides/slide7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02" Type="http://schemas.openxmlformats.org/officeDocument/2006/relationships/slide" Target="slides/slide801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82" Type="http://schemas.openxmlformats.org/officeDocument/2006/relationships/slide" Target="slides/slide81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07" Type="http://schemas.openxmlformats.org/officeDocument/2006/relationships/slide" Target="slides/slide1106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20" Type="http://schemas.openxmlformats.org/officeDocument/2006/relationships/slide" Target="slides/slide19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02" Type="http://schemas.openxmlformats.org/officeDocument/2006/relationships/slide" Target="slides/slide901.xml"/><Relationship Id="rId986" Type="http://schemas.openxmlformats.org/officeDocument/2006/relationships/slide" Target="slides/slide985.xml"/><Relationship Id="rId31" Type="http://schemas.openxmlformats.org/officeDocument/2006/relationships/slide" Target="slides/slide30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303" Type="http://schemas.openxmlformats.org/officeDocument/2006/relationships/slide" Target="slides/slide302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706" Type="http://schemas.openxmlformats.org/officeDocument/2006/relationships/slide" Target="slides/slide705.xml"/><Relationship Id="rId748" Type="http://schemas.openxmlformats.org/officeDocument/2006/relationships/slide" Target="slides/slide747.xml"/><Relationship Id="rId913" Type="http://schemas.openxmlformats.org/officeDocument/2006/relationships/slide" Target="slides/slide912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52" Type="http://schemas.openxmlformats.org/officeDocument/2006/relationships/slide" Target="slides/slide551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997" Type="http://schemas.openxmlformats.org/officeDocument/2006/relationships/slide" Target="slides/slide99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899" Type="http://schemas.openxmlformats.org/officeDocument/2006/relationships/slide" Target="slides/slide898.xml"/><Relationship Id="rId1000" Type="http://schemas.openxmlformats.org/officeDocument/2006/relationships/slide" Target="slides/slide999.xml"/><Relationship Id="rId1042" Type="http://schemas.openxmlformats.org/officeDocument/2006/relationships/slide" Target="slides/slide1041.xml"/><Relationship Id="rId1084" Type="http://schemas.openxmlformats.org/officeDocument/2006/relationships/slide" Target="slides/slide1083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454" Type="http://schemas.openxmlformats.org/officeDocument/2006/relationships/slide" Target="slides/slide453.xml"/><Relationship Id="rId496" Type="http://schemas.openxmlformats.org/officeDocument/2006/relationships/slide" Target="slides/slide495.xml"/><Relationship Id="rId661" Type="http://schemas.openxmlformats.org/officeDocument/2006/relationships/slide" Target="slides/slide660.xml"/><Relationship Id="rId717" Type="http://schemas.openxmlformats.org/officeDocument/2006/relationships/slide" Target="slides/slide716.xml"/><Relationship Id="rId759" Type="http://schemas.openxmlformats.org/officeDocument/2006/relationships/slide" Target="slides/slide758.xml"/><Relationship Id="rId924" Type="http://schemas.openxmlformats.org/officeDocument/2006/relationships/slide" Target="slides/slide923.xml"/><Relationship Id="rId966" Type="http://schemas.openxmlformats.org/officeDocument/2006/relationships/slide" Target="slides/slide965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356" Type="http://schemas.openxmlformats.org/officeDocument/2006/relationships/slide" Target="slides/slide355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563" Type="http://schemas.openxmlformats.org/officeDocument/2006/relationships/slide" Target="slides/slide562.xml"/><Relationship Id="rId619" Type="http://schemas.openxmlformats.org/officeDocument/2006/relationships/slide" Target="slides/slide618.xml"/><Relationship Id="rId770" Type="http://schemas.openxmlformats.org/officeDocument/2006/relationships/slide" Target="slides/slide769.xml"/><Relationship Id="rId1151" Type="http://schemas.openxmlformats.org/officeDocument/2006/relationships/theme" Target="theme/theme1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26" Type="http://schemas.openxmlformats.org/officeDocument/2006/relationships/slide" Target="slides/slide825.xml"/><Relationship Id="rId868" Type="http://schemas.openxmlformats.org/officeDocument/2006/relationships/slide" Target="slides/slide867.xml"/><Relationship Id="rId1011" Type="http://schemas.openxmlformats.org/officeDocument/2006/relationships/slide" Target="slides/slide1010.xml"/><Relationship Id="rId1053" Type="http://schemas.openxmlformats.org/officeDocument/2006/relationships/slide" Target="slides/slide1052.xml"/><Relationship Id="rId1109" Type="http://schemas.openxmlformats.org/officeDocument/2006/relationships/slide" Target="slides/slide1108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30" Type="http://schemas.openxmlformats.org/officeDocument/2006/relationships/slide" Target="slides/slide629.xml"/><Relationship Id="rId672" Type="http://schemas.openxmlformats.org/officeDocument/2006/relationships/slide" Target="slides/slide671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1095" Type="http://schemas.openxmlformats.org/officeDocument/2006/relationships/slide" Target="slides/slide1094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367" Type="http://schemas.openxmlformats.org/officeDocument/2006/relationships/slide" Target="slides/slide366.xml"/><Relationship Id="rId532" Type="http://schemas.openxmlformats.org/officeDocument/2006/relationships/slide" Target="slides/slide531.xml"/><Relationship Id="rId574" Type="http://schemas.openxmlformats.org/officeDocument/2006/relationships/slide" Target="slides/slide573.xml"/><Relationship Id="rId977" Type="http://schemas.openxmlformats.org/officeDocument/2006/relationships/slide" Target="slides/slide976.xml"/><Relationship Id="rId1120" Type="http://schemas.openxmlformats.org/officeDocument/2006/relationships/slide" Target="slides/slide1119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37" Type="http://schemas.openxmlformats.org/officeDocument/2006/relationships/slide" Target="slides/slide836.xml"/><Relationship Id="rId879" Type="http://schemas.openxmlformats.org/officeDocument/2006/relationships/slide" Target="slides/slide878.xml"/><Relationship Id="rId1022" Type="http://schemas.openxmlformats.org/officeDocument/2006/relationships/slide" Target="slides/slide1021.xml"/><Relationship Id="rId269" Type="http://schemas.openxmlformats.org/officeDocument/2006/relationships/slide" Target="slides/slide268.xml"/><Relationship Id="rId434" Type="http://schemas.openxmlformats.org/officeDocument/2006/relationships/slide" Target="slides/slide433.xml"/><Relationship Id="rId476" Type="http://schemas.openxmlformats.org/officeDocument/2006/relationships/slide" Target="slides/slide475.xml"/><Relationship Id="rId641" Type="http://schemas.openxmlformats.org/officeDocument/2006/relationships/slide" Target="slides/slide640.xml"/><Relationship Id="rId683" Type="http://schemas.openxmlformats.org/officeDocument/2006/relationships/slide" Target="slides/slide682.xml"/><Relationship Id="rId739" Type="http://schemas.openxmlformats.org/officeDocument/2006/relationships/slide" Target="slides/slide738.xml"/><Relationship Id="rId890" Type="http://schemas.openxmlformats.org/officeDocument/2006/relationships/slide" Target="slides/slide889.xml"/><Relationship Id="rId904" Type="http://schemas.openxmlformats.org/officeDocument/2006/relationships/slide" Target="slides/slide903.xml"/><Relationship Id="rId1064" Type="http://schemas.openxmlformats.org/officeDocument/2006/relationships/slide" Target="slides/slide1063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336" Type="http://schemas.openxmlformats.org/officeDocument/2006/relationships/slide" Target="slides/slide335.xml"/><Relationship Id="rId501" Type="http://schemas.openxmlformats.org/officeDocument/2006/relationships/slide" Target="slides/slide500.xml"/><Relationship Id="rId543" Type="http://schemas.openxmlformats.org/officeDocument/2006/relationships/slide" Target="slides/slide542.xml"/><Relationship Id="rId946" Type="http://schemas.openxmlformats.org/officeDocument/2006/relationships/slide" Target="slides/slide945.xml"/><Relationship Id="rId988" Type="http://schemas.openxmlformats.org/officeDocument/2006/relationships/slide" Target="slides/slide987.xml"/><Relationship Id="rId1131" Type="http://schemas.openxmlformats.org/officeDocument/2006/relationships/slide" Target="slides/slide1130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378" Type="http://schemas.openxmlformats.org/officeDocument/2006/relationships/slide" Target="slides/slide377.xml"/><Relationship Id="rId403" Type="http://schemas.openxmlformats.org/officeDocument/2006/relationships/slide" Target="slides/slide402.xml"/><Relationship Id="rId585" Type="http://schemas.openxmlformats.org/officeDocument/2006/relationships/slide" Target="slides/slide584.xml"/><Relationship Id="rId750" Type="http://schemas.openxmlformats.org/officeDocument/2006/relationships/slide" Target="slides/slide749.xml"/><Relationship Id="rId792" Type="http://schemas.openxmlformats.org/officeDocument/2006/relationships/slide" Target="slides/slide791.xml"/><Relationship Id="rId806" Type="http://schemas.openxmlformats.org/officeDocument/2006/relationships/slide" Target="slides/slide805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52" Type="http://schemas.openxmlformats.org/officeDocument/2006/relationships/slide" Target="slides/slide651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1075" Type="http://schemas.openxmlformats.org/officeDocument/2006/relationships/slide" Target="slides/slide1074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347" Type="http://schemas.openxmlformats.org/officeDocument/2006/relationships/slide" Target="slides/slide346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999" Type="http://schemas.openxmlformats.org/officeDocument/2006/relationships/slide" Target="slides/slide998.xml"/><Relationship Id="rId1100" Type="http://schemas.openxmlformats.org/officeDocument/2006/relationships/slide" Target="slides/slide1099.xml"/><Relationship Id="rId1142" Type="http://schemas.openxmlformats.org/officeDocument/2006/relationships/slide" Target="slides/slide1141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54" Type="http://schemas.openxmlformats.org/officeDocument/2006/relationships/slide" Target="slides/slide553.xml"/><Relationship Id="rId596" Type="http://schemas.openxmlformats.org/officeDocument/2006/relationships/slide" Target="slides/slide595.xml"/><Relationship Id="rId761" Type="http://schemas.openxmlformats.org/officeDocument/2006/relationships/slide" Target="slides/slide760.xml"/><Relationship Id="rId817" Type="http://schemas.openxmlformats.org/officeDocument/2006/relationships/slide" Target="slides/slide816.xml"/><Relationship Id="rId859" Type="http://schemas.openxmlformats.org/officeDocument/2006/relationships/slide" Target="slides/slide858.xml"/><Relationship Id="rId1002" Type="http://schemas.openxmlformats.org/officeDocument/2006/relationships/slide" Target="slides/slide100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Relationship Id="rId414" Type="http://schemas.openxmlformats.org/officeDocument/2006/relationships/slide" Target="slides/slide413.xml"/><Relationship Id="rId456" Type="http://schemas.openxmlformats.org/officeDocument/2006/relationships/slide" Target="slides/slide455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44" Type="http://schemas.openxmlformats.org/officeDocument/2006/relationships/slide" Target="slides/slide1043.xml"/><Relationship Id="rId1086" Type="http://schemas.openxmlformats.org/officeDocument/2006/relationships/slide" Target="slides/slide1085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968" Type="http://schemas.openxmlformats.org/officeDocument/2006/relationships/slide" Target="slides/slide967.xml"/><Relationship Id="rId1111" Type="http://schemas.openxmlformats.org/officeDocument/2006/relationships/slide" Target="slides/slide1110.xml"/><Relationship Id="rId55" Type="http://schemas.openxmlformats.org/officeDocument/2006/relationships/slide" Target="slides/slide54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30" Type="http://schemas.openxmlformats.org/officeDocument/2006/relationships/slide" Target="slides/slide729.xml"/><Relationship Id="rId772" Type="http://schemas.openxmlformats.org/officeDocument/2006/relationships/slide" Target="slides/slide771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62" Type="http://schemas.openxmlformats.org/officeDocument/2006/relationships/slide" Target="slides/slide16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467" Type="http://schemas.openxmlformats.org/officeDocument/2006/relationships/slide" Target="slides/slide466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1097" Type="http://schemas.openxmlformats.org/officeDocument/2006/relationships/slide" Target="slides/slide1096.xml"/><Relationship Id="rId271" Type="http://schemas.openxmlformats.org/officeDocument/2006/relationships/slide" Target="slides/slide270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37" Type="http://schemas.openxmlformats.org/officeDocument/2006/relationships/slide" Target="slides/slide936.xml"/><Relationship Id="rId979" Type="http://schemas.openxmlformats.org/officeDocument/2006/relationships/slide" Target="slides/slide978.xml"/><Relationship Id="rId1122" Type="http://schemas.openxmlformats.org/officeDocument/2006/relationships/slide" Target="slides/slide1121.xml"/><Relationship Id="rId24" Type="http://schemas.openxmlformats.org/officeDocument/2006/relationships/slide" Target="slides/slide23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27" Type="http://schemas.openxmlformats.org/officeDocument/2006/relationships/slide" Target="slides/slide326.xml"/><Relationship Id="rId369" Type="http://schemas.openxmlformats.org/officeDocument/2006/relationships/slide" Target="slides/slide368.xml"/><Relationship Id="rId534" Type="http://schemas.openxmlformats.org/officeDocument/2006/relationships/slide" Target="slides/slide533.xml"/><Relationship Id="rId576" Type="http://schemas.openxmlformats.org/officeDocument/2006/relationships/slide" Target="slides/slide575.xml"/><Relationship Id="rId741" Type="http://schemas.openxmlformats.org/officeDocument/2006/relationships/slide" Target="slides/slide740.xml"/><Relationship Id="rId783" Type="http://schemas.openxmlformats.org/officeDocument/2006/relationships/slide" Target="slides/slide782.xml"/><Relationship Id="rId839" Type="http://schemas.openxmlformats.org/officeDocument/2006/relationships/slide" Target="slides/slide838.xml"/><Relationship Id="rId990" Type="http://schemas.openxmlformats.org/officeDocument/2006/relationships/slide" Target="slides/slide989.xml"/><Relationship Id="rId173" Type="http://schemas.openxmlformats.org/officeDocument/2006/relationships/slide" Target="slides/slide172.xml"/><Relationship Id="rId229" Type="http://schemas.openxmlformats.org/officeDocument/2006/relationships/slide" Target="slides/slide228.xml"/><Relationship Id="rId380" Type="http://schemas.openxmlformats.org/officeDocument/2006/relationships/slide" Target="slides/slide379.xml"/><Relationship Id="rId436" Type="http://schemas.openxmlformats.org/officeDocument/2006/relationships/slide" Target="slides/slide435.xml"/><Relationship Id="rId601" Type="http://schemas.openxmlformats.org/officeDocument/2006/relationships/slide" Target="slides/slide600.xml"/><Relationship Id="rId643" Type="http://schemas.openxmlformats.org/officeDocument/2006/relationships/slide" Target="slides/slide642.xml"/><Relationship Id="rId1024" Type="http://schemas.openxmlformats.org/officeDocument/2006/relationships/slide" Target="slides/slide1023.xml"/><Relationship Id="rId1066" Type="http://schemas.openxmlformats.org/officeDocument/2006/relationships/slide" Target="slides/slide1065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50" Type="http://schemas.openxmlformats.org/officeDocument/2006/relationships/slide" Target="slides/slide849.xml"/><Relationship Id="rId892" Type="http://schemas.openxmlformats.org/officeDocument/2006/relationships/slide" Target="slides/slide891.xml"/><Relationship Id="rId906" Type="http://schemas.openxmlformats.org/officeDocument/2006/relationships/slide" Target="slides/slide905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35" Type="http://schemas.openxmlformats.org/officeDocument/2006/relationships/slide" Target="slides/slide34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38" Type="http://schemas.openxmlformats.org/officeDocument/2006/relationships/slide" Target="slides/slide337.xml"/><Relationship Id="rId503" Type="http://schemas.openxmlformats.org/officeDocument/2006/relationships/slide" Target="slides/slide502.xml"/><Relationship Id="rId545" Type="http://schemas.openxmlformats.org/officeDocument/2006/relationships/slide" Target="slides/slide544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752" Type="http://schemas.openxmlformats.org/officeDocument/2006/relationships/slide" Target="slides/slide751.xml"/><Relationship Id="rId808" Type="http://schemas.openxmlformats.org/officeDocument/2006/relationships/slide" Target="slides/slide80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447" Type="http://schemas.openxmlformats.org/officeDocument/2006/relationships/slide" Target="slides/slide446.xml"/><Relationship Id="rId612" Type="http://schemas.openxmlformats.org/officeDocument/2006/relationships/slide" Target="slides/slide611.xml"/><Relationship Id="rId794" Type="http://schemas.openxmlformats.org/officeDocument/2006/relationships/slide" Target="slides/slide793.xml"/><Relationship Id="rId1035" Type="http://schemas.openxmlformats.org/officeDocument/2006/relationships/slide" Target="slides/slide1034.xml"/><Relationship Id="rId1077" Type="http://schemas.openxmlformats.org/officeDocument/2006/relationships/slide" Target="slides/slide1076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54" Type="http://schemas.openxmlformats.org/officeDocument/2006/relationships/slide" Target="slides/slide653.xml"/><Relationship Id="rId696" Type="http://schemas.openxmlformats.org/officeDocument/2006/relationships/slide" Target="slides/slide695.xml"/><Relationship Id="rId861" Type="http://schemas.openxmlformats.org/officeDocument/2006/relationships/slide" Target="slides/slide860.xml"/><Relationship Id="rId917" Type="http://schemas.openxmlformats.org/officeDocument/2006/relationships/slide" Target="slides/slide916.xml"/><Relationship Id="rId959" Type="http://schemas.openxmlformats.org/officeDocument/2006/relationships/slide" Target="slides/slide958.xml"/><Relationship Id="rId1102" Type="http://schemas.openxmlformats.org/officeDocument/2006/relationships/slide" Target="slides/slide1101.xml"/><Relationship Id="rId46" Type="http://schemas.openxmlformats.org/officeDocument/2006/relationships/slide" Target="slides/slide45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349" Type="http://schemas.openxmlformats.org/officeDocument/2006/relationships/slide" Target="slides/slide348.xml"/><Relationship Id="rId514" Type="http://schemas.openxmlformats.org/officeDocument/2006/relationships/slide" Target="slides/slide513.xml"/><Relationship Id="rId556" Type="http://schemas.openxmlformats.org/officeDocument/2006/relationships/slide" Target="slides/slide555.xml"/><Relationship Id="rId721" Type="http://schemas.openxmlformats.org/officeDocument/2006/relationships/slide" Target="slides/slide720.xml"/><Relationship Id="rId763" Type="http://schemas.openxmlformats.org/officeDocument/2006/relationships/slide" Target="slides/slide762.xml"/><Relationship Id="rId1144" Type="http://schemas.openxmlformats.org/officeDocument/2006/relationships/slide" Target="slides/slide1143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53" Type="http://schemas.openxmlformats.org/officeDocument/2006/relationships/slide" Target="slides/slide152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360" Type="http://schemas.openxmlformats.org/officeDocument/2006/relationships/slide" Target="slides/slide359.xml"/><Relationship Id="rId416" Type="http://schemas.openxmlformats.org/officeDocument/2006/relationships/slide" Target="slides/slide415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970" Type="http://schemas.openxmlformats.org/officeDocument/2006/relationships/slide" Target="slides/slide969.xml"/><Relationship Id="rId1004" Type="http://schemas.openxmlformats.org/officeDocument/2006/relationships/slide" Target="slides/slide1003.xml"/><Relationship Id="rId1046" Type="http://schemas.openxmlformats.org/officeDocument/2006/relationships/slide" Target="slides/slide1045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23" Type="http://schemas.openxmlformats.org/officeDocument/2006/relationships/slide" Target="slides/slide622.xml"/><Relationship Id="rId665" Type="http://schemas.openxmlformats.org/officeDocument/2006/relationships/slide" Target="slides/slide664.xml"/><Relationship Id="rId830" Type="http://schemas.openxmlformats.org/officeDocument/2006/relationships/slide" Target="slides/slide829.xml"/><Relationship Id="rId872" Type="http://schemas.openxmlformats.org/officeDocument/2006/relationships/slide" Target="slides/slide871.xml"/><Relationship Id="rId928" Type="http://schemas.openxmlformats.org/officeDocument/2006/relationships/slide" Target="slides/slide927.xml"/><Relationship Id="rId1088" Type="http://schemas.openxmlformats.org/officeDocument/2006/relationships/slide" Target="slides/slide1087.xml"/><Relationship Id="rId15" Type="http://schemas.openxmlformats.org/officeDocument/2006/relationships/slide" Target="slides/slide14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567" Type="http://schemas.openxmlformats.org/officeDocument/2006/relationships/slide" Target="slides/slide566.xml"/><Relationship Id="rId732" Type="http://schemas.openxmlformats.org/officeDocument/2006/relationships/slide" Target="slides/slide731.xml"/><Relationship Id="rId1113" Type="http://schemas.openxmlformats.org/officeDocument/2006/relationships/slide" Target="slides/slide1112.xml"/><Relationship Id="rId99" Type="http://schemas.openxmlformats.org/officeDocument/2006/relationships/slide" Target="slides/slide98.xml"/><Relationship Id="rId122" Type="http://schemas.openxmlformats.org/officeDocument/2006/relationships/slide" Target="slides/slide121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15" Type="http://schemas.openxmlformats.org/officeDocument/2006/relationships/slide" Target="slides/slide1014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469" Type="http://schemas.openxmlformats.org/officeDocument/2006/relationships/slide" Target="slides/slide468.xml"/><Relationship Id="rId634" Type="http://schemas.openxmlformats.org/officeDocument/2006/relationships/slide" Target="slides/slide633.xml"/><Relationship Id="rId676" Type="http://schemas.openxmlformats.org/officeDocument/2006/relationships/slide" Target="slides/slide675.xml"/><Relationship Id="rId841" Type="http://schemas.openxmlformats.org/officeDocument/2006/relationships/slide" Target="slides/slide840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73" Type="http://schemas.openxmlformats.org/officeDocument/2006/relationships/slide" Target="slides/slide272.xml"/><Relationship Id="rId329" Type="http://schemas.openxmlformats.org/officeDocument/2006/relationships/slide" Target="slides/slide328.xml"/><Relationship Id="rId480" Type="http://schemas.openxmlformats.org/officeDocument/2006/relationships/slide" Target="slides/slide479.xml"/><Relationship Id="rId536" Type="http://schemas.openxmlformats.org/officeDocument/2006/relationships/slide" Target="slides/slide535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175" Type="http://schemas.openxmlformats.org/officeDocument/2006/relationships/slide" Target="slides/slide174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43" Type="http://schemas.openxmlformats.org/officeDocument/2006/relationships/slide" Target="slides/slide742.xml"/><Relationship Id="rId785" Type="http://schemas.openxmlformats.org/officeDocument/2006/relationships/slide" Target="slides/slide784.xml"/><Relationship Id="rId950" Type="http://schemas.openxmlformats.org/officeDocument/2006/relationships/slide" Target="slides/slide949.xml"/><Relationship Id="rId992" Type="http://schemas.openxmlformats.org/officeDocument/2006/relationships/slide" Target="slides/slide991.xml"/><Relationship Id="rId1026" Type="http://schemas.openxmlformats.org/officeDocument/2006/relationships/slide" Target="slides/slide1025.xml"/><Relationship Id="rId200" Type="http://schemas.openxmlformats.org/officeDocument/2006/relationships/slide" Target="slides/slide199.xml"/><Relationship Id="rId382" Type="http://schemas.openxmlformats.org/officeDocument/2006/relationships/slide" Target="slides/slide381.xml"/><Relationship Id="rId438" Type="http://schemas.openxmlformats.org/officeDocument/2006/relationships/slide" Target="slides/slide437.xml"/><Relationship Id="rId603" Type="http://schemas.openxmlformats.org/officeDocument/2006/relationships/slide" Target="slides/slide602.xml"/><Relationship Id="rId645" Type="http://schemas.openxmlformats.org/officeDocument/2006/relationships/slide" Target="slides/slide644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852" Type="http://schemas.openxmlformats.org/officeDocument/2006/relationships/slide" Target="slides/slide851.xml"/><Relationship Id="rId908" Type="http://schemas.openxmlformats.org/officeDocument/2006/relationships/slide" Target="slides/slide907.xml"/><Relationship Id="rId1068" Type="http://schemas.openxmlformats.org/officeDocument/2006/relationships/slide" Target="slides/slide1067.xml"/><Relationship Id="rId242" Type="http://schemas.openxmlformats.org/officeDocument/2006/relationships/slide" Target="slides/slide241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894" Type="http://schemas.openxmlformats.org/officeDocument/2006/relationships/slide" Target="slides/slide893.xml"/><Relationship Id="rId1135" Type="http://schemas.openxmlformats.org/officeDocument/2006/relationships/slide" Target="slides/slide1134.xml"/><Relationship Id="rId37" Type="http://schemas.openxmlformats.org/officeDocument/2006/relationships/slide" Target="slides/slide36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44" Type="http://schemas.openxmlformats.org/officeDocument/2006/relationships/slide" Target="slides/slide143.xml"/><Relationship Id="rId547" Type="http://schemas.openxmlformats.org/officeDocument/2006/relationships/slide" Target="slides/slide546.xml"/><Relationship Id="rId589" Type="http://schemas.openxmlformats.org/officeDocument/2006/relationships/slide" Target="slides/slide588.xml"/><Relationship Id="rId754" Type="http://schemas.openxmlformats.org/officeDocument/2006/relationships/slide" Target="slides/slide753.xml"/><Relationship Id="rId796" Type="http://schemas.openxmlformats.org/officeDocument/2006/relationships/slide" Target="slides/slide795.xml"/><Relationship Id="rId961" Type="http://schemas.openxmlformats.org/officeDocument/2006/relationships/slide" Target="slides/slide960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51" Type="http://schemas.openxmlformats.org/officeDocument/2006/relationships/slide" Target="slides/slide350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449" Type="http://schemas.openxmlformats.org/officeDocument/2006/relationships/slide" Target="slides/slide448.xml"/><Relationship Id="rId614" Type="http://schemas.openxmlformats.org/officeDocument/2006/relationships/slide" Target="slides/slide613.xml"/><Relationship Id="rId656" Type="http://schemas.openxmlformats.org/officeDocument/2006/relationships/slide" Target="slides/slide655.xml"/><Relationship Id="rId821" Type="http://schemas.openxmlformats.org/officeDocument/2006/relationships/slide" Target="slides/slide820.xml"/><Relationship Id="rId863" Type="http://schemas.openxmlformats.org/officeDocument/2006/relationships/slide" Target="slides/slide862.xml"/><Relationship Id="rId1037" Type="http://schemas.openxmlformats.org/officeDocument/2006/relationships/slide" Target="slides/slide1036.xml"/><Relationship Id="rId1079" Type="http://schemas.openxmlformats.org/officeDocument/2006/relationships/slide" Target="slides/slide1078.xml"/><Relationship Id="rId211" Type="http://schemas.openxmlformats.org/officeDocument/2006/relationships/slide" Target="slides/slide210.xml"/><Relationship Id="rId253" Type="http://schemas.openxmlformats.org/officeDocument/2006/relationships/slide" Target="slides/slide252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460" Type="http://schemas.openxmlformats.org/officeDocument/2006/relationships/slide" Target="slides/slide459.xml"/><Relationship Id="rId516" Type="http://schemas.openxmlformats.org/officeDocument/2006/relationships/slide" Target="slides/slide515.xml"/><Relationship Id="rId698" Type="http://schemas.openxmlformats.org/officeDocument/2006/relationships/slide" Target="slides/slide697.xml"/><Relationship Id="rId919" Type="http://schemas.openxmlformats.org/officeDocument/2006/relationships/slide" Target="slides/slide918.xml"/><Relationship Id="rId1090" Type="http://schemas.openxmlformats.org/officeDocument/2006/relationships/slide" Target="slides/slide1089.xml"/><Relationship Id="rId1104" Type="http://schemas.openxmlformats.org/officeDocument/2006/relationships/slide" Target="slides/slide1103.xml"/><Relationship Id="rId1146" Type="http://schemas.openxmlformats.org/officeDocument/2006/relationships/slide" Target="slides/slide1145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23" Type="http://schemas.openxmlformats.org/officeDocument/2006/relationships/slide" Target="slides/slide722.xml"/><Relationship Id="rId765" Type="http://schemas.openxmlformats.org/officeDocument/2006/relationships/slide" Target="slides/slide764.xml"/><Relationship Id="rId930" Type="http://schemas.openxmlformats.org/officeDocument/2006/relationships/slide" Target="slides/slide929.xml"/><Relationship Id="rId972" Type="http://schemas.openxmlformats.org/officeDocument/2006/relationships/slide" Target="slides/slide971.xml"/><Relationship Id="rId1006" Type="http://schemas.openxmlformats.org/officeDocument/2006/relationships/slide" Target="slides/slide1005.xml"/><Relationship Id="rId155" Type="http://schemas.openxmlformats.org/officeDocument/2006/relationships/slide" Target="slides/slide154.xml"/><Relationship Id="rId197" Type="http://schemas.openxmlformats.org/officeDocument/2006/relationships/slide" Target="slides/slide196.xml"/><Relationship Id="rId362" Type="http://schemas.openxmlformats.org/officeDocument/2006/relationships/slide" Target="slides/slide361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222" Type="http://schemas.openxmlformats.org/officeDocument/2006/relationships/slide" Target="slides/slide221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1115" Type="http://schemas.openxmlformats.org/officeDocument/2006/relationships/slide" Target="slides/slide1114.xml"/><Relationship Id="rId17" Type="http://schemas.openxmlformats.org/officeDocument/2006/relationships/slide" Target="slides/slide16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27" Type="http://schemas.openxmlformats.org/officeDocument/2006/relationships/slide" Target="slides/slide526.xml"/><Relationship Id="rId569" Type="http://schemas.openxmlformats.org/officeDocument/2006/relationships/slide" Target="slides/slide568.xml"/><Relationship Id="rId734" Type="http://schemas.openxmlformats.org/officeDocument/2006/relationships/slide" Target="slides/slide733.xml"/><Relationship Id="rId776" Type="http://schemas.openxmlformats.org/officeDocument/2006/relationships/slide" Target="slides/slide775.xml"/><Relationship Id="rId941" Type="http://schemas.openxmlformats.org/officeDocument/2006/relationships/slide" Target="slides/slide940.xml"/><Relationship Id="rId983" Type="http://schemas.openxmlformats.org/officeDocument/2006/relationships/slide" Target="slides/slide982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31" Type="http://schemas.openxmlformats.org/officeDocument/2006/relationships/slide" Target="slides/slide330.xml"/><Relationship Id="rId373" Type="http://schemas.openxmlformats.org/officeDocument/2006/relationships/slide" Target="slides/slide372.xml"/><Relationship Id="rId429" Type="http://schemas.openxmlformats.org/officeDocument/2006/relationships/slide" Target="slides/slide428.xml"/><Relationship Id="rId580" Type="http://schemas.openxmlformats.org/officeDocument/2006/relationships/slide" Target="slides/slide579.xml"/><Relationship Id="rId636" Type="http://schemas.openxmlformats.org/officeDocument/2006/relationships/slide" Target="slides/slide635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059" Type="http://schemas.openxmlformats.org/officeDocument/2006/relationships/slide" Target="slides/slide1058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43" Type="http://schemas.openxmlformats.org/officeDocument/2006/relationships/slide" Target="slides/slide842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1126" Type="http://schemas.openxmlformats.org/officeDocument/2006/relationships/slide" Target="slides/slide1125.xml"/><Relationship Id="rId28" Type="http://schemas.openxmlformats.org/officeDocument/2006/relationships/slide" Target="slides/slide27.xml"/><Relationship Id="rId275" Type="http://schemas.openxmlformats.org/officeDocument/2006/relationships/slide" Target="slides/slide274.xml"/><Relationship Id="rId300" Type="http://schemas.openxmlformats.org/officeDocument/2006/relationships/slide" Target="slides/slide299.xml"/><Relationship Id="rId482" Type="http://schemas.openxmlformats.org/officeDocument/2006/relationships/slide" Target="slides/slide481.xml"/><Relationship Id="rId538" Type="http://schemas.openxmlformats.org/officeDocument/2006/relationships/slide" Target="slides/slide537.xml"/><Relationship Id="rId703" Type="http://schemas.openxmlformats.org/officeDocument/2006/relationships/slide" Target="slides/slide702.xml"/><Relationship Id="rId745" Type="http://schemas.openxmlformats.org/officeDocument/2006/relationships/slide" Target="slides/slide744.xml"/><Relationship Id="rId910" Type="http://schemas.openxmlformats.org/officeDocument/2006/relationships/slide" Target="slides/slide909.xml"/><Relationship Id="rId952" Type="http://schemas.openxmlformats.org/officeDocument/2006/relationships/slide" Target="slides/slide951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77" Type="http://schemas.openxmlformats.org/officeDocument/2006/relationships/slide" Target="slides/slide176.xml"/><Relationship Id="rId342" Type="http://schemas.openxmlformats.org/officeDocument/2006/relationships/slide" Target="slides/slide341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605" Type="http://schemas.openxmlformats.org/officeDocument/2006/relationships/slide" Target="slides/slide604.xml"/><Relationship Id="rId787" Type="http://schemas.openxmlformats.org/officeDocument/2006/relationships/slide" Target="slides/slide786.xml"/><Relationship Id="rId812" Type="http://schemas.openxmlformats.org/officeDocument/2006/relationships/slide" Target="slides/slide811.xml"/><Relationship Id="rId994" Type="http://schemas.openxmlformats.org/officeDocument/2006/relationships/slide" Target="slides/slide993.xml"/><Relationship Id="rId1028" Type="http://schemas.openxmlformats.org/officeDocument/2006/relationships/slide" Target="slides/slide1027.xml"/><Relationship Id="rId202" Type="http://schemas.openxmlformats.org/officeDocument/2006/relationships/slide" Target="slides/slide201.xml"/><Relationship Id="rId244" Type="http://schemas.openxmlformats.org/officeDocument/2006/relationships/slide" Target="slides/slide243.xml"/><Relationship Id="rId647" Type="http://schemas.openxmlformats.org/officeDocument/2006/relationships/slide" Target="slides/slide646.xml"/><Relationship Id="rId689" Type="http://schemas.openxmlformats.org/officeDocument/2006/relationships/slide" Target="slides/slide688.xml"/><Relationship Id="rId854" Type="http://schemas.openxmlformats.org/officeDocument/2006/relationships/slide" Target="slides/slide853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39" Type="http://schemas.openxmlformats.org/officeDocument/2006/relationships/slide" Target="slides/slide38.xml"/><Relationship Id="rId286" Type="http://schemas.openxmlformats.org/officeDocument/2006/relationships/slide" Target="slides/slide285.xml"/><Relationship Id="rId451" Type="http://schemas.openxmlformats.org/officeDocument/2006/relationships/slide" Target="slides/slide450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549" Type="http://schemas.openxmlformats.org/officeDocument/2006/relationships/slide" Target="slides/slide548.xml"/><Relationship Id="rId714" Type="http://schemas.openxmlformats.org/officeDocument/2006/relationships/slide" Target="slides/slide713.xml"/><Relationship Id="rId756" Type="http://schemas.openxmlformats.org/officeDocument/2006/relationships/slide" Target="slides/slide755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46" Type="http://schemas.openxmlformats.org/officeDocument/2006/relationships/slide" Target="slides/slide145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53" Type="http://schemas.openxmlformats.org/officeDocument/2006/relationships/slide" Target="slides/slide352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16" Type="http://schemas.openxmlformats.org/officeDocument/2006/relationships/slide" Target="slides/slide615.xml"/><Relationship Id="rId658" Type="http://schemas.openxmlformats.org/officeDocument/2006/relationships/slide" Target="slides/slide657.xml"/><Relationship Id="rId823" Type="http://schemas.openxmlformats.org/officeDocument/2006/relationships/slide" Target="slides/slide822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255" Type="http://schemas.openxmlformats.org/officeDocument/2006/relationships/slide" Target="slides/slide254.xml"/><Relationship Id="rId297" Type="http://schemas.openxmlformats.org/officeDocument/2006/relationships/slide" Target="slides/slide296.xml"/><Relationship Id="rId462" Type="http://schemas.openxmlformats.org/officeDocument/2006/relationships/slide" Target="slides/slide461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092" Type="http://schemas.openxmlformats.org/officeDocument/2006/relationships/slide" Target="slides/slide1091.xml"/><Relationship Id="rId1106" Type="http://schemas.openxmlformats.org/officeDocument/2006/relationships/slide" Target="slides/slide1105.xml"/><Relationship Id="rId1148" Type="http://schemas.openxmlformats.org/officeDocument/2006/relationships/slide" Target="slides/slide1147.xml"/><Relationship Id="rId115" Type="http://schemas.openxmlformats.org/officeDocument/2006/relationships/slide" Target="slides/slide114.xml"/><Relationship Id="rId157" Type="http://schemas.openxmlformats.org/officeDocument/2006/relationships/slide" Target="slides/slide156.xml"/><Relationship Id="rId322" Type="http://schemas.openxmlformats.org/officeDocument/2006/relationships/slide" Target="slides/slide321.xml"/><Relationship Id="rId364" Type="http://schemas.openxmlformats.org/officeDocument/2006/relationships/slide" Target="slides/slide363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1008" Type="http://schemas.openxmlformats.org/officeDocument/2006/relationships/slide" Target="slides/slide1007.xml"/><Relationship Id="rId61" Type="http://schemas.openxmlformats.org/officeDocument/2006/relationships/slide" Target="slides/slide60.xml"/><Relationship Id="rId199" Type="http://schemas.openxmlformats.org/officeDocument/2006/relationships/slide" Target="slides/slide198.xml"/><Relationship Id="rId571" Type="http://schemas.openxmlformats.org/officeDocument/2006/relationships/slide" Target="slides/slide570.xml"/><Relationship Id="rId627" Type="http://schemas.openxmlformats.org/officeDocument/2006/relationships/slide" Target="slides/slide626.xml"/><Relationship Id="rId669" Type="http://schemas.openxmlformats.org/officeDocument/2006/relationships/slide" Target="slides/slide668.xml"/><Relationship Id="rId834" Type="http://schemas.openxmlformats.org/officeDocument/2006/relationships/slide" Target="slides/slide833.xml"/><Relationship Id="rId876" Type="http://schemas.openxmlformats.org/officeDocument/2006/relationships/slide" Target="slides/slide875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66" Type="http://schemas.openxmlformats.org/officeDocument/2006/relationships/slide" Target="slides/slide265.xml"/><Relationship Id="rId431" Type="http://schemas.openxmlformats.org/officeDocument/2006/relationships/slide" Target="slides/slide430.xml"/><Relationship Id="rId473" Type="http://schemas.openxmlformats.org/officeDocument/2006/relationships/slide" Target="slides/slide472.xml"/><Relationship Id="rId529" Type="http://schemas.openxmlformats.org/officeDocument/2006/relationships/slide" Target="slides/slide528.xml"/><Relationship Id="rId680" Type="http://schemas.openxmlformats.org/officeDocument/2006/relationships/slide" Target="slides/slide679.xml"/><Relationship Id="rId736" Type="http://schemas.openxmlformats.org/officeDocument/2006/relationships/slide" Target="slides/slide735.xml"/><Relationship Id="rId901" Type="http://schemas.openxmlformats.org/officeDocument/2006/relationships/slide" Target="slides/slide900.xml"/><Relationship Id="rId1061" Type="http://schemas.openxmlformats.org/officeDocument/2006/relationships/slide" Target="slides/slide1060.xml"/><Relationship Id="rId1117" Type="http://schemas.openxmlformats.org/officeDocument/2006/relationships/slide" Target="slides/slide1116.xml"/><Relationship Id="rId30" Type="http://schemas.openxmlformats.org/officeDocument/2006/relationships/slide" Target="slides/slide29.xml"/><Relationship Id="rId126" Type="http://schemas.openxmlformats.org/officeDocument/2006/relationships/slide" Target="slides/slide125.xml"/><Relationship Id="rId168" Type="http://schemas.openxmlformats.org/officeDocument/2006/relationships/slide" Target="slides/slide167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43" Type="http://schemas.openxmlformats.org/officeDocument/2006/relationships/slide" Target="slides/slide942.xml"/><Relationship Id="rId985" Type="http://schemas.openxmlformats.org/officeDocument/2006/relationships/slide" Target="slides/slide984.xml"/><Relationship Id="rId1019" Type="http://schemas.openxmlformats.org/officeDocument/2006/relationships/slide" Target="slides/slide1018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638" Type="http://schemas.openxmlformats.org/officeDocument/2006/relationships/slide" Target="slides/slide637.xml"/><Relationship Id="rId803" Type="http://schemas.openxmlformats.org/officeDocument/2006/relationships/slide" Target="slides/slide802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277" Type="http://schemas.openxmlformats.org/officeDocument/2006/relationships/slide" Target="slides/slide276.xml"/><Relationship Id="rId400" Type="http://schemas.openxmlformats.org/officeDocument/2006/relationships/slide" Target="slides/slide399.xml"/><Relationship Id="rId442" Type="http://schemas.openxmlformats.org/officeDocument/2006/relationships/slide" Target="slides/slide441.xml"/><Relationship Id="rId484" Type="http://schemas.openxmlformats.org/officeDocument/2006/relationships/slide" Target="slides/slide483.xml"/><Relationship Id="rId705" Type="http://schemas.openxmlformats.org/officeDocument/2006/relationships/slide" Target="slides/slide704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1128" Type="http://schemas.openxmlformats.org/officeDocument/2006/relationships/slide" Target="slides/slide1127.xml"/><Relationship Id="rId137" Type="http://schemas.openxmlformats.org/officeDocument/2006/relationships/slide" Target="slides/slide136.xml"/><Relationship Id="rId302" Type="http://schemas.openxmlformats.org/officeDocument/2006/relationships/slide" Target="slides/slide301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47" Type="http://schemas.openxmlformats.org/officeDocument/2006/relationships/slide" Target="slides/slide746.xml"/><Relationship Id="rId789" Type="http://schemas.openxmlformats.org/officeDocument/2006/relationships/slide" Target="slides/slide788.xml"/><Relationship Id="rId912" Type="http://schemas.openxmlformats.org/officeDocument/2006/relationships/slide" Target="slides/slide911.xml"/><Relationship Id="rId954" Type="http://schemas.openxmlformats.org/officeDocument/2006/relationships/slide" Target="slides/slide953.xml"/><Relationship Id="rId996" Type="http://schemas.openxmlformats.org/officeDocument/2006/relationships/slide" Target="slides/slide995.xml"/><Relationship Id="rId41" Type="http://schemas.openxmlformats.org/officeDocument/2006/relationships/slide" Target="slides/slide40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51" Type="http://schemas.openxmlformats.org/officeDocument/2006/relationships/slide" Target="slides/slide550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649" Type="http://schemas.openxmlformats.org/officeDocument/2006/relationships/slide" Target="slides/slide648.xml"/><Relationship Id="rId814" Type="http://schemas.openxmlformats.org/officeDocument/2006/relationships/slide" Target="slides/slide813.xml"/><Relationship Id="rId856" Type="http://schemas.openxmlformats.org/officeDocument/2006/relationships/slide" Target="slides/slide85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46" Type="http://schemas.openxmlformats.org/officeDocument/2006/relationships/slide" Target="slides/slide245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453" Type="http://schemas.openxmlformats.org/officeDocument/2006/relationships/slide" Target="slides/slide452.xml"/><Relationship Id="rId509" Type="http://schemas.openxmlformats.org/officeDocument/2006/relationships/slide" Target="slides/slide508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41" Type="http://schemas.openxmlformats.org/officeDocument/2006/relationships/slide" Target="slides/slide1040.xml"/><Relationship Id="rId1083" Type="http://schemas.openxmlformats.org/officeDocument/2006/relationships/slide" Target="slides/slide1082.xml"/><Relationship Id="rId1139" Type="http://schemas.openxmlformats.org/officeDocument/2006/relationships/slide" Target="slides/slide1138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495" Type="http://schemas.openxmlformats.org/officeDocument/2006/relationships/slide" Target="slides/slide494.xml"/><Relationship Id="rId716" Type="http://schemas.openxmlformats.org/officeDocument/2006/relationships/slide" Target="slides/slide715.xml"/><Relationship Id="rId758" Type="http://schemas.openxmlformats.org/officeDocument/2006/relationships/slide" Target="slides/slide757.xml"/><Relationship Id="rId923" Type="http://schemas.openxmlformats.org/officeDocument/2006/relationships/slide" Target="slides/slide922.xml"/><Relationship Id="rId965" Type="http://schemas.openxmlformats.org/officeDocument/2006/relationships/slide" Target="slides/slide964.xml"/><Relationship Id="rId1150" Type="http://schemas.openxmlformats.org/officeDocument/2006/relationships/viewProps" Target="viewProps.xml"/><Relationship Id="rId10" Type="http://schemas.openxmlformats.org/officeDocument/2006/relationships/slide" Target="slides/slide9.xml"/><Relationship Id="rId52" Type="http://schemas.openxmlformats.org/officeDocument/2006/relationships/slide" Target="slides/slide51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562" Type="http://schemas.openxmlformats.org/officeDocument/2006/relationships/slide" Target="slides/slide561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215" Type="http://schemas.openxmlformats.org/officeDocument/2006/relationships/slide" Target="slides/slide214.xml"/><Relationship Id="rId257" Type="http://schemas.openxmlformats.org/officeDocument/2006/relationships/slide" Target="slides/slide256.xml"/><Relationship Id="rId422" Type="http://schemas.openxmlformats.org/officeDocument/2006/relationships/slide" Target="slides/slide421.xml"/><Relationship Id="rId464" Type="http://schemas.openxmlformats.org/officeDocument/2006/relationships/slide" Target="slides/slide463.xml"/><Relationship Id="rId867" Type="http://schemas.openxmlformats.org/officeDocument/2006/relationships/slide" Target="slides/slide866.xml"/><Relationship Id="rId1010" Type="http://schemas.openxmlformats.org/officeDocument/2006/relationships/slide" Target="slides/slide1009.xml"/><Relationship Id="rId1052" Type="http://schemas.openxmlformats.org/officeDocument/2006/relationships/slide" Target="slides/slide1051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299" Type="http://schemas.openxmlformats.org/officeDocument/2006/relationships/slide" Target="slides/slide298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74" Type="http://schemas.openxmlformats.org/officeDocument/2006/relationships/slide" Target="slides/slide73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84" Type="http://schemas.openxmlformats.org/officeDocument/2006/relationships/slide" Target="slides/slide583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tableStyles" Target="tableStyles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00" Type="http://schemas.openxmlformats.org/officeDocument/2006/relationships/slide" Target="slides/slide599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05" Type="http://schemas.openxmlformats.org/officeDocument/2006/relationships/slide" Target="slides/slide904.xml"/><Relationship Id="rId989" Type="http://schemas.openxmlformats.org/officeDocument/2006/relationships/slide" Target="slides/slide988.xml"/><Relationship Id="rId34" Type="http://schemas.openxmlformats.org/officeDocument/2006/relationships/slide" Target="slides/slide33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45" Type="http://schemas.openxmlformats.org/officeDocument/2006/relationships/slide" Target="slides/slide4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56" Type="http://schemas.openxmlformats.org/officeDocument/2006/relationships/slide" Target="slides/slide55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78" Type="http://schemas.openxmlformats.org/officeDocument/2006/relationships/slide" Target="slides/slide77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809" Type="http://schemas.openxmlformats.org/officeDocument/2006/relationships/slide" Target="slides/slide808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89" Type="http://schemas.openxmlformats.org/officeDocument/2006/relationships/slide" Target="slides/slide88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1005" Type="http://schemas.openxmlformats.org/officeDocument/2006/relationships/slide" Target="slides/slide1004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27" Type="http://schemas.openxmlformats.org/officeDocument/2006/relationships/slide" Target="slides/slide26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909" Type="http://schemas.openxmlformats.org/officeDocument/2006/relationships/slide" Target="slides/slide908.xml"/><Relationship Id="rId1080" Type="http://schemas.openxmlformats.org/officeDocument/2006/relationships/slide" Target="slides/slide1079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91" Type="http://schemas.openxmlformats.org/officeDocument/2006/relationships/slide" Target="slides/slide90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05" Type="http://schemas.openxmlformats.org/officeDocument/2006/relationships/slide" Target="slides/slide1104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900" Type="http://schemas.openxmlformats.org/officeDocument/2006/relationships/slide" Target="slides/slide899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51" Type="http://schemas.openxmlformats.org/officeDocument/2006/relationships/slide" Target="slides/slide5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214" Type="http://schemas.openxmlformats.org/officeDocument/2006/relationships/slide" Target="slides/slide213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presProps" Target="presProps.xml"/><Relationship Id="rId158" Type="http://schemas.openxmlformats.org/officeDocument/2006/relationships/slide" Target="slides/slide157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42950" y="2130426"/>
            <a:ext cx="84201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485900" y="3886200"/>
            <a:ext cx="69342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780337" y="274639"/>
            <a:ext cx="2414588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6575" y="274639"/>
            <a:ext cx="7078663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82506" y="4406901"/>
            <a:ext cx="84201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82506" y="2906713"/>
            <a:ext cx="84201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6575" y="1600201"/>
            <a:ext cx="47466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48300" y="1600201"/>
            <a:ext cx="4746625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535113"/>
            <a:ext cx="437687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95300" y="2174875"/>
            <a:ext cx="437687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032111" y="1535113"/>
            <a:ext cx="437859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032111" y="2174875"/>
            <a:ext cx="437859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95300" y="273050"/>
            <a:ext cx="325900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72971" y="273051"/>
            <a:ext cx="5537729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95300" y="1435101"/>
            <a:ext cx="325900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941645" y="4800600"/>
            <a:ext cx="59436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941645" y="612775"/>
            <a:ext cx="59436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941645" y="5367338"/>
            <a:ext cx="59436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95300" y="274638"/>
            <a:ext cx="89154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IN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95300" y="1600201"/>
            <a:ext cx="89154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IN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95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4128140-CDB4-497A-9B5A-7274487702AB}" type="datetimeFigureOut">
              <a:rPr lang="en-US" smtClean="0"/>
              <a:pPr/>
              <a:t>8/28/2020</a:t>
            </a:fld>
            <a:endParaRPr lang="en-IN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384550" y="6356351"/>
            <a:ext cx="31369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099300" y="6356351"/>
            <a:ext cx="2311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508194-4C59-4CA8-955C-4ACC310B2CC5}" type="slidenum">
              <a:rPr lang="en-IN" smtClean="0"/>
              <a:pPr/>
              <a:t>‹#›</a:t>
            </a:fld>
            <a:endParaRPr lang="en-IN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2.png"/><Relationship Id="rId2" Type="http://schemas.openxmlformats.org/officeDocument/2006/relationships/image" Target="../media/image691.png"/><Relationship Id="rId1" Type="http://schemas.openxmlformats.org/officeDocument/2006/relationships/slideLayout" Target="../slideLayouts/slideLayout2.xml"/></Relationships>
</file>

<file path=ppt/slides/_rels/slide10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4.png"/><Relationship Id="rId2" Type="http://schemas.openxmlformats.org/officeDocument/2006/relationships/image" Target="../media/image693.png"/><Relationship Id="rId1" Type="http://schemas.openxmlformats.org/officeDocument/2006/relationships/slideLayout" Target="../slideLayouts/slideLayout2.xml"/></Relationships>
</file>

<file path=ppt/slides/_rels/slide10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6.png"/><Relationship Id="rId2" Type="http://schemas.openxmlformats.org/officeDocument/2006/relationships/image" Target="../media/image695.png"/><Relationship Id="rId1" Type="http://schemas.openxmlformats.org/officeDocument/2006/relationships/slideLayout" Target="../slideLayouts/slideLayout2.xml"/></Relationships>
</file>

<file path=ppt/slides/_rels/slide10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8.png"/><Relationship Id="rId2" Type="http://schemas.openxmlformats.org/officeDocument/2006/relationships/image" Target="../media/image697.png"/><Relationship Id="rId1" Type="http://schemas.openxmlformats.org/officeDocument/2006/relationships/slideLayout" Target="../slideLayouts/slideLayout2.xml"/></Relationships>
</file>

<file path=ppt/slides/_rels/slide10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0.png"/><Relationship Id="rId2" Type="http://schemas.openxmlformats.org/officeDocument/2006/relationships/image" Target="../media/image699.png"/><Relationship Id="rId1" Type="http://schemas.openxmlformats.org/officeDocument/2006/relationships/slideLayout" Target="../slideLayouts/slideLayout2.xml"/></Relationships>
</file>

<file path=ppt/slides/_rels/slide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2.png"/><Relationship Id="rId2" Type="http://schemas.openxmlformats.org/officeDocument/2006/relationships/image" Target="../media/image701.png"/><Relationship Id="rId1" Type="http://schemas.openxmlformats.org/officeDocument/2006/relationships/slideLayout" Target="../slideLayouts/slideLayout2.xml"/></Relationships>
</file>

<file path=ppt/slides/_rels/slide10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4.png"/><Relationship Id="rId2" Type="http://schemas.openxmlformats.org/officeDocument/2006/relationships/image" Target="../media/image703.png"/><Relationship Id="rId1" Type="http://schemas.openxmlformats.org/officeDocument/2006/relationships/slideLayout" Target="../slideLayouts/slideLayout2.xml"/></Relationships>
</file>

<file path=ppt/slides/_rels/slide10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6.png"/><Relationship Id="rId2" Type="http://schemas.openxmlformats.org/officeDocument/2006/relationships/image" Target="../media/image705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8.png"/><Relationship Id="rId2" Type="http://schemas.openxmlformats.org/officeDocument/2006/relationships/image" Target="../media/image707.png"/><Relationship Id="rId1" Type="http://schemas.openxmlformats.org/officeDocument/2006/relationships/slideLayout" Target="../slideLayouts/slideLayout2.xml"/></Relationships>
</file>

<file path=ppt/slides/_rels/slide10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0.png"/><Relationship Id="rId2" Type="http://schemas.openxmlformats.org/officeDocument/2006/relationships/image" Target="../media/image709.png"/><Relationship Id="rId1" Type="http://schemas.openxmlformats.org/officeDocument/2006/relationships/slideLayout" Target="../slideLayouts/slideLayout2.xml"/></Relationships>
</file>

<file path=ppt/slides/_rels/slide10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2.png"/><Relationship Id="rId2" Type="http://schemas.openxmlformats.org/officeDocument/2006/relationships/image" Target="../media/image711.png"/><Relationship Id="rId1" Type="http://schemas.openxmlformats.org/officeDocument/2006/relationships/slideLayout" Target="../slideLayouts/slideLayout2.xml"/></Relationships>
</file>

<file path=ppt/slides/_rels/slide10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4.png"/><Relationship Id="rId2" Type="http://schemas.openxmlformats.org/officeDocument/2006/relationships/image" Target="../media/image713.png"/><Relationship Id="rId1" Type="http://schemas.openxmlformats.org/officeDocument/2006/relationships/slideLayout" Target="../slideLayouts/slideLayout2.xml"/></Relationships>
</file>

<file path=ppt/slides/_rels/slide10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6.png"/><Relationship Id="rId2" Type="http://schemas.openxmlformats.org/officeDocument/2006/relationships/image" Target="../media/image715.png"/><Relationship Id="rId1" Type="http://schemas.openxmlformats.org/officeDocument/2006/relationships/slideLayout" Target="../slideLayouts/slideLayout2.xml"/></Relationships>
</file>

<file path=ppt/slides/_rels/slide10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8.png"/><Relationship Id="rId2" Type="http://schemas.openxmlformats.org/officeDocument/2006/relationships/image" Target="../media/image717.png"/><Relationship Id="rId1" Type="http://schemas.openxmlformats.org/officeDocument/2006/relationships/slideLayout" Target="../slideLayouts/slideLayout2.xml"/></Relationships>
</file>

<file path=ppt/slides/_rels/slide10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0.png"/><Relationship Id="rId2" Type="http://schemas.openxmlformats.org/officeDocument/2006/relationships/image" Target="../media/image719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2.png"/><Relationship Id="rId2" Type="http://schemas.openxmlformats.org/officeDocument/2006/relationships/image" Target="../media/image721.png"/><Relationship Id="rId1" Type="http://schemas.openxmlformats.org/officeDocument/2006/relationships/slideLayout" Target="../slideLayouts/slideLayout2.xml"/></Relationships>
</file>

<file path=ppt/slides/_rels/slide10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4.png"/><Relationship Id="rId2" Type="http://schemas.openxmlformats.org/officeDocument/2006/relationships/image" Target="../media/image723.png"/><Relationship Id="rId1" Type="http://schemas.openxmlformats.org/officeDocument/2006/relationships/slideLayout" Target="../slideLayouts/slideLayout2.xml"/></Relationships>
</file>

<file path=ppt/slides/_rels/slide10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6.png"/><Relationship Id="rId2" Type="http://schemas.openxmlformats.org/officeDocument/2006/relationships/image" Target="../media/image725.png"/><Relationship Id="rId1" Type="http://schemas.openxmlformats.org/officeDocument/2006/relationships/slideLayout" Target="../slideLayouts/slideLayout2.xml"/></Relationships>
</file>

<file path=ppt/slides/_rels/slide10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8.png"/><Relationship Id="rId2" Type="http://schemas.openxmlformats.org/officeDocument/2006/relationships/image" Target="../media/image727.png"/><Relationship Id="rId1" Type="http://schemas.openxmlformats.org/officeDocument/2006/relationships/slideLayout" Target="../slideLayouts/slideLayout2.xml"/></Relationships>
</file>

<file path=ppt/slides/_rels/slide10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0.png"/><Relationship Id="rId2" Type="http://schemas.openxmlformats.org/officeDocument/2006/relationships/image" Target="../media/image729.png"/><Relationship Id="rId1" Type="http://schemas.openxmlformats.org/officeDocument/2006/relationships/slideLayout" Target="../slideLayouts/slideLayout2.xml"/></Relationships>
</file>

<file path=ppt/slides/_rels/slide10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2.png"/><Relationship Id="rId2" Type="http://schemas.openxmlformats.org/officeDocument/2006/relationships/image" Target="../media/image731.png"/><Relationship Id="rId1" Type="http://schemas.openxmlformats.org/officeDocument/2006/relationships/slideLayout" Target="../slideLayouts/slideLayout2.xml"/></Relationships>
</file>

<file path=ppt/slides/_rels/slide10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4.png"/><Relationship Id="rId2" Type="http://schemas.openxmlformats.org/officeDocument/2006/relationships/image" Target="../media/image733.png"/><Relationship Id="rId1" Type="http://schemas.openxmlformats.org/officeDocument/2006/relationships/slideLayout" Target="../slideLayouts/slideLayout2.xml"/></Relationships>
</file>

<file path=ppt/slides/_rels/slide10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6.png"/><Relationship Id="rId2" Type="http://schemas.openxmlformats.org/officeDocument/2006/relationships/image" Target="../media/image735.png"/><Relationship Id="rId1" Type="http://schemas.openxmlformats.org/officeDocument/2006/relationships/slideLayout" Target="../slideLayouts/slideLayout2.xml"/></Relationships>
</file>

<file path=ppt/slides/_rels/slide10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8.png"/><Relationship Id="rId2" Type="http://schemas.openxmlformats.org/officeDocument/2006/relationships/image" Target="../media/image737.png"/><Relationship Id="rId1" Type="http://schemas.openxmlformats.org/officeDocument/2006/relationships/slideLayout" Target="../slideLayouts/slideLayout2.xml"/></Relationships>
</file>

<file path=ppt/slides/_rels/slide10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0.png"/><Relationship Id="rId2" Type="http://schemas.openxmlformats.org/officeDocument/2006/relationships/image" Target="../media/image739.png"/><Relationship Id="rId1" Type="http://schemas.openxmlformats.org/officeDocument/2006/relationships/slideLayout" Target="../slideLayouts/slideLayout2.xml"/></Relationships>
</file>

<file path=ppt/slides/_rels/slide10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image" Target="../media/image93.png"/><Relationship Id="rId1" Type="http://schemas.openxmlformats.org/officeDocument/2006/relationships/slideLayout" Target="../slideLayouts/slideLayout2.xml"/></Relationships>
</file>

<file path=ppt/slides/_rels/slide10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2.png"/><Relationship Id="rId2" Type="http://schemas.openxmlformats.org/officeDocument/2006/relationships/image" Target="../media/image741.png"/><Relationship Id="rId1" Type="http://schemas.openxmlformats.org/officeDocument/2006/relationships/slideLayout" Target="../slideLayouts/slideLayout2.xml"/></Relationships>
</file>

<file path=ppt/slides/_rels/slide10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4.png"/><Relationship Id="rId2" Type="http://schemas.openxmlformats.org/officeDocument/2006/relationships/image" Target="../media/image743.png"/><Relationship Id="rId1" Type="http://schemas.openxmlformats.org/officeDocument/2006/relationships/slideLayout" Target="../slideLayouts/slideLayout2.xml"/></Relationships>
</file>

<file path=ppt/slides/_rels/slide10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6.png"/><Relationship Id="rId2" Type="http://schemas.openxmlformats.org/officeDocument/2006/relationships/image" Target="../media/image745.png"/><Relationship Id="rId1" Type="http://schemas.openxmlformats.org/officeDocument/2006/relationships/slideLayout" Target="../slideLayouts/slideLayout2.xml"/></Relationships>
</file>

<file path=ppt/slides/_rels/slide1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8.png"/><Relationship Id="rId2" Type="http://schemas.openxmlformats.org/officeDocument/2006/relationships/image" Target="../media/image747.png"/><Relationship Id="rId1" Type="http://schemas.openxmlformats.org/officeDocument/2006/relationships/slideLayout" Target="../slideLayouts/slideLayout2.xml"/></Relationships>
</file>

<file path=ppt/slides/_rels/slide10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2.xml"/></Relationships>
</file>

<file path=ppt/slides/_rels/slide10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0.png"/><Relationship Id="rId2" Type="http://schemas.openxmlformats.org/officeDocument/2006/relationships/image" Target="../media/image749.png"/><Relationship Id="rId1" Type="http://schemas.openxmlformats.org/officeDocument/2006/relationships/slideLayout" Target="../slideLayouts/slideLayout2.xml"/></Relationships>
</file>

<file path=ppt/slides/_rels/slide10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2.png"/><Relationship Id="rId2" Type="http://schemas.openxmlformats.org/officeDocument/2006/relationships/image" Target="../media/image751.png"/><Relationship Id="rId1" Type="http://schemas.openxmlformats.org/officeDocument/2006/relationships/slideLayout" Target="../slideLayouts/slideLayout2.xml"/></Relationships>
</file>

<file path=ppt/slides/_rels/slide10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4.png"/><Relationship Id="rId2" Type="http://schemas.openxmlformats.org/officeDocument/2006/relationships/image" Target="../media/image753.png"/><Relationship Id="rId1" Type="http://schemas.openxmlformats.org/officeDocument/2006/relationships/slideLayout" Target="../slideLayouts/slideLayout2.xml"/></Relationships>
</file>

<file path=ppt/slides/_rels/slide10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6.png"/><Relationship Id="rId2" Type="http://schemas.openxmlformats.org/officeDocument/2006/relationships/image" Target="../media/image755.png"/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image" Target="../media/image95.png"/><Relationship Id="rId1" Type="http://schemas.openxmlformats.org/officeDocument/2006/relationships/slideLayout" Target="../slideLayouts/slideLayout2.xml"/></Relationships>
</file>

<file path=ppt/slides/_rels/slide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8.png"/><Relationship Id="rId2" Type="http://schemas.openxmlformats.org/officeDocument/2006/relationships/image" Target="../media/image757.png"/><Relationship Id="rId1" Type="http://schemas.openxmlformats.org/officeDocument/2006/relationships/slideLayout" Target="../slideLayouts/slideLayout2.xml"/></Relationships>
</file>

<file path=ppt/slides/_rels/slide1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0.png"/><Relationship Id="rId2" Type="http://schemas.openxmlformats.org/officeDocument/2006/relationships/image" Target="../media/image759.png"/><Relationship Id="rId1" Type="http://schemas.openxmlformats.org/officeDocument/2006/relationships/slideLayout" Target="../slideLayouts/slideLayout2.xml"/></Relationships>
</file>

<file path=ppt/slides/_rels/slide1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2.png"/><Relationship Id="rId2" Type="http://schemas.openxmlformats.org/officeDocument/2006/relationships/image" Target="../media/image761.png"/><Relationship Id="rId1" Type="http://schemas.openxmlformats.org/officeDocument/2006/relationships/slideLayout" Target="../slideLayouts/slideLayout2.xml"/></Relationships>
</file>

<file path=ppt/slides/_rels/slide10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4.png"/><Relationship Id="rId2" Type="http://schemas.openxmlformats.org/officeDocument/2006/relationships/image" Target="../media/image763.png"/><Relationship Id="rId1" Type="http://schemas.openxmlformats.org/officeDocument/2006/relationships/slideLayout" Target="../slideLayouts/slideLayout2.xml"/></Relationships>
</file>

<file path=ppt/slides/_rels/slide10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6.png"/><Relationship Id="rId2" Type="http://schemas.openxmlformats.org/officeDocument/2006/relationships/image" Target="../media/image765.png"/><Relationship Id="rId1" Type="http://schemas.openxmlformats.org/officeDocument/2006/relationships/slideLayout" Target="../slideLayouts/slideLayout2.xml"/></Relationships>
</file>

<file path=ppt/slides/_rels/slide1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8.png"/><Relationship Id="rId2" Type="http://schemas.openxmlformats.org/officeDocument/2006/relationships/image" Target="../media/image767.png"/><Relationship Id="rId1" Type="http://schemas.openxmlformats.org/officeDocument/2006/relationships/slideLayout" Target="../slideLayouts/slideLayout2.xml"/></Relationships>
</file>

<file path=ppt/slides/_rels/slide10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/Relationships>
</file>

<file path=ppt/slides/_rels/slide1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0.png"/><Relationship Id="rId2" Type="http://schemas.openxmlformats.org/officeDocument/2006/relationships/image" Target="../media/image769.png"/><Relationship Id="rId1" Type="http://schemas.openxmlformats.org/officeDocument/2006/relationships/slideLayout" Target="../slideLayouts/slideLayout2.xml"/></Relationships>
</file>

<file path=ppt/slides/_rels/slide10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2.png"/><Relationship Id="rId2" Type="http://schemas.openxmlformats.org/officeDocument/2006/relationships/image" Target="../media/image771.png"/><Relationship Id="rId1" Type="http://schemas.openxmlformats.org/officeDocument/2006/relationships/slideLayout" Target="../slideLayouts/slideLayout2.xml"/></Relationships>
</file>

<file path=ppt/slides/_rels/slide10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4.png"/><Relationship Id="rId2" Type="http://schemas.openxmlformats.org/officeDocument/2006/relationships/image" Target="../media/image773.png"/><Relationship Id="rId1" Type="http://schemas.openxmlformats.org/officeDocument/2006/relationships/slideLayout" Target="../slideLayouts/slideLayout2.xml"/></Relationships>
</file>

<file path=ppt/slides/_rels/slide10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6.png"/><Relationship Id="rId2" Type="http://schemas.openxmlformats.org/officeDocument/2006/relationships/image" Target="../media/image775.png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8.png"/><Relationship Id="rId2" Type="http://schemas.openxmlformats.org/officeDocument/2006/relationships/image" Target="../media/image777.png"/><Relationship Id="rId1" Type="http://schemas.openxmlformats.org/officeDocument/2006/relationships/slideLayout" Target="../slideLayouts/slideLayout2.xml"/></Relationships>
</file>

<file path=ppt/slides/_rels/slide1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0.png"/><Relationship Id="rId2" Type="http://schemas.openxmlformats.org/officeDocument/2006/relationships/image" Target="../media/image779.png"/><Relationship Id="rId1" Type="http://schemas.openxmlformats.org/officeDocument/2006/relationships/slideLayout" Target="../slideLayouts/slideLayout2.xml"/></Relationships>
</file>

<file path=ppt/slides/_rels/slide10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2.png"/><Relationship Id="rId2" Type="http://schemas.openxmlformats.org/officeDocument/2006/relationships/image" Target="../media/image781.png"/><Relationship Id="rId1" Type="http://schemas.openxmlformats.org/officeDocument/2006/relationships/slideLayout" Target="../slideLayouts/slideLayout2.xml"/></Relationships>
</file>

<file path=ppt/slides/_rels/slide10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4.png"/><Relationship Id="rId2" Type="http://schemas.openxmlformats.org/officeDocument/2006/relationships/image" Target="../media/image783.png"/><Relationship Id="rId1" Type="http://schemas.openxmlformats.org/officeDocument/2006/relationships/slideLayout" Target="../slideLayouts/slideLayout2.xml"/></Relationships>
</file>

<file path=ppt/slides/_rels/slide1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6.png"/><Relationship Id="rId2" Type="http://schemas.openxmlformats.org/officeDocument/2006/relationships/image" Target="../media/image785.png"/><Relationship Id="rId1" Type="http://schemas.openxmlformats.org/officeDocument/2006/relationships/slideLayout" Target="../slideLayouts/slideLayout2.xml"/></Relationships>
</file>

<file path=ppt/slides/_rels/slide10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8.png"/><Relationship Id="rId2" Type="http://schemas.openxmlformats.org/officeDocument/2006/relationships/image" Target="../media/image787.png"/><Relationship Id="rId1" Type="http://schemas.openxmlformats.org/officeDocument/2006/relationships/slideLayout" Target="../slideLayouts/slideLayout2.xml"/></Relationships>
</file>

<file path=ppt/slides/_rels/slide10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0.png"/><Relationship Id="rId2" Type="http://schemas.openxmlformats.org/officeDocument/2006/relationships/image" Target="../media/image789.png"/><Relationship Id="rId1" Type="http://schemas.openxmlformats.org/officeDocument/2006/relationships/slideLayout" Target="../slideLayouts/slideLayout2.xml"/></Relationships>
</file>

<file path=ppt/slides/_rels/slide10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2.png"/><Relationship Id="rId2" Type="http://schemas.openxmlformats.org/officeDocument/2006/relationships/image" Target="../media/image791.png"/><Relationship Id="rId1" Type="http://schemas.openxmlformats.org/officeDocument/2006/relationships/slideLayout" Target="../slideLayouts/slideLayout2.xml"/></Relationships>
</file>

<file path=ppt/slides/_rels/slide10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4.png"/><Relationship Id="rId2" Type="http://schemas.openxmlformats.org/officeDocument/2006/relationships/image" Target="../media/image793.png"/><Relationship Id="rId1" Type="http://schemas.openxmlformats.org/officeDocument/2006/relationships/slideLayout" Target="../slideLayouts/slideLayout2.xml"/></Relationships>
</file>

<file path=ppt/slides/_rels/slide10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6.png"/><Relationship Id="rId2" Type="http://schemas.openxmlformats.org/officeDocument/2006/relationships/image" Target="../media/image795.png"/><Relationship Id="rId1" Type="http://schemas.openxmlformats.org/officeDocument/2006/relationships/slideLayout" Target="../slideLayouts/slideLayout2.xml"/></Relationships>
</file>

<file path=ppt/slides/_rels/slide1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8.png"/><Relationship Id="rId2" Type="http://schemas.openxmlformats.org/officeDocument/2006/relationships/image" Target="../media/image797.png"/><Relationship Id="rId1" Type="http://schemas.openxmlformats.org/officeDocument/2006/relationships/slideLayout" Target="../slideLayouts/slideLayout2.xml"/></Relationships>
</file>

<file path=ppt/slides/_rels/slide10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0.png"/><Relationship Id="rId2" Type="http://schemas.openxmlformats.org/officeDocument/2006/relationships/image" Target="../media/image799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1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2.png"/><Relationship Id="rId2" Type="http://schemas.openxmlformats.org/officeDocument/2006/relationships/image" Target="../media/image801.png"/><Relationship Id="rId1" Type="http://schemas.openxmlformats.org/officeDocument/2006/relationships/slideLayout" Target="../slideLayouts/slideLayout2.xml"/></Relationships>
</file>

<file path=ppt/slides/_rels/slide1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4.png"/><Relationship Id="rId2" Type="http://schemas.openxmlformats.org/officeDocument/2006/relationships/image" Target="../media/image803.png"/><Relationship Id="rId1" Type="http://schemas.openxmlformats.org/officeDocument/2006/relationships/slideLayout" Target="../slideLayouts/slideLayout2.xml"/></Relationships>
</file>

<file path=ppt/slides/_rels/slide1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6.png"/><Relationship Id="rId2" Type="http://schemas.openxmlformats.org/officeDocument/2006/relationships/image" Target="../media/image805.png"/><Relationship Id="rId1" Type="http://schemas.openxmlformats.org/officeDocument/2006/relationships/slideLayout" Target="../slideLayouts/slideLayout2.xml"/></Relationships>
</file>

<file path=ppt/slides/_rels/slide1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8.png"/><Relationship Id="rId2" Type="http://schemas.openxmlformats.org/officeDocument/2006/relationships/image" Target="../media/image807.png"/><Relationship Id="rId1" Type="http://schemas.openxmlformats.org/officeDocument/2006/relationships/slideLayout" Target="../slideLayouts/slideLayout2.xml"/></Relationships>
</file>

<file path=ppt/slides/_rels/slide1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0.png"/><Relationship Id="rId2" Type="http://schemas.openxmlformats.org/officeDocument/2006/relationships/image" Target="../media/image809.png"/><Relationship Id="rId1" Type="http://schemas.openxmlformats.org/officeDocument/2006/relationships/slideLayout" Target="../slideLayouts/slideLayout2.xml"/></Relationships>
</file>

<file path=ppt/slides/_rels/slide1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2.png"/><Relationship Id="rId2" Type="http://schemas.openxmlformats.org/officeDocument/2006/relationships/image" Target="../media/image811.png"/><Relationship Id="rId1" Type="http://schemas.openxmlformats.org/officeDocument/2006/relationships/slideLayout" Target="../slideLayouts/slideLayout2.xml"/></Relationships>
</file>

<file path=ppt/slides/_rels/slide1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4.png"/><Relationship Id="rId2" Type="http://schemas.openxmlformats.org/officeDocument/2006/relationships/image" Target="../media/image813.png"/><Relationship Id="rId1" Type="http://schemas.openxmlformats.org/officeDocument/2006/relationships/slideLayout" Target="../slideLayouts/slideLayout2.xml"/></Relationships>
</file>

<file path=ppt/slides/_rels/slide1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6.png"/><Relationship Id="rId2" Type="http://schemas.openxmlformats.org/officeDocument/2006/relationships/image" Target="../media/image815.png"/><Relationship Id="rId1" Type="http://schemas.openxmlformats.org/officeDocument/2006/relationships/slideLayout" Target="../slideLayouts/slideLayout2.xml"/></Relationships>
</file>

<file path=ppt/slides/_rels/slide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8.png"/><Relationship Id="rId2" Type="http://schemas.openxmlformats.org/officeDocument/2006/relationships/image" Target="../media/image817.png"/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2.xml"/></Relationships>
</file>

<file path=ppt/slides/_rels/slide1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0.png"/><Relationship Id="rId2" Type="http://schemas.openxmlformats.org/officeDocument/2006/relationships/image" Target="../media/image819.png"/><Relationship Id="rId1" Type="http://schemas.openxmlformats.org/officeDocument/2006/relationships/slideLayout" Target="../slideLayouts/slideLayout2.xml"/></Relationships>
</file>

<file path=ppt/slides/_rels/slide1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2.png"/><Relationship Id="rId2" Type="http://schemas.openxmlformats.org/officeDocument/2006/relationships/image" Target="../media/image821.png"/><Relationship Id="rId1" Type="http://schemas.openxmlformats.org/officeDocument/2006/relationships/slideLayout" Target="../slideLayouts/slideLayout2.xml"/></Relationships>
</file>

<file path=ppt/slides/_rels/slide1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4.png"/><Relationship Id="rId2" Type="http://schemas.openxmlformats.org/officeDocument/2006/relationships/image" Target="../media/image823.png"/><Relationship Id="rId1" Type="http://schemas.openxmlformats.org/officeDocument/2006/relationships/slideLayout" Target="../slideLayouts/slideLayout2.xml"/></Relationships>
</file>

<file path=ppt/slides/_rels/slide1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6.png"/><Relationship Id="rId2" Type="http://schemas.openxmlformats.org/officeDocument/2006/relationships/image" Target="../media/image825.png"/><Relationship Id="rId1" Type="http://schemas.openxmlformats.org/officeDocument/2006/relationships/slideLayout" Target="../slideLayouts/slideLayout2.xml"/></Relationships>
</file>

<file path=ppt/slides/_rels/slide1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8.png"/><Relationship Id="rId2" Type="http://schemas.openxmlformats.org/officeDocument/2006/relationships/image" Target="../media/image827.png"/><Relationship Id="rId1" Type="http://schemas.openxmlformats.org/officeDocument/2006/relationships/slideLayout" Target="../slideLayouts/slideLayout2.xml"/></Relationships>
</file>

<file path=ppt/slides/_rels/slide1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0.png"/><Relationship Id="rId2" Type="http://schemas.openxmlformats.org/officeDocument/2006/relationships/image" Target="../media/image829.png"/><Relationship Id="rId1" Type="http://schemas.openxmlformats.org/officeDocument/2006/relationships/slideLayout" Target="../slideLayouts/slideLayout2.xml"/></Relationships>
</file>

<file path=ppt/slides/_rels/slide1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2.png"/><Relationship Id="rId2" Type="http://schemas.openxmlformats.org/officeDocument/2006/relationships/image" Target="../media/image831.png"/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png"/><Relationship Id="rId1" Type="http://schemas.openxmlformats.org/officeDocument/2006/relationships/slideLayout" Target="../slideLayouts/slideLayout2.xml"/></Relationships>
</file>

<file path=ppt/slides/_rels/slide1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4.png"/><Relationship Id="rId2" Type="http://schemas.openxmlformats.org/officeDocument/2006/relationships/image" Target="../media/image833.png"/><Relationship Id="rId1" Type="http://schemas.openxmlformats.org/officeDocument/2006/relationships/slideLayout" Target="../slideLayouts/slideLayout2.xml"/></Relationships>
</file>

<file path=ppt/slides/_rels/slide1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6.png"/><Relationship Id="rId2" Type="http://schemas.openxmlformats.org/officeDocument/2006/relationships/image" Target="../media/image835.png"/><Relationship Id="rId1" Type="http://schemas.openxmlformats.org/officeDocument/2006/relationships/slideLayout" Target="../slideLayouts/slideLayout2.xml"/></Relationships>
</file>

<file path=ppt/slides/_rels/slide1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8.png"/><Relationship Id="rId2" Type="http://schemas.openxmlformats.org/officeDocument/2006/relationships/image" Target="../media/image837.png"/><Relationship Id="rId1" Type="http://schemas.openxmlformats.org/officeDocument/2006/relationships/slideLayout" Target="../slideLayouts/slideLayout2.xml"/></Relationships>
</file>

<file path=ppt/slides/_rels/slide1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0.png"/><Relationship Id="rId2" Type="http://schemas.openxmlformats.org/officeDocument/2006/relationships/image" Target="../media/image839.png"/><Relationship Id="rId1" Type="http://schemas.openxmlformats.org/officeDocument/2006/relationships/slideLayout" Target="../slideLayouts/slideLayout2.xml"/></Relationships>
</file>

<file path=ppt/slides/_rels/slide1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2.png"/><Relationship Id="rId2" Type="http://schemas.openxmlformats.org/officeDocument/2006/relationships/image" Target="../media/image841.png"/><Relationship Id="rId1" Type="http://schemas.openxmlformats.org/officeDocument/2006/relationships/slideLayout" Target="../slideLayouts/slideLayout2.xml"/></Relationships>
</file>

<file path=ppt/slides/_rels/slide1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4.png"/><Relationship Id="rId2" Type="http://schemas.openxmlformats.org/officeDocument/2006/relationships/image" Target="../media/image843.png"/><Relationship Id="rId1" Type="http://schemas.openxmlformats.org/officeDocument/2006/relationships/slideLayout" Target="../slideLayouts/slideLayout2.xml"/></Relationships>
</file>

<file path=ppt/slides/_rels/slide1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6.png"/><Relationship Id="rId2" Type="http://schemas.openxmlformats.org/officeDocument/2006/relationships/image" Target="../media/image845.png"/><Relationship Id="rId1" Type="http://schemas.openxmlformats.org/officeDocument/2006/relationships/slideLayout" Target="../slideLayouts/slideLayout2.xml"/></Relationships>
</file>

<file path=ppt/slides/_rels/slide1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8.png"/><Relationship Id="rId2" Type="http://schemas.openxmlformats.org/officeDocument/2006/relationships/image" Target="../media/image847.png"/><Relationship Id="rId1" Type="http://schemas.openxmlformats.org/officeDocument/2006/relationships/slideLayout" Target="../slideLayouts/slideLayout2.xml"/></Relationships>
</file>

<file path=ppt/slides/_rels/slide1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0.png"/><Relationship Id="rId2" Type="http://schemas.openxmlformats.org/officeDocument/2006/relationships/image" Target="../media/image849.png"/><Relationship Id="rId1" Type="http://schemas.openxmlformats.org/officeDocument/2006/relationships/slideLayout" Target="../slideLayouts/slideLayout2.xml"/></Relationships>
</file>

<file path=ppt/slides/_rels/slide1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2.png"/><Relationship Id="rId2" Type="http://schemas.openxmlformats.org/officeDocument/2006/relationships/image" Target="../media/image851.png"/><Relationship Id="rId1" Type="http://schemas.openxmlformats.org/officeDocument/2006/relationships/slideLayout" Target="../slideLayouts/slideLayout2.xml"/></Relationships>
</file>

<file path=ppt/slides/_rels/slide1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2.png"/><Relationship Id="rId2" Type="http://schemas.openxmlformats.org/officeDocument/2006/relationships/image" Target="../media/image851.png"/><Relationship Id="rId1" Type="http://schemas.openxmlformats.org/officeDocument/2006/relationships/slideLayout" Target="../slideLayouts/slideLayout2.xml"/></Relationships>
</file>

<file path=ppt/slides/_rels/slide1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4.png"/><Relationship Id="rId2" Type="http://schemas.openxmlformats.org/officeDocument/2006/relationships/image" Target="../media/image853.png"/><Relationship Id="rId1" Type="http://schemas.openxmlformats.org/officeDocument/2006/relationships/slideLayout" Target="../slideLayouts/slideLayout2.xml"/></Relationships>
</file>

<file path=ppt/slides/_rels/slide1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6.png"/><Relationship Id="rId2" Type="http://schemas.openxmlformats.org/officeDocument/2006/relationships/image" Target="../media/image855.png"/><Relationship Id="rId1" Type="http://schemas.openxmlformats.org/officeDocument/2006/relationships/slideLayout" Target="../slideLayouts/slideLayout2.xml"/></Relationships>
</file>

<file path=ppt/slides/_rels/slide1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8.png"/><Relationship Id="rId2" Type="http://schemas.openxmlformats.org/officeDocument/2006/relationships/image" Target="../media/image857.png"/><Relationship Id="rId1" Type="http://schemas.openxmlformats.org/officeDocument/2006/relationships/slideLayout" Target="../slideLayouts/slideLayout2.xml"/></Relationships>
</file>

<file path=ppt/slides/_rels/slide1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png"/><Relationship Id="rId2" Type="http://schemas.openxmlformats.org/officeDocument/2006/relationships/image" Target="../media/image859.png"/><Relationship Id="rId1" Type="http://schemas.openxmlformats.org/officeDocument/2006/relationships/slideLayout" Target="../slideLayouts/slideLayout2.xml"/></Relationships>
</file>

<file path=ppt/slides/_rels/slide1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0.png"/><Relationship Id="rId2" Type="http://schemas.openxmlformats.org/officeDocument/2006/relationships/image" Target="../media/image859.png"/><Relationship Id="rId1" Type="http://schemas.openxmlformats.org/officeDocument/2006/relationships/slideLayout" Target="../slideLayouts/slideLayout2.xml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png"/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image" Target="../media/image107.png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image" Target="../media/image113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image" Target="../media/image109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image" Target="../media/image115.png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png"/><Relationship Id="rId2" Type="http://schemas.openxmlformats.org/officeDocument/2006/relationships/image" Target="../media/image119.png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png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127.png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png"/><Relationship Id="rId2" Type="http://schemas.openxmlformats.org/officeDocument/2006/relationships/image" Target="../media/image129.png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6.png"/><Relationship Id="rId2" Type="http://schemas.openxmlformats.org/officeDocument/2006/relationships/image" Target="../media/image135.png"/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0.png"/><Relationship Id="rId2" Type="http://schemas.openxmlformats.org/officeDocument/2006/relationships/image" Target="../media/image139.png"/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png"/><Relationship Id="rId2" Type="http://schemas.openxmlformats.org/officeDocument/2006/relationships/image" Target="../media/image137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4.png"/><Relationship Id="rId2" Type="http://schemas.openxmlformats.org/officeDocument/2006/relationships/image" Target="../media/image143.png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6.png"/><Relationship Id="rId2" Type="http://schemas.openxmlformats.org/officeDocument/2006/relationships/image" Target="../media/image145.png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0.png"/><Relationship Id="rId2" Type="http://schemas.openxmlformats.org/officeDocument/2006/relationships/image" Target="../media/image149.png"/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8.png"/><Relationship Id="rId2" Type="http://schemas.openxmlformats.org/officeDocument/2006/relationships/image" Target="../media/image147.png"/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pn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image" Target="../media/image153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6.png"/><Relationship Id="rId2" Type="http://schemas.openxmlformats.org/officeDocument/2006/relationships/image" Target="../media/image155.png"/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57.png"/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image" Target="../media/image159.png"/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2.png"/><Relationship Id="rId2" Type="http://schemas.openxmlformats.org/officeDocument/2006/relationships/image" Target="../media/image161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4.png"/><Relationship Id="rId2" Type="http://schemas.openxmlformats.org/officeDocument/2006/relationships/image" Target="../media/image163.png"/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6.png"/><Relationship Id="rId2" Type="http://schemas.openxmlformats.org/officeDocument/2006/relationships/image" Target="../media/image165.png"/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8.png"/><Relationship Id="rId2" Type="http://schemas.openxmlformats.org/officeDocument/2006/relationships/image" Target="../media/image167.png"/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0.png"/><Relationship Id="rId2" Type="http://schemas.openxmlformats.org/officeDocument/2006/relationships/image" Target="../media/image169.png"/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2.png"/><Relationship Id="rId2" Type="http://schemas.openxmlformats.org/officeDocument/2006/relationships/image" Target="../media/image171.png"/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4.png"/><Relationship Id="rId2" Type="http://schemas.openxmlformats.org/officeDocument/2006/relationships/image" Target="../media/image173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6.png"/><Relationship Id="rId2" Type="http://schemas.openxmlformats.org/officeDocument/2006/relationships/image" Target="../media/image175.png"/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8.png"/><Relationship Id="rId2" Type="http://schemas.openxmlformats.org/officeDocument/2006/relationships/image" Target="../media/image177.png"/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0.png"/><Relationship Id="rId2" Type="http://schemas.openxmlformats.org/officeDocument/2006/relationships/image" Target="../media/image179.png"/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2.png"/><Relationship Id="rId2" Type="http://schemas.openxmlformats.org/officeDocument/2006/relationships/image" Target="../media/image181.png"/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4.png"/><Relationship Id="rId2" Type="http://schemas.openxmlformats.org/officeDocument/2006/relationships/image" Target="../media/image183.png"/><Relationship Id="rId1" Type="http://schemas.openxmlformats.org/officeDocument/2006/relationships/slideLayout" Target="../slideLayouts/slideLayout2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6.png"/><Relationship Id="rId2" Type="http://schemas.openxmlformats.org/officeDocument/2006/relationships/image" Target="../media/image185.png"/><Relationship Id="rId1" Type="http://schemas.openxmlformats.org/officeDocument/2006/relationships/slideLayout" Target="../slideLayouts/slideLayout2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2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8.png"/><Relationship Id="rId2" Type="http://schemas.openxmlformats.org/officeDocument/2006/relationships/image" Target="../media/image187.png"/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0.png"/><Relationship Id="rId2" Type="http://schemas.openxmlformats.org/officeDocument/2006/relationships/image" Target="../media/image189.png"/><Relationship Id="rId1" Type="http://schemas.openxmlformats.org/officeDocument/2006/relationships/slideLayout" Target="../slideLayouts/slideLayout2.xml"/></Relationships>
</file>

<file path=ppt/slides/_rels/slide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2.png"/><Relationship Id="rId2" Type="http://schemas.openxmlformats.org/officeDocument/2006/relationships/image" Target="../media/image191.png"/><Relationship Id="rId1" Type="http://schemas.openxmlformats.org/officeDocument/2006/relationships/slideLayout" Target="../slideLayouts/slideLayout2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4.png"/><Relationship Id="rId2" Type="http://schemas.openxmlformats.org/officeDocument/2006/relationships/image" Target="../media/image193.png"/><Relationship Id="rId1" Type="http://schemas.openxmlformats.org/officeDocument/2006/relationships/slideLayout" Target="../slideLayouts/slideLayout2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6.png"/><Relationship Id="rId2" Type="http://schemas.openxmlformats.org/officeDocument/2006/relationships/image" Target="../media/image195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8.png"/><Relationship Id="rId2" Type="http://schemas.openxmlformats.org/officeDocument/2006/relationships/image" Target="../media/image197.png"/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0.png"/><Relationship Id="rId2" Type="http://schemas.openxmlformats.org/officeDocument/2006/relationships/image" Target="../media/image199.png"/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2.png"/><Relationship Id="rId2" Type="http://schemas.openxmlformats.org/officeDocument/2006/relationships/image" Target="../media/image201.png"/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4.png"/><Relationship Id="rId2" Type="http://schemas.openxmlformats.org/officeDocument/2006/relationships/image" Target="../media/image203.png"/><Relationship Id="rId1" Type="http://schemas.openxmlformats.org/officeDocument/2006/relationships/slideLayout" Target="../slideLayouts/slideLayout2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6.png"/><Relationship Id="rId2" Type="http://schemas.openxmlformats.org/officeDocument/2006/relationships/image" Target="../media/image205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8.png"/><Relationship Id="rId2" Type="http://schemas.openxmlformats.org/officeDocument/2006/relationships/image" Target="../media/image207.png"/><Relationship Id="rId1" Type="http://schemas.openxmlformats.org/officeDocument/2006/relationships/slideLayout" Target="../slideLayouts/slideLayout2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2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0.png"/><Relationship Id="rId2" Type="http://schemas.openxmlformats.org/officeDocument/2006/relationships/image" Target="../media/image209.png"/><Relationship Id="rId1" Type="http://schemas.openxmlformats.org/officeDocument/2006/relationships/slideLayout" Target="../slideLayouts/slideLayout2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2.png"/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4.png"/><Relationship Id="rId2" Type="http://schemas.openxmlformats.org/officeDocument/2006/relationships/image" Target="../media/image213.png"/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6.png"/><Relationship Id="rId2" Type="http://schemas.openxmlformats.org/officeDocument/2006/relationships/image" Target="../media/image215.png"/><Relationship Id="rId1" Type="http://schemas.openxmlformats.org/officeDocument/2006/relationships/slideLayout" Target="../slideLayouts/slideLayout2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.xml"/></Relationships>
</file>

<file path=ppt/slides/_rels/slide3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8.png"/><Relationship Id="rId2" Type="http://schemas.openxmlformats.org/officeDocument/2006/relationships/image" Target="../media/image217.png"/><Relationship Id="rId1" Type="http://schemas.openxmlformats.org/officeDocument/2006/relationships/slideLayout" Target="../slideLayouts/slideLayout2.xml"/></Relationships>
</file>

<file path=ppt/slides/_rels/slide3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0.png"/><Relationship Id="rId2" Type="http://schemas.openxmlformats.org/officeDocument/2006/relationships/image" Target="../media/image219.png"/><Relationship Id="rId1" Type="http://schemas.openxmlformats.org/officeDocument/2006/relationships/slideLayout" Target="../slideLayouts/slideLayout2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2.png"/><Relationship Id="rId2" Type="http://schemas.openxmlformats.org/officeDocument/2006/relationships/image" Target="../media/image221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4.png"/><Relationship Id="rId2" Type="http://schemas.openxmlformats.org/officeDocument/2006/relationships/image" Target="../media/image223.png"/><Relationship Id="rId1" Type="http://schemas.openxmlformats.org/officeDocument/2006/relationships/slideLayout" Target="../slideLayouts/slideLayout2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2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2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2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6.png"/><Relationship Id="rId2" Type="http://schemas.openxmlformats.org/officeDocument/2006/relationships/image" Target="../media/image225.png"/><Relationship Id="rId1" Type="http://schemas.openxmlformats.org/officeDocument/2006/relationships/slideLayout" Target="../slideLayouts/slideLayout2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2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2.xml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8.png"/><Relationship Id="rId2" Type="http://schemas.openxmlformats.org/officeDocument/2006/relationships/image" Target="../media/image227.png"/><Relationship Id="rId1" Type="http://schemas.openxmlformats.org/officeDocument/2006/relationships/slideLayout" Target="../slideLayouts/slideLayout2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0.png"/><Relationship Id="rId2" Type="http://schemas.openxmlformats.org/officeDocument/2006/relationships/image" Target="../media/image229.png"/><Relationship Id="rId1" Type="http://schemas.openxmlformats.org/officeDocument/2006/relationships/slideLayout" Target="../slideLayouts/slideLayout2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2.png"/><Relationship Id="rId2" Type="http://schemas.openxmlformats.org/officeDocument/2006/relationships/image" Target="../media/image231.png"/><Relationship Id="rId1" Type="http://schemas.openxmlformats.org/officeDocument/2006/relationships/slideLayout" Target="../slideLayouts/slideLayout2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4.png"/><Relationship Id="rId2" Type="http://schemas.openxmlformats.org/officeDocument/2006/relationships/image" Target="../media/image233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6.png"/><Relationship Id="rId2" Type="http://schemas.openxmlformats.org/officeDocument/2006/relationships/image" Target="../media/image235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3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8.png"/><Relationship Id="rId2" Type="http://schemas.openxmlformats.org/officeDocument/2006/relationships/image" Target="../media/image237.png"/><Relationship Id="rId1" Type="http://schemas.openxmlformats.org/officeDocument/2006/relationships/slideLayout" Target="../slideLayouts/slideLayout2.xml"/></Relationships>
</file>

<file path=ppt/slides/_rels/slide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2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0.png"/><Relationship Id="rId2" Type="http://schemas.openxmlformats.org/officeDocument/2006/relationships/image" Target="../media/image239.png"/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2.png"/><Relationship Id="rId2" Type="http://schemas.openxmlformats.org/officeDocument/2006/relationships/image" Target="../media/image241.png"/><Relationship Id="rId1" Type="http://schemas.openxmlformats.org/officeDocument/2006/relationships/slideLayout" Target="../slideLayouts/slideLayout2.xml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image" Target="../media/image243.png"/><Relationship Id="rId1" Type="http://schemas.openxmlformats.org/officeDocument/2006/relationships/slideLayout" Target="../slideLayouts/slideLayout2.xml"/></Relationships>
</file>

<file path=ppt/slides/_rels/slide4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6.png"/><Relationship Id="rId2" Type="http://schemas.openxmlformats.org/officeDocument/2006/relationships/image" Target="../media/image245.png"/><Relationship Id="rId1" Type="http://schemas.openxmlformats.org/officeDocument/2006/relationships/slideLayout" Target="../slideLayouts/slideLayout2.xml"/></Relationships>
</file>

<file path=ppt/slides/_rels/slide4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image" Target="../media/image247.png"/><Relationship Id="rId1" Type="http://schemas.openxmlformats.org/officeDocument/2006/relationships/slideLayout" Target="../slideLayouts/slideLayout2.xml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image" Target="../media/image249.png"/><Relationship Id="rId1" Type="http://schemas.openxmlformats.org/officeDocument/2006/relationships/slideLayout" Target="../slideLayouts/slideLayout2.xml"/></Relationships>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image" Target="../media/image251.png"/><Relationship Id="rId1" Type="http://schemas.openxmlformats.org/officeDocument/2006/relationships/slideLayout" Target="../slideLayouts/slideLayout2.xml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image" Target="../media/image253.png"/><Relationship Id="rId1" Type="http://schemas.openxmlformats.org/officeDocument/2006/relationships/slideLayout" Target="../slideLayouts/slideLayout2.xml"/></Relationships>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image" Target="../media/image255.png"/><Relationship Id="rId1" Type="http://schemas.openxmlformats.org/officeDocument/2006/relationships/slideLayout" Target="../slideLayouts/slideLayout2.xml"/></Relationships>
</file>

<file path=ppt/slides/_rels/slide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png"/><Relationship Id="rId2" Type="http://schemas.openxmlformats.org/officeDocument/2006/relationships/image" Target="../media/image257.png"/><Relationship Id="rId1" Type="http://schemas.openxmlformats.org/officeDocument/2006/relationships/slideLayout" Target="../slideLayouts/slideLayout2.xml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png"/><Relationship Id="rId2" Type="http://schemas.openxmlformats.org/officeDocument/2006/relationships/image" Target="../media/image259.png"/><Relationship Id="rId1" Type="http://schemas.openxmlformats.org/officeDocument/2006/relationships/slideLayout" Target="../slideLayouts/slideLayout2.xml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2.png"/><Relationship Id="rId2" Type="http://schemas.openxmlformats.org/officeDocument/2006/relationships/image" Target="../media/image261.png"/><Relationship Id="rId1" Type="http://schemas.openxmlformats.org/officeDocument/2006/relationships/slideLayout" Target="../slideLayouts/slideLayout2.xml"/></Relationships>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4.png"/><Relationship Id="rId2" Type="http://schemas.openxmlformats.org/officeDocument/2006/relationships/image" Target="../media/image263.png"/><Relationship Id="rId1" Type="http://schemas.openxmlformats.org/officeDocument/2006/relationships/slideLayout" Target="../slideLayouts/slideLayout2.xml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6.png"/><Relationship Id="rId2" Type="http://schemas.openxmlformats.org/officeDocument/2006/relationships/image" Target="../media/image265.png"/><Relationship Id="rId1" Type="http://schemas.openxmlformats.org/officeDocument/2006/relationships/slideLayout" Target="../slideLayouts/slideLayout2.xml"/></Relationships>
</file>

<file path=ppt/slides/_rels/slide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8.png"/><Relationship Id="rId2" Type="http://schemas.openxmlformats.org/officeDocument/2006/relationships/image" Target="../media/image267.png"/><Relationship Id="rId1" Type="http://schemas.openxmlformats.org/officeDocument/2006/relationships/slideLayout" Target="../slideLayouts/slideLayout2.xml"/></Relationships>
</file>

<file path=ppt/slides/_rels/slide4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0.png"/><Relationship Id="rId2" Type="http://schemas.openxmlformats.org/officeDocument/2006/relationships/image" Target="../media/image269.png"/><Relationship Id="rId1" Type="http://schemas.openxmlformats.org/officeDocument/2006/relationships/slideLayout" Target="../slideLayouts/slideLayout2.xml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2.png"/><Relationship Id="rId2" Type="http://schemas.openxmlformats.org/officeDocument/2006/relationships/image" Target="../media/image271.png"/><Relationship Id="rId1" Type="http://schemas.openxmlformats.org/officeDocument/2006/relationships/slideLayout" Target="../slideLayouts/slideLayout2.xml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Layout" Target="../slideLayouts/slideLayout2.xml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5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image" Target="../media/image53.png"/><Relationship Id="rId1" Type="http://schemas.openxmlformats.org/officeDocument/2006/relationships/slideLayout" Target="../slideLayouts/slideLayout2.xml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4.png"/><Relationship Id="rId2" Type="http://schemas.openxmlformats.org/officeDocument/2006/relationships/image" Target="../media/image273.png"/><Relationship Id="rId1" Type="http://schemas.openxmlformats.org/officeDocument/2006/relationships/slideLayout" Target="../slideLayouts/slideLayout2.xml"/></Relationships>
</file>

<file path=ppt/slides/_rels/slide5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6.png"/><Relationship Id="rId2" Type="http://schemas.openxmlformats.org/officeDocument/2006/relationships/image" Target="../media/image275.png"/><Relationship Id="rId1" Type="http://schemas.openxmlformats.org/officeDocument/2006/relationships/slideLayout" Target="../slideLayouts/slideLayout2.xml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8.png"/><Relationship Id="rId2" Type="http://schemas.openxmlformats.org/officeDocument/2006/relationships/image" Target="../media/image277.png"/><Relationship Id="rId1" Type="http://schemas.openxmlformats.org/officeDocument/2006/relationships/slideLayout" Target="../slideLayouts/slideLayout2.xml"/></Relationships>
</file>

<file path=ppt/slides/_rels/slide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image" Target="../media/image279.png"/><Relationship Id="rId1" Type="http://schemas.openxmlformats.org/officeDocument/2006/relationships/slideLayout" Target="../slideLayouts/slideLayout2.xml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2.xml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2.xml"/></Relationships>
</file>

<file path=ppt/slides/_rels/slide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6.png"/><Relationship Id="rId2" Type="http://schemas.openxmlformats.org/officeDocument/2006/relationships/image" Target="../media/image285.png"/><Relationship Id="rId1" Type="http://schemas.openxmlformats.org/officeDocument/2006/relationships/slideLayout" Target="../slideLayouts/slideLayout2.xml"/></Relationships>
</file>

<file path=ppt/slides/_rels/slide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8.png"/><Relationship Id="rId2" Type="http://schemas.openxmlformats.org/officeDocument/2006/relationships/image" Target="../media/image287.png"/><Relationship Id="rId1" Type="http://schemas.openxmlformats.org/officeDocument/2006/relationships/slideLayout" Target="../slideLayouts/slideLayout2.xml"/></Relationships>
</file>

<file path=ppt/slides/_rels/slide5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0.png"/><Relationship Id="rId2" Type="http://schemas.openxmlformats.org/officeDocument/2006/relationships/image" Target="../media/image289.png"/><Relationship Id="rId1" Type="http://schemas.openxmlformats.org/officeDocument/2006/relationships/slideLayout" Target="../slideLayouts/slideLayout2.xml"/></Relationships>
</file>

<file path=ppt/slides/_rels/slide5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2.png"/><Relationship Id="rId2" Type="http://schemas.openxmlformats.org/officeDocument/2006/relationships/image" Target="../media/image291.png"/><Relationship Id="rId1" Type="http://schemas.openxmlformats.org/officeDocument/2006/relationships/slideLayout" Target="../slideLayouts/slideLayout2.xml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2" Type="http://schemas.openxmlformats.org/officeDocument/2006/relationships/image" Target="../media/image293.png"/><Relationship Id="rId1" Type="http://schemas.openxmlformats.org/officeDocument/2006/relationships/slideLayout" Target="../slideLayouts/slideLayout2.xml"/></Relationships>
</file>

<file path=ppt/slides/_rels/slide5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6.png"/><Relationship Id="rId2" Type="http://schemas.openxmlformats.org/officeDocument/2006/relationships/image" Target="../media/image295.png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5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8.png"/><Relationship Id="rId2" Type="http://schemas.openxmlformats.org/officeDocument/2006/relationships/image" Target="../media/image297.png"/><Relationship Id="rId1" Type="http://schemas.openxmlformats.org/officeDocument/2006/relationships/slideLayout" Target="../slideLayouts/slideLayout2.xml"/></Relationships>
</file>

<file path=ppt/slides/_rels/slide5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0.png"/><Relationship Id="rId2" Type="http://schemas.openxmlformats.org/officeDocument/2006/relationships/image" Target="../media/image299.png"/><Relationship Id="rId1" Type="http://schemas.openxmlformats.org/officeDocument/2006/relationships/slideLayout" Target="../slideLayouts/slideLayout2.xml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2.png"/><Relationship Id="rId2" Type="http://schemas.openxmlformats.org/officeDocument/2006/relationships/image" Target="../media/image301.png"/><Relationship Id="rId1" Type="http://schemas.openxmlformats.org/officeDocument/2006/relationships/slideLayout" Target="../slideLayouts/slideLayout2.xml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5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4.png"/><Relationship Id="rId2" Type="http://schemas.openxmlformats.org/officeDocument/2006/relationships/image" Target="../media/image303.png"/><Relationship Id="rId1" Type="http://schemas.openxmlformats.org/officeDocument/2006/relationships/slideLayout" Target="../slideLayouts/slideLayout2.xml"/></Relationships>
</file>

<file path=ppt/slides/_rels/slide5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6.png"/><Relationship Id="rId2" Type="http://schemas.openxmlformats.org/officeDocument/2006/relationships/image" Target="../media/image305.png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5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8.png"/><Relationship Id="rId2" Type="http://schemas.openxmlformats.org/officeDocument/2006/relationships/image" Target="../media/image307.png"/><Relationship Id="rId1" Type="http://schemas.openxmlformats.org/officeDocument/2006/relationships/slideLayout" Target="../slideLayouts/slideLayout2.xml"/></Relationships>
</file>

<file path=ppt/slides/_rels/slide5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0.png"/><Relationship Id="rId2" Type="http://schemas.openxmlformats.org/officeDocument/2006/relationships/image" Target="../media/image309.png"/><Relationship Id="rId1" Type="http://schemas.openxmlformats.org/officeDocument/2006/relationships/slideLayout" Target="../slideLayouts/slideLayout2.xml"/></Relationships>
</file>

<file path=ppt/slides/_rels/slide5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5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2.png"/><Relationship Id="rId2" Type="http://schemas.openxmlformats.org/officeDocument/2006/relationships/image" Target="../media/image311.png"/><Relationship Id="rId1" Type="http://schemas.openxmlformats.org/officeDocument/2006/relationships/slideLayout" Target="../slideLayouts/slideLayout2.xml"/></Relationships>
</file>

<file path=ppt/slides/_rels/slide5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4.png"/><Relationship Id="rId2" Type="http://schemas.openxmlformats.org/officeDocument/2006/relationships/image" Target="../media/image313.png"/><Relationship Id="rId1" Type="http://schemas.openxmlformats.org/officeDocument/2006/relationships/slideLayout" Target="../slideLayouts/slideLayout2.xml"/></Relationships>
</file>

<file path=ppt/slides/_rels/slide5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6.png"/><Relationship Id="rId2" Type="http://schemas.openxmlformats.org/officeDocument/2006/relationships/image" Target="../media/image315.png"/><Relationship Id="rId1" Type="http://schemas.openxmlformats.org/officeDocument/2006/relationships/slideLayout" Target="../slideLayouts/slideLayout2.xml"/></Relationships>
</file>

<file path=ppt/slides/_rels/slide5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8.png"/><Relationship Id="rId2" Type="http://schemas.openxmlformats.org/officeDocument/2006/relationships/image" Target="../media/image317.png"/><Relationship Id="rId1" Type="http://schemas.openxmlformats.org/officeDocument/2006/relationships/slideLayout" Target="../slideLayouts/slideLayout2.xml"/></Relationships>
</file>

<file path=ppt/slides/_rels/slide5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0.png"/><Relationship Id="rId2" Type="http://schemas.openxmlformats.org/officeDocument/2006/relationships/image" Target="../media/image319.png"/><Relationship Id="rId1" Type="http://schemas.openxmlformats.org/officeDocument/2006/relationships/slideLayout" Target="../slideLayouts/slideLayout2.xml"/></Relationships>
</file>

<file path=ppt/slides/_rels/slide5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2.png"/><Relationship Id="rId2" Type="http://schemas.openxmlformats.org/officeDocument/2006/relationships/image" Target="../media/image321.png"/><Relationship Id="rId1" Type="http://schemas.openxmlformats.org/officeDocument/2006/relationships/slideLayout" Target="../slideLayouts/slideLayout2.xml"/></Relationships>
</file>

<file path=ppt/slides/_rels/slide5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4.png"/><Relationship Id="rId2" Type="http://schemas.openxmlformats.org/officeDocument/2006/relationships/image" Target="../media/image323.png"/><Relationship Id="rId1" Type="http://schemas.openxmlformats.org/officeDocument/2006/relationships/slideLayout" Target="../slideLayouts/slideLayout2.xml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6.png"/><Relationship Id="rId2" Type="http://schemas.openxmlformats.org/officeDocument/2006/relationships/image" Target="../media/image325.png"/><Relationship Id="rId1" Type="http://schemas.openxmlformats.org/officeDocument/2006/relationships/slideLayout" Target="../slideLayouts/slideLayout2.xml"/></Relationships>
</file>

<file path=ppt/slides/_rels/slide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8.png"/><Relationship Id="rId2" Type="http://schemas.openxmlformats.org/officeDocument/2006/relationships/image" Target="../media/image327.png"/><Relationship Id="rId1" Type="http://schemas.openxmlformats.org/officeDocument/2006/relationships/slideLayout" Target="../slideLayouts/slideLayout2.xml"/></Relationships>
</file>

<file path=ppt/slides/_rels/slide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0.png"/><Relationship Id="rId2" Type="http://schemas.openxmlformats.org/officeDocument/2006/relationships/image" Target="../media/image329.png"/><Relationship Id="rId1" Type="http://schemas.openxmlformats.org/officeDocument/2006/relationships/slideLayout" Target="../slideLayouts/slideLayout2.xml"/></Relationships>
</file>

<file path=ppt/slides/_rels/slide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2.png"/><Relationship Id="rId2" Type="http://schemas.openxmlformats.org/officeDocument/2006/relationships/image" Target="../media/image331.png"/><Relationship Id="rId1" Type="http://schemas.openxmlformats.org/officeDocument/2006/relationships/slideLayout" Target="../slideLayouts/slideLayout2.xml"/></Relationships>
</file>

<file path=ppt/slides/_rels/slide5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6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4.png"/><Relationship Id="rId2" Type="http://schemas.openxmlformats.org/officeDocument/2006/relationships/image" Target="../media/image333.png"/><Relationship Id="rId1" Type="http://schemas.openxmlformats.org/officeDocument/2006/relationships/slideLayout" Target="../slideLayouts/slideLayout2.xml"/></Relationships>
</file>

<file path=ppt/slides/_rels/slide6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6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6.png"/><Relationship Id="rId2" Type="http://schemas.openxmlformats.org/officeDocument/2006/relationships/image" Target="../media/image335.png"/><Relationship Id="rId1" Type="http://schemas.openxmlformats.org/officeDocument/2006/relationships/slideLayout" Target="../slideLayouts/slideLayout2.xml"/></Relationships>
</file>

<file path=ppt/slides/_rels/slide6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8.png"/><Relationship Id="rId2" Type="http://schemas.openxmlformats.org/officeDocument/2006/relationships/image" Target="../media/image337.png"/><Relationship Id="rId1" Type="http://schemas.openxmlformats.org/officeDocument/2006/relationships/slideLayout" Target="../slideLayouts/slideLayout2.xml"/></Relationships>
</file>

<file path=ppt/slides/_rels/slide6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/Relationships>
</file>

<file path=ppt/slides/_rels/slide6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0.png"/><Relationship Id="rId2" Type="http://schemas.openxmlformats.org/officeDocument/2006/relationships/image" Target="../media/image339.png"/><Relationship Id="rId1" Type="http://schemas.openxmlformats.org/officeDocument/2006/relationships/slideLayout" Target="../slideLayouts/slideLayout2.xml"/></Relationships>
</file>

<file path=ppt/slides/_rels/slide6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2.png"/><Relationship Id="rId2" Type="http://schemas.openxmlformats.org/officeDocument/2006/relationships/image" Target="../media/image341.png"/><Relationship Id="rId1" Type="http://schemas.openxmlformats.org/officeDocument/2006/relationships/slideLayout" Target="../slideLayouts/slideLayout2.xml"/></Relationships>
</file>

<file path=ppt/slides/_rels/slide6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4.png"/><Relationship Id="rId2" Type="http://schemas.openxmlformats.org/officeDocument/2006/relationships/image" Target="../media/image343.png"/><Relationship Id="rId1" Type="http://schemas.openxmlformats.org/officeDocument/2006/relationships/slideLayout" Target="../slideLayouts/slideLayout2.xml"/></Relationships>
</file>

<file path=ppt/slides/_rels/slide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6.png"/><Relationship Id="rId2" Type="http://schemas.openxmlformats.org/officeDocument/2006/relationships/image" Target="../media/image345.png"/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6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8.png"/><Relationship Id="rId2" Type="http://schemas.openxmlformats.org/officeDocument/2006/relationships/image" Target="../media/image347.png"/><Relationship Id="rId1" Type="http://schemas.openxmlformats.org/officeDocument/2006/relationships/slideLayout" Target="../slideLayouts/slideLayout2.xml"/></Relationships>
</file>

<file path=ppt/slides/_rels/slide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0.png"/><Relationship Id="rId2" Type="http://schemas.openxmlformats.org/officeDocument/2006/relationships/image" Target="../media/image349.png"/><Relationship Id="rId1" Type="http://schemas.openxmlformats.org/officeDocument/2006/relationships/slideLayout" Target="../slideLayouts/slideLayout2.xml"/></Relationships>
</file>

<file path=ppt/slides/_rels/slide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2.png"/><Relationship Id="rId2" Type="http://schemas.openxmlformats.org/officeDocument/2006/relationships/image" Target="../media/image351.png"/><Relationship Id="rId1" Type="http://schemas.openxmlformats.org/officeDocument/2006/relationships/slideLayout" Target="../slideLayouts/slideLayout2.xml"/></Relationships>
</file>

<file path=ppt/slides/_rels/slide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4.png"/><Relationship Id="rId2" Type="http://schemas.openxmlformats.org/officeDocument/2006/relationships/image" Target="../media/image353.png"/><Relationship Id="rId1" Type="http://schemas.openxmlformats.org/officeDocument/2006/relationships/slideLayout" Target="../slideLayouts/slideLayout2.xml"/></Relationships>
</file>

<file path=ppt/slides/_rels/slide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6.png"/><Relationship Id="rId2" Type="http://schemas.openxmlformats.org/officeDocument/2006/relationships/image" Target="../media/image355.png"/><Relationship Id="rId1" Type="http://schemas.openxmlformats.org/officeDocument/2006/relationships/slideLayout" Target="../slideLayouts/slideLayout2.xml"/></Relationships>
</file>

<file path=ppt/slides/_rels/slide6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6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8.png"/><Relationship Id="rId2" Type="http://schemas.openxmlformats.org/officeDocument/2006/relationships/image" Target="../media/image357.png"/><Relationship Id="rId1" Type="http://schemas.openxmlformats.org/officeDocument/2006/relationships/slideLayout" Target="../slideLayouts/slideLayout2.xml"/></Relationships>
</file>

<file path=ppt/slides/_rels/slide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0.png"/><Relationship Id="rId2" Type="http://schemas.openxmlformats.org/officeDocument/2006/relationships/image" Target="../media/image359.png"/><Relationship Id="rId1" Type="http://schemas.openxmlformats.org/officeDocument/2006/relationships/slideLayout" Target="../slideLayouts/slideLayout2.xml"/></Relationships>
</file>

<file path=ppt/slides/_rels/slide6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2.png"/><Relationship Id="rId2" Type="http://schemas.openxmlformats.org/officeDocument/2006/relationships/image" Target="../media/image361.png"/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6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4.png"/><Relationship Id="rId2" Type="http://schemas.openxmlformats.org/officeDocument/2006/relationships/image" Target="../media/image363.png"/><Relationship Id="rId1" Type="http://schemas.openxmlformats.org/officeDocument/2006/relationships/slideLayout" Target="../slideLayouts/slideLayout2.xml"/></Relationships>
</file>

<file path=ppt/slides/_rels/slide6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6.png"/><Relationship Id="rId2" Type="http://schemas.openxmlformats.org/officeDocument/2006/relationships/image" Target="../media/image365.png"/><Relationship Id="rId1" Type="http://schemas.openxmlformats.org/officeDocument/2006/relationships/slideLayout" Target="../slideLayouts/slideLayout2.xml"/></Relationships>
</file>

<file path=ppt/slides/_rels/slide6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8.png"/><Relationship Id="rId2" Type="http://schemas.openxmlformats.org/officeDocument/2006/relationships/image" Target="../media/image367.png"/><Relationship Id="rId1" Type="http://schemas.openxmlformats.org/officeDocument/2006/relationships/slideLayout" Target="../slideLayouts/slideLayout2.xml"/></Relationships>
</file>

<file path=ppt/slides/_rels/slide6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0.png"/><Relationship Id="rId2" Type="http://schemas.openxmlformats.org/officeDocument/2006/relationships/image" Target="../media/image369.png"/><Relationship Id="rId1" Type="http://schemas.openxmlformats.org/officeDocument/2006/relationships/slideLayout" Target="../slideLayouts/slideLayout2.xml"/></Relationships>
</file>

<file path=ppt/slides/_rels/slide6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2.png"/><Relationship Id="rId2" Type="http://schemas.openxmlformats.org/officeDocument/2006/relationships/image" Target="../media/image371.png"/><Relationship Id="rId1" Type="http://schemas.openxmlformats.org/officeDocument/2006/relationships/slideLayout" Target="../slideLayouts/slideLayout2.xml"/></Relationships>
</file>

<file path=ppt/slides/_rels/slide6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4.png"/><Relationship Id="rId2" Type="http://schemas.openxmlformats.org/officeDocument/2006/relationships/image" Target="../media/image373.png"/><Relationship Id="rId1" Type="http://schemas.openxmlformats.org/officeDocument/2006/relationships/slideLayout" Target="../slideLayouts/slideLayout2.xml"/></Relationships>
</file>

<file path=ppt/slides/_rels/slide6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6.png"/><Relationship Id="rId2" Type="http://schemas.openxmlformats.org/officeDocument/2006/relationships/image" Target="../media/image375.png"/><Relationship Id="rId1" Type="http://schemas.openxmlformats.org/officeDocument/2006/relationships/slideLayout" Target="../slideLayouts/slideLayout2.xml"/></Relationships>
</file>

<file path=ppt/slides/_rels/slide6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2.xml"/></Relationships>
</file>

<file path=ppt/slides/_rels/slide6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image" Target="../media/image377.png"/><Relationship Id="rId1" Type="http://schemas.openxmlformats.org/officeDocument/2006/relationships/slideLayout" Target="../slideLayouts/slideLayout2.xml"/></Relationships>
</file>

<file path=ppt/slides/_rels/slide6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0.png"/><Relationship Id="rId2" Type="http://schemas.openxmlformats.org/officeDocument/2006/relationships/image" Target="../media/image379.png"/><Relationship Id="rId1" Type="http://schemas.openxmlformats.org/officeDocument/2006/relationships/slideLayout" Target="../slideLayouts/slideLayout2.xml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.png"/><Relationship Id="rId2" Type="http://schemas.openxmlformats.org/officeDocument/2006/relationships/image" Target="../media/image381.png"/><Relationship Id="rId1" Type="http://schemas.openxmlformats.org/officeDocument/2006/relationships/slideLayout" Target="../slideLayouts/slideLayout2.xml"/></Relationships>
</file>

<file path=ppt/slides/_rels/slide6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4.png"/><Relationship Id="rId2" Type="http://schemas.openxmlformats.org/officeDocument/2006/relationships/image" Target="../media/image383.png"/><Relationship Id="rId1" Type="http://schemas.openxmlformats.org/officeDocument/2006/relationships/slideLayout" Target="../slideLayouts/slideLayout2.xml"/></Relationships>
</file>

<file path=ppt/slides/_rels/slide6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6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6.png"/><Relationship Id="rId2" Type="http://schemas.openxmlformats.org/officeDocument/2006/relationships/image" Target="../media/image385.png"/><Relationship Id="rId1" Type="http://schemas.openxmlformats.org/officeDocument/2006/relationships/slideLayout" Target="../slideLayouts/slideLayout2.xml"/></Relationships>
</file>

<file path=ppt/slides/_rels/slide6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8.png"/><Relationship Id="rId2" Type="http://schemas.openxmlformats.org/officeDocument/2006/relationships/image" Target="../media/image387.png"/><Relationship Id="rId1" Type="http://schemas.openxmlformats.org/officeDocument/2006/relationships/slideLayout" Target="../slideLayouts/slideLayout2.xml"/></Relationships>
</file>

<file path=ppt/slides/_rels/slide6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0.png"/><Relationship Id="rId2" Type="http://schemas.openxmlformats.org/officeDocument/2006/relationships/image" Target="../media/image389.png"/><Relationship Id="rId1" Type="http://schemas.openxmlformats.org/officeDocument/2006/relationships/slideLayout" Target="../slideLayouts/slideLayout2.xml"/></Relationships>
</file>

<file path=ppt/slides/_rels/slide6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2.png"/><Relationship Id="rId2" Type="http://schemas.openxmlformats.org/officeDocument/2006/relationships/image" Target="../media/image391.png"/><Relationship Id="rId1" Type="http://schemas.openxmlformats.org/officeDocument/2006/relationships/slideLayout" Target="../slideLayouts/slideLayout2.xml"/></Relationships>
</file>

<file path=ppt/slides/_rels/slide6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4.png"/><Relationship Id="rId2" Type="http://schemas.openxmlformats.org/officeDocument/2006/relationships/image" Target="../media/image393.png"/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2.xml"/></Relationships>
</file>

<file path=ppt/slides/_rels/slide6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6.png"/><Relationship Id="rId2" Type="http://schemas.openxmlformats.org/officeDocument/2006/relationships/image" Target="../media/image395.png"/><Relationship Id="rId1" Type="http://schemas.openxmlformats.org/officeDocument/2006/relationships/slideLayout" Target="../slideLayouts/slideLayout2.xml"/></Relationships>
</file>

<file path=ppt/slides/_rels/slide6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8.png"/><Relationship Id="rId2" Type="http://schemas.openxmlformats.org/officeDocument/2006/relationships/image" Target="../media/image397.png"/><Relationship Id="rId1" Type="http://schemas.openxmlformats.org/officeDocument/2006/relationships/slideLayout" Target="../slideLayouts/slideLayout2.xml"/></Relationships>
</file>

<file path=ppt/slides/_rels/slide6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0.png"/><Relationship Id="rId2" Type="http://schemas.openxmlformats.org/officeDocument/2006/relationships/image" Target="../media/image399.png"/><Relationship Id="rId1" Type="http://schemas.openxmlformats.org/officeDocument/2006/relationships/slideLayout" Target="../slideLayouts/slideLayout2.xml"/></Relationships>
</file>

<file path=ppt/slides/_rels/slide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2.png"/><Relationship Id="rId2" Type="http://schemas.openxmlformats.org/officeDocument/2006/relationships/image" Target="../media/image401.png"/><Relationship Id="rId1" Type="http://schemas.openxmlformats.org/officeDocument/2006/relationships/slideLayout" Target="../slideLayouts/slideLayout2.xml"/></Relationships>
</file>

<file path=ppt/slides/_rels/slide6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4.png"/><Relationship Id="rId2" Type="http://schemas.openxmlformats.org/officeDocument/2006/relationships/image" Target="../media/image403.png"/><Relationship Id="rId1" Type="http://schemas.openxmlformats.org/officeDocument/2006/relationships/slideLayout" Target="../slideLayouts/slideLayout2.xml"/></Relationships>
</file>

<file path=ppt/slides/_rels/slide6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2.xml"/></Relationships>
</file>

<file path=ppt/slides/_rels/slide7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6.png"/><Relationship Id="rId2" Type="http://schemas.openxmlformats.org/officeDocument/2006/relationships/image" Target="../media/image405.png"/><Relationship Id="rId1" Type="http://schemas.openxmlformats.org/officeDocument/2006/relationships/slideLayout" Target="../slideLayouts/slideLayout2.xml"/></Relationships>
</file>

<file path=ppt/slides/_rels/slide7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8.png"/><Relationship Id="rId2" Type="http://schemas.openxmlformats.org/officeDocument/2006/relationships/image" Target="../media/image407.png"/><Relationship Id="rId1" Type="http://schemas.openxmlformats.org/officeDocument/2006/relationships/slideLayout" Target="../slideLayouts/slideLayout2.xml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0.png"/><Relationship Id="rId2" Type="http://schemas.openxmlformats.org/officeDocument/2006/relationships/image" Target="../media/image409.png"/><Relationship Id="rId1" Type="http://schemas.openxmlformats.org/officeDocument/2006/relationships/slideLayout" Target="../slideLayouts/slideLayout2.xml"/></Relationships>
</file>

<file path=ppt/slides/_rels/slide7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/Relationships>
</file>

<file path=ppt/slides/_rels/slide7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2.png"/><Relationship Id="rId2" Type="http://schemas.openxmlformats.org/officeDocument/2006/relationships/image" Target="../media/image411.png"/><Relationship Id="rId1" Type="http://schemas.openxmlformats.org/officeDocument/2006/relationships/slideLayout" Target="../slideLayouts/slideLayout2.xml"/></Relationships>
</file>

<file path=ppt/slides/_rels/slide7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4.png"/><Relationship Id="rId2" Type="http://schemas.openxmlformats.org/officeDocument/2006/relationships/image" Target="../media/image413.png"/><Relationship Id="rId1" Type="http://schemas.openxmlformats.org/officeDocument/2006/relationships/slideLayout" Target="../slideLayouts/slideLayout2.xml"/></Relationships>
</file>

<file path=ppt/slides/_rels/slide7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6.png"/><Relationship Id="rId2" Type="http://schemas.openxmlformats.org/officeDocument/2006/relationships/image" Target="../media/image415.png"/><Relationship Id="rId1" Type="http://schemas.openxmlformats.org/officeDocument/2006/relationships/slideLayout" Target="../slideLayouts/slideLayout2.xml"/></Relationships>
</file>

<file path=ppt/slides/_rels/slide7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/Relationships>
</file>

<file path=ppt/slides/_rels/slide7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8.png"/><Relationship Id="rId2" Type="http://schemas.openxmlformats.org/officeDocument/2006/relationships/image" Target="../media/image417.png"/><Relationship Id="rId1" Type="http://schemas.openxmlformats.org/officeDocument/2006/relationships/slideLayout" Target="../slideLayouts/slideLayout2.xml"/></Relationships>
</file>

<file path=ppt/slides/_rels/slide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0.png"/><Relationship Id="rId2" Type="http://schemas.openxmlformats.org/officeDocument/2006/relationships/image" Target="../media/image419.png"/><Relationship Id="rId1" Type="http://schemas.openxmlformats.org/officeDocument/2006/relationships/slideLayout" Target="../slideLayouts/slideLayout2.xml"/></Relationships>
</file>

<file path=ppt/slides/_rels/slide7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2.png"/><Relationship Id="rId2" Type="http://schemas.openxmlformats.org/officeDocument/2006/relationships/image" Target="../media/image421.png"/><Relationship Id="rId1" Type="http://schemas.openxmlformats.org/officeDocument/2006/relationships/slideLayout" Target="../slideLayouts/slideLayout2.xml"/></Relationships>
</file>

<file path=ppt/slides/_rels/slide7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4.png"/><Relationship Id="rId2" Type="http://schemas.openxmlformats.org/officeDocument/2006/relationships/image" Target="../media/image423.png"/><Relationship Id="rId1" Type="http://schemas.openxmlformats.org/officeDocument/2006/relationships/slideLayout" Target="../slideLayouts/slideLayout2.xml"/></Relationships>
</file>

<file path=ppt/slides/_rels/slide7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6.png"/><Relationship Id="rId2" Type="http://schemas.openxmlformats.org/officeDocument/2006/relationships/image" Target="../media/image425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8.png"/><Relationship Id="rId2" Type="http://schemas.openxmlformats.org/officeDocument/2006/relationships/image" Target="../media/image427.png"/><Relationship Id="rId1" Type="http://schemas.openxmlformats.org/officeDocument/2006/relationships/slideLayout" Target="../slideLayouts/slideLayout2.xml"/></Relationships>
</file>

<file path=ppt/slides/_rels/slide7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0.png"/><Relationship Id="rId2" Type="http://schemas.openxmlformats.org/officeDocument/2006/relationships/image" Target="../media/image429.png"/><Relationship Id="rId1" Type="http://schemas.openxmlformats.org/officeDocument/2006/relationships/slideLayout" Target="../slideLayouts/slideLayout2.xml"/></Relationships>
</file>

<file path=ppt/slides/_rels/slide7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png"/><Relationship Id="rId2" Type="http://schemas.openxmlformats.org/officeDocument/2006/relationships/image" Target="../media/image67.png"/><Relationship Id="rId1" Type="http://schemas.openxmlformats.org/officeDocument/2006/relationships/slideLayout" Target="../slideLayouts/slideLayout2.xml"/></Relationships>
</file>

<file path=ppt/slides/_rels/slide7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2.png"/><Relationship Id="rId2" Type="http://schemas.openxmlformats.org/officeDocument/2006/relationships/image" Target="../media/image431.png"/><Relationship Id="rId1" Type="http://schemas.openxmlformats.org/officeDocument/2006/relationships/slideLayout" Target="../slideLayouts/slideLayout2.xml"/></Relationships>
</file>

<file path=ppt/slides/_rels/slide7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4.png"/><Relationship Id="rId2" Type="http://schemas.openxmlformats.org/officeDocument/2006/relationships/image" Target="../media/image433.png"/><Relationship Id="rId1" Type="http://schemas.openxmlformats.org/officeDocument/2006/relationships/slideLayout" Target="../slideLayouts/slideLayout2.xml"/></Relationships>
</file>

<file path=ppt/slides/_rels/slide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6.png"/><Relationship Id="rId2" Type="http://schemas.openxmlformats.org/officeDocument/2006/relationships/image" Target="../media/image435.png"/><Relationship Id="rId1" Type="http://schemas.openxmlformats.org/officeDocument/2006/relationships/slideLayout" Target="../slideLayouts/slideLayout2.xml"/></Relationships>
</file>

<file path=ppt/slides/_rels/slide7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8.png"/><Relationship Id="rId2" Type="http://schemas.openxmlformats.org/officeDocument/2006/relationships/image" Target="../media/image437.png"/><Relationship Id="rId1" Type="http://schemas.openxmlformats.org/officeDocument/2006/relationships/slideLayout" Target="../slideLayouts/slideLayout2.xml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7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0.png"/><Relationship Id="rId2" Type="http://schemas.openxmlformats.org/officeDocument/2006/relationships/image" Target="../media/image439.png"/><Relationship Id="rId1" Type="http://schemas.openxmlformats.org/officeDocument/2006/relationships/slideLayout" Target="../slideLayouts/slideLayout2.xml"/></Relationships>
</file>

<file path=ppt/slides/_rels/slide7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2.png"/><Relationship Id="rId2" Type="http://schemas.openxmlformats.org/officeDocument/2006/relationships/image" Target="../media/image441.png"/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7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4.png"/><Relationship Id="rId2" Type="http://schemas.openxmlformats.org/officeDocument/2006/relationships/image" Target="../media/image443.png"/><Relationship Id="rId1" Type="http://schemas.openxmlformats.org/officeDocument/2006/relationships/slideLayout" Target="../slideLayouts/slideLayout2.xml"/></Relationships>
</file>

<file path=ppt/slides/_rels/slide7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6.png"/><Relationship Id="rId2" Type="http://schemas.openxmlformats.org/officeDocument/2006/relationships/image" Target="../media/image445.png"/><Relationship Id="rId1" Type="http://schemas.openxmlformats.org/officeDocument/2006/relationships/slideLayout" Target="../slideLayouts/slideLayout2.xml"/></Relationships>
</file>

<file path=ppt/slides/_rels/slide7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8.png"/><Relationship Id="rId2" Type="http://schemas.openxmlformats.org/officeDocument/2006/relationships/image" Target="../media/image447.png"/><Relationship Id="rId1" Type="http://schemas.openxmlformats.org/officeDocument/2006/relationships/slideLayout" Target="../slideLayouts/slideLayout2.xml"/></Relationships>
</file>

<file path=ppt/slides/_rels/slide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0.png"/><Relationship Id="rId2" Type="http://schemas.openxmlformats.org/officeDocument/2006/relationships/image" Target="../media/image449.png"/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7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2.png"/><Relationship Id="rId2" Type="http://schemas.openxmlformats.org/officeDocument/2006/relationships/image" Target="../media/image451.png"/><Relationship Id="rId1" Type="http://schemas.openxmlformats.org/officeDocument/2006/relationships/slideLayout" Target="../slideLayouts/slideLayout2.xml"/></Relationships>
</file>

<file path=ppt/slides/_rels/slide7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4.png"/><Relationship Id="rId2" Type="http://schemas.openxmlformats.org/officeDocument/2006/relationships/image" Target="../media/image453.png"/><Relationship Id="rId1" Type="http://schemas.openxmlformats.org/officeDocument/2006/relationships/slideLayout" Target="../slideLayouts/slideLayout2.xml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6.png"/><Relationship Id="rId2" Type="http://schemas.openxmlformats.org/officeDocument/2006/relationships/image" Target="../media/image455.png"/><Relationship Id="rId1" Type="http://schemas.openxmlformats.org/officeDocument/2006/relationships/slideLayout" Target="../slideLayouts/slideLayout2.xml"/></Relationships>
</file>

<file path=ppt/slides/_rels/slide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8.png"/><Relationship Id="rId2" Type="http://schemas.openxmlformats.org/officeDocument/2006/relationships/image" Target="../media/image457.png"/><Relationship Id="rId1" Type="http://schemas.openxmlformats.org/officeDocument/2006/relationships/slideLayout" Target="../slideLayouts/slideLayout2.xml"/></Relationships>
</file>

<file path=ppt/slides/_rels/slide7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0.png"/><Relationship Id="rId2" Type="http://schemas.openxmlformats.org/officeDocument/2006/relationships/image" Target="../media/image459.png"/><Relationship Id="rId1" Type="http://schemas.openxmlformats.org/officeDocument/2006/relationships/slideLayout" Target="../slideLayouts/slideLayout2.xml"/></Relationships>
</file>

<file path=ppt/slides/_rels/slide7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2.png"/><Relationship Id="rId2" Type="http://schemas.openxmlformats.org/officeDocument/2006/relationships/image" Target="../media/image461.png"/><Relationship Id="rId1" Type="http://schemas.openxmlformats.org/officeDocument/2006/relationships/slideLayout" Target="../slideLayouts/slideLayout2.xml"/></Relationships>
</file>

<file path=ppt/slides/_rels/slide7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image" Target="../media/image69.png"/><Relationship Id="rId1" Type="http://schemas.openxmlformats.org/officeDocument/2006/relationships/slideLayout" Target="../slideLayouts/slideLayout2.xml"/></Relationships>
</file>

<file path=ppt/slides/_rels/slide7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4.png"/><Relationship Id="rId2" Type="http://schemas.openxmlformats.org/officeDocument/2006/relationships/image" Target="../media/image463.png"/><Relationship Id="rId1" Type="http://schemas.openxmlformats.org/officeDocument/2006/relationships/slideLayout" Target="../slideLayouts/slideLayout2.xml"/></Relationships>
</file>

<file path=ppt/slides/_rels/slide7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6.png"/><Relationship Id="rId2" Type="http://schemas.openxmlformats.org/officeDocument/2006/relationships/image" Target="../media/image465.png"/><Relationship Id="rId1" Type="http://schemas.openxmlformats.org/officeDocument/2006/relationships/slideLayout" Target="../slideLayouts/slideLayout2.xml"/></Relationships>
</file>

<file path=ppt/slides/_rels/slide7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8.png"/><Relationship Id="rId2" Type="http://schemas.openxmlformats.org/officeDocument/2006/relationships/image" Target="../media/image467.png"/><Relationship Id="rId1" Type="http://schemas.openxmlformats.org/officeDocument/2006/relationships/slideLayout" Target="../slideLayouts/slideLayout2.xml"/></Relationships>
</file>

<file path=ppt/slides/_rels/slide7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0.png"/><Relationship Id="rId2" Type="http://schemas.openxmlformats.org/officeDocument/2006/relationships/image" Target="../media/image469.png"/><Relationship Id="rId1" Type="http://schemas.openxmlformats.org/officeDocument/2006/relationships/slideLayout" Target="../slideLayouts/slideLayout2.xml"/></Relationships>
</file>

<file path=ppt/slides/_rels/slide7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2.png"/><Relationship Id="rId2" Type="http://schemas.openxmlformats.org/officeDocument/2006/relationships/image" Target="../media/image471.png"/><Relationship Id="rId1" Type="http://schemas.openxmlformats.org/officeDocument/2006/relationships/slideLayout" Target="../slideLayouts/slideLayout2.xml"/></Relationships>
</file>

<file path=ppt/slides/_rels/slide7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4.png"/><Relationship Id="rId2" Type="http://schemas.openxmlformats.org/officeDocument/2006/relationships/image" Target="../media/image473.png"/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7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6.png"/><Relationship Id="rId2" Type="http://schemas.openxmlformats.org/officeDocument/2006/relationships/image" Target="../media/image475.png"/><Relationship Id="rId1" Type="http://schemas.openxmlformats.org/officeDocument/2006/relationships/slideLayout" Target="../slideLayouts/slideLayout2.xml"/></Relationships>
</file>

<file path=ppt/slides/_rels/slide7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8.png"/><Relationship Id="rId2" Type="http://schemas.openxmlformats.org/officeDocument/2006/relationships/image" Target="../media/image477.png"/><Relationship Id="rId1" Type="http://schemas.openxmlformats.org/officeDocument/2006/relationships/slideLayout" Target="../slideLayouts/slideLayout2.xml"/></Relationships>
</file>

<file path=ppt/slides/_rels/slide7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8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0.png"/><Relationship Id="rId2" Type="http://schemas.openxmlformats.org/officeDocument/2006/relationships/image" Target="../media/image479.png"/><Relationship Id="rId1" Type="http://schemas.openxmlformats.org/officeDocument/2006/relationships/slideLayout" Target="../slideLayouts/slideLayout2.xml"/></Relationships>
</file>

<file path=ppt/slides/_rels/slide8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2.png"/><Relationship Id="rId2" Type="http://schemas.openxmlformats.org/officeDocument/2006/relationships/image" Target="../media/image481.png"/><Relationship Id="rId1" Type="http://schemas.openxmlformats.org/officeDocument/2006/relationships/slideLayout" Target="../slideLayouts/slideLayout2.xml"/></Relationships>
</file>

<file path=ppt/slides/_rels/slide8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4.png"/><Relationship Id="rId2" Type="http://schemas.openxmlformats.org/officeDocument/2006/relationships/image" Target="../media/image483.png"/><Relationship Id="rId1" Type="http://schemas.openxmlformats.org/officeDocument/2006/relationships/slideLayout" Target="../slideLayouts/slideLayout2.xml"/></Relationships>
</file>

<file path=ppt/slides/_rels/slide8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8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6.png"/><Relationship Id="rId2" Type="http://schemas.openxmlformats.org/officeDocument/2006/relationships/image" Target="../media/image485.png"/><Relationship Id="rId1" Type="http://schemas.openxmlformats.org/officeDocument/2006/relationships/slideLayout" Target="../slideLayouts/slideLayout2.xml"/></Relationships>
</file>

<file path=ppt/slides/_rels/slide8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8.png"/><Relationship Id="rId2" Type="http://schemas.openxmlformats.org/officeDocument/2006/relationships/image" Target="../media/image487.png"/><Relationship Id="rId1" Type="http://schemas.openxmlformats.org/officeDocument/2006/relationships/slideLayout" Target="../slideLayouts/slideLayout2.xml"/></Relationships>
</file>

<file path=ppt/slides/_rels/slide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0.png"/><Relationship Id="rId2" Type="http://schemas.openxmlformats.org/officeDocument/2006/relationships/image" Target="../media/image489.png"/><Relationship Id="rId1" Type="http://schemas.openxmlformats.org/officeDocument/2006/relationships/slideLayout" Target="../slideLayouts/slideLayout2.xml"/></Relationships>
</file>

<file path=ppt/slides/_rels/slide8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2.png"/><Relationship Id="rId2" Type="http://schemas.openxmlformats.org/officeDocument/2006/relationships/image" Target="../media/image491.png"/><Relationship Id="rId1" Type="http://schemas.openxmlformats.org/officeDocument/2006/relationships/slideLayout" Target="../slideLayouts/slideLayout2.xml"/></Relationships>
</file>

<file path=ppt/slides/_rels/slide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4.png"/><Relationship Id="rId2" Type="http://schemas.openxmlformats.org/officeDocument/2006/relationships/image" Target="../media/image493.png"/><Relationship Id="rId1" Type="http://schemas.openxmlformats.org/officeDocument/2006/relationships/slideLayout" Target="../slideLayouts/slideLayout2.xml"/></Relationships>
</file>

<file path=ppt/slides/_rels/slide8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6.png"/><Relationship Id="rId2" Type="http://schemas.openxmlformats.org/officeDocument/2006/relationships/image" Target="../media/image495.png"/><Relationship Id="rId1" Type="http://schemas.openxmlformats.org/officeDocument/2006/relationships/slideLayout" Target="../slideLayouts/slideLayout2.xml"/></Relationships>
</file>

<file path=ppt/slides/_rels/slide8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8.png"/><Relationship Id="rId2" Type="http://schemas.openxmlformats.org/officeDocument/2006/relationships/image" Target="../media/image497.png"/><Relationship Id="rId1" Type="http://schemas.openxmlformats.org/officeDocument/2006/relationships/slideLayout" Target="../slideLayouts/slideLayout2.xml"/></Relationships>
</file>

<file path=ppt/slides/_rels/slide8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8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0.png"/><Relationship Id="rId2" Type="http://schemas.openxmlformats.org/officeDocument/2006/relationships/image" Target="../media/image499.png"/><Relationship Id="rId1" Type="http://schemas.openxmlformats.org/officeDocument/2006/relationships/slideLayout" Target="../slideLayouts/slideLayout2.xml"/></Relationships>
</file>

<file path=ppt/slides/_rels/slide8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2.png"/><Relationship Id="rId2" Type="http://schemas.openxmlformats.org/officeDocument/2006/relationships/image" Target="../media/image501.png"/><Relationship Id="rId1" Type="http://schemas.openxmlformats.org/officeDocument/2006/relationships/slideLayout" Target="../slideLayouts/slideLayout2.xml"/></Relationships>
</file>

<file path=ppt/slides/_rels/slide8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4.png"/><Relationship Id="rId2" Type="http://schemas.openxmlformats.org/officeDocument/2006/relationships/image" Target="../media/image503.png"/><Relationship Id="rId1" Type="http://schemas.openxmlformats.org/officeDocument/2006/relationships/slideLayout" Target="../slideLayouts/slideLayout2.xml"/></Relationships>
</file>

<file path=ppt/slides/_rels/slide8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6.png"/><Relationship Id="rId2" Type="http://schemas.openxmlformats.org/officeDocument/2006/relationships/image" Target="../media/image505.png"/><Relationship Id="rId1" Type="http://schemas.openxmlformats.org/officeDocument/2006/relationships/slideLayout" Target="../slideLayouts/slideLayout2.xml"/></Relationships>
</file>

<file path=ppt/slides/_rels/slide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8.png"/><Relationship Id="rId2" Type="http://schemas.openxmlformats.org/officeDocument/2006/relationships/image" Target="../media/image507.png"/><Relationship Id="rId1" Type="http://schemas.openxmlformats.org/officeDocument/2006/relationships/slideLayout" Target="../slideLayouts/slideLayout2.xml"/></Relationships>
</file>

<file path=ppt/slides/_rels/slide8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0.png"/><Relationship Id="rId2" Type="http://schemas.openxmlformats.org/officeDocument/2006/relationships/image" Target="../media/image509.png"/><Relationship Id="rId1" Type="http://schemas.openxmlformats.org/officeDocument/2006/relationships/slideLayout" Target="../slideLayouts/slideLayout2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2.xml"/></Relationships>
</file>

<file path=ppt/slides/_rels/slide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2.png"/><Relationship Id="rId2" Type="http://schemas.openxmlformats.org/officeDocument/2006/relationships/image" Target="../media/image511.png"/><Relationship Id="rId1" Type="http://schemas.openxmlformats.org/officeDocument/2006/relationships/slideLayout" Target="../slideLayouts/slideLayout2.xml"/></Relationships>
</file>

<file path=ppt/slides/_rels/slide8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4.png"/><Relationship Id="rId2" Type="http://schemas.openxmlformats.org/officeDocument/2006/relationships/image" Target="../media/image513.png"/><Relationship Id="rId1" Type="http://schemas.openxmlformats.org/officeDocument/2006/relationships/slideLayout" Target="../slideLayouts/slideLayout2.xml"/></Relationships>
</file>

<file path=ppt/slides/_rels/slide8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6.png"/><Relationship Id="rId2" Type="http://schemas.openxmlformats.org/officeDocument/2006/relationships/image" Target="../media/image515.png"/><Relationship Id="rId1" Type="http://schemas.openxmlformats.org/officeDocument/2006/relationships/slideLayout" Target="../slideLayouts/slideLayout2.xml"/></Relationships>
</file>

<file path=ppt/slides/_rels/slide8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8.png"/><Relationship Id="rId2" Type="http://schemas.openxmlformats.org/officeDocument/2006/relationships/image" Target="../media/image517.png"/><Relationship Id="rId1" Type="http://schemas.openxmlformats.org/officeDocument/2006/relationships/slideLayout" Target="../slideLayouts/slideLayout2.xml"/></Relationships>
</file>

<file path=ppt/slides/_rels/slide8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0.png"/><Relationship Id="rId2" Type="http://schemas.openxmlformats.org/officeDocument/2006/relationships/image" Target="../media/image519.png"/><Relationship Id="rId1" Type="http://schemas.openxmlformats.org/officeDocument/2006/relationships/slideLayout" Target="../slideLayouts/slideLayout2.xml"/></Relationships>
</file>

<file path=ppt/slides/_rels/slide8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2.png"/><Relationship Id="rId2" Type="http://schemas.openxmlformats.org/officeDocument/2006/relationships/image" Target="../media/image521.png"/><Relationship Id="rId1" Type="http://schemas.openxmlformats.org/officeDocument/2006/relationships/slideLayout" Target="../slideLayouts/slideLayout2.xml"/></Relationships>
</file>

<file path=ppt/slides/_rels/slide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4.png"/><Relationship Id="rId2" Type="http://schemas.openxmlformats.org/officeDocument/2006/relationships/image" Target="../media/image523.png"/><Relationship Id="rId1" Type="http://schemas.openxmlformats.org/officeDocument/2006/relationships/slideLayout" Target="../slideLayouts/slideLayout2.xml"/></Relationships>
</file>

<file path=ppt/slides/_rels/slide8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6.png"/><Relationship Id="rId2" Type="http://schemas.openxmlformats.org/officeDocument/2006/relationships/image" Target="../media/image525.png"/><Relationship Id="rId1" Type="http://schemas.openxmlformats.org/officeDocument/2006/relationships/slideLayout" Target="../slideLayouts/slideLayout2.xml"/></Relationships>
</file>

<file path=ppt/slides/_rels/slide8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8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8.png"/><Relationship Id="rId2" Type="http://schemas.openxmlformats.org/officeDocument/2006/relationships/image" Target="../media/image527.png"/><Relationship Id="rId1" Type="http://schemas.openxmlformats.org/officeDocument/2006/relationships/slideLayout" Target="../slideLayouts/slideLayout2.xml"/></Relationships>
</file>

<file path=ppt/slides/_rels/slide8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0.png"/><Relationship Id="rId2" Type="http://schemas.openxmlformats.org/officeDocument/2006/relationships/image" Target="../media/image529.png"/><Relationship Id="rId1" Type="http://schemas.openxmlformats.org/officeDocument/2006/relationships/slideLayout" Target="../slideLayouts/slideLayout2.xml"/></Relationships>
</file>

<file path=ppt/slides/_rels/slide8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2.png"/><Relationship Id="rId2" Type="http://schemas.openxmlformats.org/officeDocument/2006/relationships/image" Target="../media/image531.png"/><Relationship Id="rId1" Type="http://schemas.openxmlformats.org/officeDocument/2006/relationships/slideLayout" Target="../slideLayouts/slideLayout2.xml"/></Relationships>
</file>

<file path=ppt/slides/_rels/slide8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4.png"/><Relationship Id="rId2" Type="http://schemas.openxmlformats.org/officeDocument/2006/relationships/image" Target="../media/image533.png"/><Relationship Id="rId1" Type="http://schemas.openxmlformats.org/officeDocument/2006/relationships/slideLayout" Target="../slideLayouts/slideLayout2.xml"/></Relationships>
</file>

<file path=ppt/slides/_rels/slide8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2.xml"/></Relationships>
</file>

<file path=ppt/slides/_rels/slide8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6.png"/><Relationship Id="rId2" Type="http://schemas.openxmlformats.org/officeDocument/2006/relationships/image" Target="../media/image535.png"/><Relationship Id="rId1" Type="http://schemas.openxmlformats.org/officeDocument/2006/relationships/slideLayout" Target="../slideLayouts/slideLayout2.xml"/></Relationships>
</file>

<file path=ppt/slides/_rels/slide8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8.png"/><Relationship Id="rId2" Type="http://schemas.openxmlformats.org/officeDocument/2006/relationships/image" Target="../media/image537.png"/><Relationship Id="rId1" Type="http://schemas.openxmlformats.org/officeDocument/2006/relationships/slideLayout" Target="../slideLayouts/slideLayout2.xml"/></Relationships>
</file>

<file path=ppt/slides/_rels/slide8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0.png"/><Relationship Id="rId2" Type="http://schemas.openxmlformats.org/officeDocument/2006/relationships/image" Target="../media/image539.png"/><Relationship Id="rId1" Type="http://schemas.openxmlformats.org/officeDocument/2006/relationships/slideLayout" Target="../slideLayouts/slideLayout2.xml"/></Relationships>
</file>

<file path=ppt/slides/_rels/slide8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image" Target="../media/image541.png"/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8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4.png"/><Relationship Id="rId2" Type="http://schemas.openxmlformats.org/officeDocument/2006/relationships/image" Target="../media/image543.png"/><Relationship Id="rId1" Type="http://schemas.openxmlformats.org/officeDocument/2006/relationships/slideLayout" Target="../slideLayouts/slideLayout2.xml"/></Relationships>
</file>

<file path=ppt/slides/_rels/slide8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6.png"/><Relationship Id="rId2" Type="http://schemas.openxmlformats.org/officeDocument/2006/relationships/image" Target="../media/image545.png"/><Relationship Id="rId1" Type="http://schemas.openxmlformats.org/officeDocument/2006/relationships/slideLayout" Target="../slideLayouts/slideLayout2.xml"/></Relationships>
</file>

<file path=ppt/slides/_rels/slide8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8.png"/><Relationship Id="rId2" Type="http://schemas.openxmlformats.org/officeDocument/2006/relationships/image" Target="../media/image547.png"/><Relationship Id="rId1" Type="http://schemas.openxmlformats.org/officeDocument/2006/relationships/slideLayout" Target="../slideLayouts/slideLayout2.xml"/></Relationships>
</file>

<file path=ppt/slides/_rels/slide8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0.png"/><Relationship Id="rId2" Type="http://schemas.openxmlformats.org/officeDocument/2006/relationships/image" Target="../media/image549.png"/><Relationship Id="rId1" Type="http://schemas.openxmlformats.org/officeDocument/2006/relationships/slideLayout" Target="../slideLayouts/slideLayout2.xml"/></Relationships>
</file>

<file path=ppt/slides/_rels/slide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2.png"/><Relationship Id="rId2" Type="http://schemas.openxmlformats.org/officeDocument/2006/relationships/image" Target="../media/image551.png"/><Relationship Id="rId1" Type="http://schemas.openxmlformats.org/officeDocument/2006/relationships/slideLayout" Target="../slideLayouts/slideLayout2.xml"/></Relationships>
</file>

<file path=ppt/slides/_rels/slide8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2" Type="http://schemas.openxmlformats.org/officeDocument/2006/relationships/image" Target="../media/image75.png"/><Relationship Id="rId1" Type="http://schemas.openxmlformats.org/officeDocument/2006/relationships/slideLayout" Target="../slideLayouts/slideLayout2.xml"/></Relationships>
</file>

<file path=ppt/slides/_rels/slide8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4.png"/><Relationship Id="rId2" Type="http://schemas.openxmlformats.org/officeDocument/2006/relationships/image" Target="../media/image553.png"/><Relationship Id="rId1" Type="http://schemas.openxmlformats.org/officeDocument/2006/relationships/slideLayout" Target="../slideLayouts/slideLayout2.xml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6.png"/><Relationship Id="rId2" Type="http://schemas.openxmlformats.org/officeDocument/2006/relationships/image" Target="../media/image555.png"/><Relationship Id="rId1" Type="http://schemas.openxmlformats.org/officeDocument/2006/relationships/slideLayout" Target="../slideLayouts/slideLayout2.xml"/></Relationships>
</file>

<file path=ppt/slides/_rels/slide8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8.png"/><Relationship Id="rId2" Type="http://schemas.openxmlformats.org/officeDocument/2006/relationships/image" Target="../media/image557.png"/><Relationship Id="rId1" Type="http://schemas.openxmlformats.org/officeDocument/2006/relationships/slideLayout" Target="../slideLayouts/slideLayout2.xml"/></Relationships>
</file>

<file path=ppt/slides/_rels/slide8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0.png"/><Relationship Id="rId2" Type="http://schemas.openxmlformats.org/officeDocument/2006/relationships/image" Target="../media/image559.png"/><Relationship Id="rId1" Type="http://schemas.openxmlformats.org/officeDocument/2006/relationships/slideLayout" Target="../slideLayouts/slideLayout2.xml"/></Relationships>
</file>

<file path=ppt/slides/_rels/slide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61.png"/><Relationship Id="rId1" Type="http://schemas.openxmlformats.org/officeDocument/2006/relationships/slideLayout" Target="../slideLayouts/slideLayout2.xml"/></Relationships>
</file>

<file path=ppt/slides/_rels/slide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2.png"/><Relationship Id="rId2" Type="http://schemas.openxmlformats.org/officeDocument/2006/relationships/image" Target="../media/image561.png"/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8.png"/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2.xml"/></Relationships>
</file>

<file path=ppt/slides/_rels/slide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4.png"/><Relationship Id="rId2" Type="http://schemas.openxmlformats.org/officeDocument/2006/relationships/image" Target="../media/image563.png"/><Relationship Id="rId1" Type="http://schemas.openxmlformats.org/officeDocument/2006/relationships/slideLayout" Target="../slideLayouts/slideLayout2.xml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6.png"/><Relationship Id="rId2" Type="http://schemas.openxmlformats.org/officeDocument/2006/relationships/image" Target="../media/image565.png"/><Relationship Id="rId1" Type="http://schemas.openxmlformats.org/officeDocument/2006/relationships/slideLayout" Target="../slideLayouts/slideLayout2.xml"/></Relationships>
</file>

<file path=ppt/slides/_rels/slide8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8.png"/><Relationship Id="rId2" Type="http://schemas.openxmlformats.org/officeDocument/2006/relationships/image" Target="../media/image567.png"/><Relationship Id="rId1" Type="http://schemas.openxmlformats.org/officeDocument/2006/relationships/slideLayout" Target="../slideLayouts/slideLayout2.xml"/></Relationships>
</file>

<file path=ppt/slides/_rels/slide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0.png"/><Relationship Id="rId2" Type="http://schemas.openxmlformats.org/officeDocument/2006/relationships/image" Target="../media/image569.png"/><Relationship Id="rId1" Type="http://schemas.openxmlformats.org/officeDocument/2006/relationships/slideLayout" Target="../slideLayouts/slideLayout2.xml"/></Relationships>
</file>

<file path=ppt/slides/_rels/slide8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2.png"/><Relationship Id="rId2" Type="http://schemas.openxmlformats.org/officeDocument/2006/relationships/image" Target="../media/image571.png"/><Relationship Id="rId1" Type="http://schemas.openxmlformats.org/officeDocument/2006/relationships/slideLayout" Target="../slideLayouts/slideLayout2.xml"/></Relationships>
</file>

<file path=ppt/slides/_rels/slide8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2.xml"/></Relationships>
</file>

<file path=ppt/slides/_rels/slide9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4.png"/><Relationship Id="rId2" Type="http://schemas.openxmlformats.org/officeDocument/2006/relationships/image" Target="../media/image573.png"/><Relationship Id="rId1" Type="http://schemas.openxmlformats.org/officeDocument/2006/relationships/slideLayout" Target="../slideLayouts/slideLayout2.xml"/></Relationships>
</file>

<file path=ppt/slides/_rels/slide9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6.png"/><Relationship Id="rId2" Type="http://schemas.openxmlformats.org/officeDocument/2006/relationships/image" Target="../media/image575.png"/><Relationship Id="rId1" Type="http://schemas.openxmlformats.org/officeDocument/2006/relationships/slideLayout" Target="../slideLayouts/slideLayout2.xml"/></Relationships>
</file>

<file path=ppt/slides/_rels/slide9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8.png"/><Relationship Id="rId2" Type="http://schemas.openxmlformats.org/officeDocument/2006/relationships/image" Target="../media/image577.png"/><Relationship Id="rId1" Type="http://schemas.openxmlformats.org/officeDocument/2006/relationships/slideLayout" Target="../slideLayouts/slideLayout2.xml"/></Relationships>
</file>

<file path=ppt/slides/_rels/slide9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0.png"/><Relationship Id="rId2" Type="http://schemas.openxmlformats.org/officeDocument/2006/relationships/image" Target="../media/image579.png"/><Relationship Id="rId1" Type="http://schemas.openxmlformats.org/officeDocument/2006/relationships/slideLayout" Target="../slideLayouts/slideLayout2.xml"/></Relationships>
</file>

<file path=ppt/slides/_rels/slide9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2.png"/><Relationship Id="rId2" Type="http://schemas.openxmlformats.org/officeDocument/2006/relationships/image" Target="../media/image581.png"/><Relationship Id="rId1" Type="http://schemas.openxmlformats.org/officeDocument/2006/relationships/slideLayout" Target="../slideLayouts/slideLayout2.xml"/></Relationships>
</file>

<file path=ppt/slides/_rels/slide9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4.png"/><Relationship Id="rId2" Type="http://schemas.openxmlformats.org/officeDocument/2006/relationships/image" Target="../media/image583.png"/><Relationship Id="rId1" Type="http://schemas.openxmlformats.org/officeDocument/2006/relationships/slideLayout" Target="../slideLayouts/slideLayout2.xml"/></Relationships>
</file>

<file path=ppt/slides/_rels/slide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6.png"/><Relationship Id="rId2" Type="http://schemas.openxmlformats.org/officeDocument/2006/relationships/image" Target="../media/image585.png"/><Relationship Id="rId1" Type="http://schemas.openxmlformats.org/officeDocument/2006/relationships/slideLayout" Target="../slideLayouts/slideLayout2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2" Type="http://schemas.openxmlformats.org/officeDocument/2006/relationships/image" Target="../media/image81.png"/><Relationship Id="rId1" Type="http://schemas.openxmlformats.org/officeDocument/2006/relationships/slideLayout" Target="../slideLayouts/slideLayout2.xml"/></Relationships>
</file>

<file path=ppt/slides/_rels/slide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8.png"/><Relationship Id="rId2" Type="http://schemas.openxmlformats.org/officeDocument/2006/relationships/image" Target="../media/image587.png"/><Relationship Id="rId1" Type="http://schemas.openxmlformats.org/officeDocument/2006/relationships/slideLayout" Target="../slideLayouts/slideLayout2.xml"/></Relationships>
</file>

<file path=ppt/slides/_rels/slide9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0.png"/><Relationship Id="rId2" Type="http://schemas.openxmlformats.org/officeDocument/2006/relationships/image" Target="../media/image589.png"/><Relationship Id="rId1" Type="http://schemas.openxmlformats.org/officeDocument/2006/relationships/slideLayout" Target="../slideLayouts/slideLayout2.xml"/></Relationships>
</file>

<file path=ppt/slides/_rels/slide9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2.png"/><Relationship Id="rId2" Type="http://schemas.openxmlformats.org/officeDocument/2006/relationships/image" Target="../media/image591.png"/><Relationship Id="rId1" Type="http://schemas.openxmlformats.org/officeDocument/2006/relationships/slideLayout" Target="../slideLayouts/slideLayout2.xml"/></Relationships>
</file>

<file path=ppt/slides/_rels/slide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4.png"/><Relationship Id="rId2" Type="http://schemas.openxmlformats.org/officeDocument/2006/relationships/image" Target="../media/image593.png"/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/Relationships>
</file>

<file path=ppt/slides/_rels/slide9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6.png"/><Relationship Id="rId2" Type="http://schemas.openxmlformats.org/officeDocument/2006/relationships/image" Target="../media/image595.png"/><Relationship Id="rId1" Type="http://schemas.openxmlformats.org/officeDocument/2006/relationships/slideLayout" Target="../slideLayouts/slideLayout2.xml"/></Relationships>
</file>

<file path=ppt/slides/_rels/slide9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8.png"/><Relationship Id="rId2" Type="http://schemas.openxmlformats.org/officeDocument/2006/relationships/image" Target="../media/image597.png"/><Relationship Id="rId1" Type="http://schemas.openxmlformats.org/officeDocument/2006/relationships/slideLayout" Target="../slideLayouts/slideLayout2.xml"/></Relationships>
</file>

<file path=ppt/slides/_rels/slide9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0.png"/><Relationship Id="rId2" Type="http://schemas.openxmlformats.org/officeDocument/2006/relationships/image" Target="../media/image599.png"/><Relationship Id="rId1" Type="http://schemas.openxmlformats.org/officeDocument/2006/relationships/slideLayout" Target="../slideLayouts/slideLayout2.xml"/></Relationships>
</file>

<file path=ppt/slides/_rels/slide9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2.png"/><Relationship Id="rId2" Type="http://schemas.openxmlformats.org/officeDocument/2006/relationships/image" Target="../media/image601.png"/><Relationship Id="rId1" Type="http://schemas.openxmlformats.org/officeDocument/2006/relationships/slideLayout" Target="../slideLayouts/slideLayout2.xml"/></Relationships>
</file>

<file path=ppt/slides/_rels/slide9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4.png"/><Relationship Id="rId2" Type="http://schemas.openxmlformats.org/officeDocument/2006/relationships/image" Target="../media/image603.png"/><Relationship Id="rId1" Type="http://schemas.openxmlformats.org/officeDocument/2006/relationships/slideLayout" Target="../slideLayouts/slideLayout2.xml"/></Relationships>
</file>

<file path=ppt/slides/_rels/slide9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6.png"/><Relationship Id="rId2" Type="http://schemas.openxmlformats.org/officeDocument/2006/relationships/image" Target="../media/image605.png"/><Relationship Id="rId1" Type="http://schemas.openxmlformats.org/officeDocument/2006/relationships/slideLayout" Target="../slideLayouts/slideLayout2.xml"/></Relationships>
</file>

<file path=ppt/slides/_rels/slide9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85.png"/><Relationship Id="rId1" Type="http://schemas.openxmlformats.org/officeDocument/2006/relationships/slideLayout" Target="../slideLayouts/slideLayout2.xml"/></Relationships>
</file>

<file path=ppt/slides/_rels/slide9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8.png"/><Relationship Id="rId2" Type="http://schemas.openxmlformats.org/officeDocument/2006/relationships/image" Target="../media/image607.png"/><Relationship Id="rId1" Type="http://schemas.openxmlformats.org/officeDocument/2006/relationships/slideLayout" Target="../slideLayouts/slideLayout2.xml"/></Relationships>
</file>

<file path=ppt/slides/_rels/slide9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0.png"/><Relationship Id="rId2" Type="http://schemas.openxmlformats.org/officeDocument/2006/relationships/image" Target="../media/image609.png"/><Relationship Id="rId1" Type="http://schemas.openxmlformats.org/officeDocument/2006/relationships/slideLayout" Target="../slideLayouts/slideLayout2.xml"/></Relationships>
</file>

<file path=ppt/slides/_rels/slide9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2.png"/><Relationship Id="rId2" Type="http://schemas.openxmlformats.org/officeDocument/2006/relationships/image" Target="../media/image611.png"/><Relationship Id="rId1" Type="http://schemas.openxmlformats.org/officeDocument/2006/relationships/slideLayout" Target="../slideLayouts/slideLayout2.xml"/></Relationships>
</file>

<file path=ppt/slides/_rels/slide9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4.png"/><Relationship Id="rId2" Type="http://schemas.openxmlformats.org/officeDocument/2006/relationships/image" Target="../media/image613.png"/><Relationship Id="rId1" Type="http://schemas.openxmlformats.org/officeDocument/2006/relationships/slideLayout" Target="../slideLayouts/slideLayout2.xml"/></Relationships>
</file>

<file path=ppt/slides/_rels/slide9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6.png"/><Relationship Id="rId2" Type="http://schemas.openxmlformats.org/officeDocument/2006/relationships/image" Target="../media/image615.png"/><Relationship Id="rId1" Type="http://schemas.openxmlformats.org/officeDocument/2006/relationships/slideLayout" Target="../slideLayouts/slideLayout2.xml"/></Relationships>
</file>

<file path=ppt/slides/_rels/slide9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4.png"/><Relationship Id="rId2" Type="http://schemas.openxmlformats.org/officeDocument/2006/relationships/image" Target="../media/image83.png"/><Relationship Id="rId1" Type="http://schemas.openxmlformats.org/officeDocument/2006/relationships/slideLayout" Target="../slideLayouts/slideLayout2.xml"/></Relationships>
</file>

<file path=ppt/slides/_rels/slide9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8.png"/><Relationship Id="rId2" Type="http://schemas.openxmlformats.org/officeDocument/2006/relationships/image" Target="../media/image617.png"/><Relationship Id="rId1" Type="http://schemas.openxmlformats.org/officeDocument/2006/relationships/slideLayout" Target="../slideLayouts/slideLayout2.xml"/></Relationships>
</file>

<file path=ppt/slides/_rels/slide9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0.png"/><Relationship Id="rId2" Type="http://schemas.openxmlformats.org/officeDocument/2006/relationships/image" Target="../media/image619.png"/><Relationship Id="rId1" Type="http://schemas.openxmlformats.org/officeDocument/2006/relationships/slideLayout" Target="../slideLayouts/slideLayout2.xml"/></Relationships>
</file>

<file path=ppt/slides/_rels/slide9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2.png"/><Relationship Id="rId2" Type="http://schemas.openxmlformats.org/officeDocument/2006/relationships/image" Target="../media/image621.png"/><Relationship Id="rId1" Type="http://schemas.openxmlformats.org/officeDocument/2006/relationships/slideLayout" Target="../slideLayouts/slideLayout2.xml"/></Relationships>
</file>

<file path=ppt/slides/_rels/slide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4.png"/><Relationship Id="rId2" Type="http://schemas.openxmlformats.org/officeDocument/2006/relationships/image" Target="../media/image623.png"/><Relationship Id="rId1" Type="http://schemas.openxmlformats.org/officeDocument/2006/relationships/slideLayout" Target="../slideLayouts/slideLayout2.xml"/></Relationships>
</file>

<file path=ppt/slides/_rels/slide9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87.png"/><Relationship Id="rId1" Type="http://schemas.openxmlformats.org/officeDocument/2006/relationships/slideLayout" Target="../slideLayouts/slideLayout2.xml"/></Relationships>
</file>

<file path=ppt/slides/_rels/slide9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6.png"/><Relationship Id="rId2" Type="http://schemas.openxmlformats.org/officeDocument/2006/relationships/image" Target="../media/image625.png"/><Relationship Id="rId1" Type="http://schemas.openxmlformats.org/officeDocument/2006/relationships/slideLayout" Target="../slideLayouts/slideLayout2.xml"/></Relationships>
</file>

<file path=ppt/slides/_rels/slide9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8.png"/><Relationship Id="rId2" Type="http://schemas.openxmlformats.org/officeDocument/2006/relationships/image" Target="../media/image627.png"/><Relationship Id="rId1" Type="http://schemas.openxmlformats.org/officeDocument/2006/relationships/slideLayout" Target="../slideLayouts/slideLayout2.xml"/></Relationships>
</file>

<file path=ppt/slides/_rels/slide9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0.png"/><Relationship Id="rId2" Type="http://schemas.openxmlformats.org/officeDocument/2006/relationships/image" Target="../media/image629.png"/><Relationship Id="rId1" Type="http://schemas.openxmlformats.org/officeDocument/2006/relationships/slideLayout" Target="../slideLayouts/slideLayout2.xml"/></Relationships>
</file>

<file path=ppt/slides/_rels/slide9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2.png"/><Relationship Id="rId2" Type="http://schemas.openxmlformats.org/officeDocument/2006/relationships/image" Target="../media/image631.png"/><Relationship Id="rId1" Type="http://schemas.openxmlformats.org/officeDocument/2006/relationships/slideLayout" Target="../slideLayouts/slideLayout2.xml"/></Relationships>
</file>

<file path=ppt/slides/_rels/slide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4.png"/><Relationship Id="rId2" Type="http://schemas.openxmlformats.org/officeDocument/2006/relationships/image" Target="../media/image633.png"/><Relationship Id="rId1" Type="http://schemas.openxmlformats.org/officeDocument/2006/relationships/slideLayout" Target="../slideLayouts/slideLayout2.xml"/></Relationships>
</file>

<file path=ppt/slides/_rels/slide9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6.png"/><Relationship Id="rId2" Type="http://schemas.openxmlformats.org/officeDocument/2006/relationships/image" Target="../media/image635.png"/><Relationship Id="rId1" Type="http://schemas.openxmlformats.org/officeDocument/2006/relationships/slideLayout" Target="../slideLayouts/slideLayout2.xml"/></Relationships>
</file>

<file path=ppt/slides/_rels/slide9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8.png"/><Relationship Id="rId2" Type="http://schemas.openxmlformats.org/officeDocument/2006/relationships/image" Target="../media/image637.png"/><Relationship Id="rId1" Type="http://schemas.openxmlformats.org/officeDocument/2006/relationships/slideLayout" Target="../slideLayouts/slideLayout2.xml"/></Relationships>
</file>

<file path=ppt/slides/_rels/slide9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0.png"/><Relationship Id="rId2" Type="http://schemas.openxmlformats.org/officeDocument/2006/relationships/image" Target="../media/image639.png"/><Relationship Id="rId1" Type="http://schemas.openxmlformats.org/officeDocument/2006/relationships/slideLayout" Target="../slideLayouts/slideLayout2.xml"/></Relationships>
</file>

<file path=ppt/slides/_rels/slide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2.png"/><Relationship Id="rId2" Type="http://schemas.openxmlformats.org/officeDocument/2006/relationships/image" Target="../media/image641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89.png"/><Relationship Id="rId1" Type="http://schemas.openxmlformats.org/officeDocument/2006/relationships/slideLayout" Target="../slideLayouts/slideLayout2.xml"/></Relationships>
</file>

<file path=ppt/slides/_rels/slide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4.png"/><Relationship Id="rId2" Type="http://schemas.openxmlformats.org/officeDocument/2006/relationships/image" Target="../media/image643.png"/><Relationship Id="rId1" Type="http://schemas.openxmlformats.org/officeDocument/2006/relationships/slideLayout" Target="../slideLayouts/slideLayout2.xml"/></Relationships>
</file>

<file path=ppt/slides/_rels/slide9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6.png"/><Relationship Id="rId2" Type="http://schemas.openxmlformats.org/officeDocument/2006/relationships/image" Target="../media/image645.png"/><Relationship Id="rId1" Type="http://schemas.openxmlformats.org/officeDocument/2006/relationships/slideLayout" Target="../slideLayouts/slideLayout2.xml"/></Relationships>
</file>

<file path=ppt/slides/_rels/slide9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8.png"/><Relationship Id="rId2" Type="http://schemas.openxmlformats.org/officeDocument/2006/relationships/image" Target="../media/image647.png"/><Relationship Id="rId1" Type="http://schemas.openxmlformats.org/officeDocument/2006/relationships/slideLayout" Target="../slideLayouts/slideLayout2.xml"/></Relationships>
</file>

<file path=ppt/slides/_rels/slide9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0.png"/><Relationship Id="rId2" Type="http://schemas.openxmlformats.org/officeDocument/2006/relationships/image" Target="../media/image649.png"/><Relationship Id="rId1" Type="http://schemas.openxmlformats.org/officeDocument/2006/relationships/slideLayout" Target="../slideLayouts/slideLayout2.xml"/></Relationships>
</file>

<file path=ppt/slides/_rels/slide9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2.png"/><Relationship Id="rId2" Type="http://schemas.openxmlformats.org/officeDocument/2006/relationships/image" Target="../media/image651.png"/><Relationship Id="rId1" Type="http://schemas.openxmlformats.org/officeDocument/2006/relationships/slideLayout" Target="../slideLayouts/slideLayout2.xml"/></Relationships>
</file>

<file path=ppt/slides/_rels/slide9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4.png"/><Relationship Id="rId2" Type="http://schemas.openxmlformats.org/officeDocument/2006/relationships/image" Target="../media/image653.png"/><Relationship Id="rId1" Type="http://schemas.openxmlformats.org/officeDocument/2006/relationships/slideLayout" Target="../slideLayouts/slideLayout2.xml"/></Relationships>
</file>

<file path=ppt/slides/_rels/slide9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6.png"/><Relationship Id="rId2" Type="http://schemas.openxmlformats.org/officeDocument/2006/relationships/image" Target="../media/image655.png"/><Relationship Id="rId1" Type="http://schemas.openxmlformats.org/officeDocument/2006/relationships/slideLayout" Target="../slideLayouts/slideLayout2.xml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8.png"/><Relationship Id="rId2" Type="http://schemas.openxmlformats.org/officeDocument/2006/relationships/image" Target="../media/image657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9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0.png"/><Relationship Id="rId2" Type="http://schemas.openxmlformats.org/officeDocument/2006/relationships/image" Target="../media/image659.png"/><Relationship Id="rId1" Type="http://schemas.openxmlformats.org/officeDocument/2006/relationships/slideLayout" Target="../slideLayouts/slideLayout2.xml"/></Relationships>
</file>

<file path=ppt/slides/_rels/slide9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2.png"/><Relationship Id="rId2" Type="http://schemas.openxmlformats.org/officeDocument/2006/relationships/image" Target="../media/image661.png"/><Relationship Id="rId1" Type="http://schemas.openxmlformats.org/officeDocument/2006/relationships/slideLayout" Target="../slideLayouts/slideLayout2.xml"/></Relationships>
</file>

<file path=ppt/slides/_rels/slide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4.png"/><Relationship Id="rId2" Type="http://schemas.openxmlformats.org/officeDocument/2006/relationships/image" Target="../media/image663.png"/><Relationship Id="rId1" Type="http://schemas.openxmlformats.org/officeDocument/2006/relationships/slideLayout" Target="../slideLayouts/slideLayout2.xml"/></Relationships>
</file>

<file path=ppt/slides/_rels/slide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6.png"/><Relationship Id="rId2" Type="http://schemas.openxmlformats.org/officeDocument/2006/relationships/image" Target="../media/image665.png"/><Relationship Id="rId1" Type="http://schemas.openxmlformats.org/officeDocument/2006/relationships/slideLayout" Target="../slideLayouts/slideLayout2.xml"/></Relationships>
</file>

<file path=ppt/slides/_rels/slide9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8.png"/><Relationship Id="rId2" Type="http://schemas.openxmlformats.org/officeDocument/2006/relationships/image" Target="../media/image667.png"/><Relationship Id="rId1" Type="http://schemas.openxmlformats.org/officeDocument/2006/relationships/slideLayout" Target="../slideLayouts/slideLayout2.xml"/></Relationships>
</file>

<file path=ppt/slides/_rels/slide9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0.png"/><Relationship Id="rId2" Type="http://schemas.openxmlformats.org/officeDocument/2006/relationships/image" Target="../media/image669.png"/><Relationship Id="rId1" Type="http://schemas.openxmlformats.org/officeDocument/2006/relationships/slideLayout" Target="../slideLayouts/slideLayout2.xml"/></Relationships>
</file>

<file path=ppt/slides/_rels/slide9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2.png"/><Relationship Id="rId2" Type="http://schemas.openxmlformats.org/officeDocument/2006/relationships/image" Target="../media/image671.png"/><Relationship Id="rId1" Type="http://schemas.openxmlformats.org/officeDocument/2006/relationships/slideLayout" Target="../slideLayouts/slideLayout2.xml"/></Relationships>
</file>

<file path=ppt/slides/_rels/slide9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9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4.png"/><Relationship Id="rId2" Type="http://schemas.openxmlformats.org/officeDocument/2006/relationships/image" Target="../media/image673.png"/><Relationship Id="rId1" Type="http://schemas.openxmlformats.org/officeDocument/2006/relationships/slideLayout" Target="../slideLayouts/slideLayout2.xml"/></Relationships>
</file>

<file path=ppt/slides/_rels/slide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6.png"/><Relationship Id="rId2" Type="http://schemas.openxmlformats.org/officeDocument/2006/relationships/image" Target="../media/image675.png"/><Relationship Id="rId1" Type="http://schemas.openxmlformats.org/officeDocument/2006/relationships/slideLayout" Target="../slideLayouts/slideLayout2.xml"/></Relationships>
</file>

<file path=ppt/slides/_rels/slide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8.png"/><Relationship Id="rId2" Type="http://schemas.openxmlformats.org/officeDocument/2006/relationships/image" Target="../media/image677.png"/><Relationship Id="rId1" Type="http://schemas.openxmlformats.org/officeDocument/2006/relationships/slideLayout" Target="../slideLayouts/slideLayout2.xml"/></Relationships>
</file>

<file path=ppt/slides/_rels/slide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png"/><Relationship Id="rId2" Type="http://schemas.openxmlformats.org/officeDocument/2006/relationships/image" Target="../media/image679.png"/><Relationship Id="rId1" Type="http://schemas.openxmlformats.org/officeDocument/2006/relationships/slideLayout" Target="../slideLayouts/slideLayout2.xml"/></Relationships>
</file>

<file path=ppt/slides/_rels/slide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2.png"/><Relationship Id="rId2" Type="http://schemas.openxmlformats.org/officeDocument/2006/relationships/image" Target="../media/image681.png"/><Relationship Id="rId1" Type="http://schemas.openxmlformats.org/officeDocument/2006/relationships/slideLayout" Target="../slideLayouts/slideLayout2.xml"/></Relationships>
</file>

<file path=ppt/slides/_rels/slide9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2.png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2.xml"/></Relationships>
</file>

<file path=ppt/slides/_rels/slide9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4.png"/><Relationship Id="rId2" Type="http://schemas.openxmlformats.org/officeDocument/2006/relationships/image" Target="../media/image683.png"/><Relationship Id="rId1" Type="http://schemas.openxmlformats.org/officeDocument/2006/relationships/slideLayout" Target="../slideLayouts/slideLayout2.xml"/></Relationships>
</file>

<file path=ppt/slides/_rels/slide9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6.png"/><Relationship Id="rId2" Type="http://schemas.openxmlformats.org/officeDocument/2006/relationships/image" Target="../media/image685.png"/><Relationship Id="rId1" Type="http://schemas.openxmlformats.org/officeDocument/2006/relationships/slideLayout" Target="../slideLayouts/slideLayout2.xml"/></Relationships>
</file>

<file path=ppt/slides/_rels/slide9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8.png"/><Relationship Id="rId2" Type="http://schemas.openxmlformats.org/officeDocument/2006/relationships/image" Target="../media/image687.png"/><Relationship Id="rId1" Type="http://schemas.openxmlformats.org/officeDocument/2006/relationships/slideLayout" Target="../slideLayouts/slideLayout2.xml"/></Relationships>
</file>

<file path=ppt/slides/_rels/slide9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0.png"/><Relationship Id="rId2" Type="http://schemas.openxmlformats.org/officeDocument/2006/relationships/image" Target="../media/image689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05400" y="1295400"/>
            <a:ext cx="4572000" cy="33111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800" y="1276058"/>
            <a:ext cx="4495799" cy="3354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05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GOLLAGANDI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18.95442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84.66934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516" r="3874" b="1887"/>
          <a:stretch>
            <a:fillRect/>
          </a:stretch>
        </p:blipFill>
        <p:spPr bwMode="auto">
          <a:xfrm>
            <a:off x="914400" y="609600"/>
            <a:ext cx="366963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614"/>
          <a:stretch>
            <a:fillRect/>
          </a:stretch>
        </p:blipFill>
        <p:spPr bwMode="auto">
          <a:xfrm>
            <a:off x="5638800" y="609600"/>
            <a:ext cx="36501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9372599" cy="1219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8884" name="Picture 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90600"/>
            <a:ext cx="4572000" cy="36485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8885" name="Picture 5"/>
          <p:cNvPicPr>
            <a:picLocks noChangeAspect="1" noChangeArrowheads="1"/>
          </p:cNvPicPr>
          <p:nvPr/>
        </p:nvPicPr>
        <p:blipFill>
          <a:blip r:embed="rId3"/>
          <a:srcRect l="7247" t="7018" r="1449" b="5263"/>
          <a:stretch>
            <a:fillRect/>
          </a:stretch>
        </p:blipFill>
        <p:spPr bwMode="auto">
          <a:xfrm>
            <a:off x="4953000" y="990601"/>
            <a:ext cx="4572000" cy="36285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2286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84.09596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454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454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7314" name="Picture 2"/>
          <p:cNvPicPr>
            <a:picLocks noChangeAspect="1" noChangeArrowheads="1"/>
          </p:cNvPicPr>
          <p:nvPr/>
        </p:nvPicPr>
        <p:blipFill>
          <a:blip r:embed="rId2"/>
          <a:srcRect l="8511" t="2222" r="2979" b="4444"/>
          <a:stretch>
            <a:fillRect/>
          </a:stretch>
        </p:blipFill>
        <p:spPr bwMode="auto">
          <a:xfrm>
            <a:off x="838200" y="1143000"/>
            <a:ext cx="39624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73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143000"/>
            <a:ext cx="3971925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84.08483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8338" name="Picture 2"/>
          <p:cNvPicPr>
            <a:picLocks noChangeAspect="1" noChangeArrowheads="1"/>
          </p:cNvPicPr>
          <p:nvPr/>
        </p:nvPicPr>
        <p:blipFill>
          <a:blip r:embed="rId2"/>
          <a:srcRect l="3194" t="1966" b="3685"/>
          <a:stretch>
            <a:fillRect/>
          </a:stretch>
        </p:blipFill>
        <p:spPr bwMode="auto">
          <a:xfrm>
            <a:off x="304800" y="914400"/>
            <a:ext cx="4572000" cy="36198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83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3597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84.07961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454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454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93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1066800"/>
            <a:ext cx="4572000" cy="34943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9363" name="Picture 3"/>
          <p:cNvPicPr>
            <a:picLocks noChangeAspect="1" noChangeArrowheads="1"/>
          </p:cNvPicPr>
          <p:nvPr/>
        </p:nvPicPr>
        <p:blipFill>
          <a:blip r:embed="rId3"/>
          <a:srcRect l="4054" r="1351"/>
          <a:stretch>
            <a:fillRect/>
          </a:stretch>
        </p:blipFill>
        <p:spPr bwMode="auto">
          <a:xfrm>
            <a:off x="5105400" y="1066801"/>
            <a:ext cx="4572000" cy="3526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84.00511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0386" name="Picture 2"/>
          <p:cNvPicPr>
            <a:picLocks noChangeAspect="1" noChangeArrowheads="1"/>
          </p:cNvPicPr>
          <p:nvPr/>
        </p:nvPicPr>
        <p:blipFill>
          <a:blip r:embed="rId2"/>
          <a:srcRect b="10224"/>
          <a:stretch>
            <a:fillRect/>
          </a:stretch>
        </p:blipFill>
        <p:spPr bwMode="auto">
          <a:xfrm>
            <a:off x="304800" y="1066800"/>
            <a:ext cx="4600575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038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066800"/>
            <a:ext cx="4591050" cy="3419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1410" name="Picture 2"/>
          <p:cNvPicPr>
            <a:picLocks noChangeAspect="1" noChangeArrowheads="1"/>
          </p:cNvPicPr>
          <p:nvPr/>
        </p:nvPicPr>
        <p:blipFill>
          <a:blip r:embed="rId2"/>
          <a:srcRect b="3109"/>
          <a:stretch>
            <a:fillRect/>
          </a:stretch>
        </p:blipFill>
        <p:spPr bwMode="auto">
          <a:xfrm>
            <a:off x="304800" y="914400"/>
            <a:ext cx="45720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14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14400"/>
            <a:ext cx="4572000" cy="35808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530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530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2434" name="Picture 2"/>
          <p:cNvPicPr>
            <a:picLocks noChangeAspect="1" noChangeArrowheads="1"/>
          </p:cNvPicPr>
          <p:nvPr/>
        </p:nvPicPr>
        <p:blipFill>
          <a:blip r:embed="rId2"/>
          <a:srcRect t="5345"/>
          <a:stretch>
            <a:fillRect/>
          </a:stretch>
        </p:blipFill>
        <p:spPr bwMode="auto">
          <a:xfrm>
            <a:off x="304800" y="762000"/>
            <a:ext cx="4665054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2435" name="Picture 3"/>
          <p:cNvPicPr>
            <a:picLocks noChangeAspect="1" noChangeArrowheads="1"/>
          </p:cNvPicPr>
          <p:nvPr/>
        </p:nvPicPr>
        <p:blipFill>
          <a:blip r:embed="rId3"/>
          <a:srcRect r="2941"/>
          <a:stretch>
            <a:fillRect/>
          </a:stretch>
        </p:blipFill>
        <p:spPr bwMode="auto">
          <a:xfrm>
            <a:off x="5105400" y="762000"/>
            <a:ext cx="4572000" cy="3714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ASHOKAM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5506" name="Picture 2"/>
          <p:cNvPicPr>
            <a:picLocks noChangeAspect="1" noChangeArrowheads="1"/>
          </p:cNvPicPr>
          <p:nvPr/>
        </p:nvPicPr>
        <p:blipFill>
          <a:blip r:embed="rId2"/>
          <a:srcRect l="3137" t="7529" r="4314" b="235"/>
          <a:stretch>
            <a:fillRect/>
          </a:stretch>
        </p:blipFill>
        <p:spPr bwMode="auto">
          <a:xfrm>
            <a:off x="457200" y="1066800"/>
            <a:ext cx="449580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55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066800"/>
            <a:ext cx="4495800" cy="3714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Raiwada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6530" name="Picture 2"/>
          <p:cNvPicPr>
            <a:picLocks noChangeAspect="1" noChangeArrowheads="1"/>
          </p:cNvPicPr>
          <p:nvPr/>
        </p:nvPicPr>
        <p:blipFill>
          <a:blip r:embed="rId2"/>
          <a:srcRect t="3960" r="2204"/>
          <a:stretch>
            <a:fillRect/>
          </a:stretch>
        </p:blipFill>
        <p:spPr bwMode="auto">
          <a:xfrm>
            <a:off x="228600" y="1219201"/>
            <a:ext cx="4572000" cy="3635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6531" name="Picture 3"/>
          <p:cNvPicPr>
            <a:picLocks noChangeAspect="1" noChangeArrowheads="1"/>
          </p:cNvPicPr>
          <p:nvPr/>
        </p:nvPicPr>
        <p:blipFill>
          <a:blip r:embed="rId3"/>
          <a:srcRect l="1606" b="3275"/>
          <a:stretch>
            <a:fillRect/>
          </a:stretch>
        </p:blipFill>
        <p:spPr bwMode="auto">
          <a:xfrm>
            <a:off x="5105400" y="1219201"/>
            <a:ext cx="4572000" cy="35829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18.61794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84.01515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Punupeta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75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066800"/>
            <a:ext cx="4362450" cy="3705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7555" name="Picture 3"/>
          <p:cNvPicPr>
            <a:picLocks noChangeAspect="1" noChangeArrowheads="1"/>
          </p:cNvPicPr>
          <p:nvPr/>
        </p:nvPicPr>
        <p:blipFill>
          <a:blip r:embed="rId3"/>
          <a:srcRect l="1527" t="1985" r="11450" b="744"/>
          <a:stretch>
            <a:fillRect/>
          </a:stretch>
        </p:blipFill>
        <p:spPr bwMode="auto">
          <a:xfrm>
            <a:off x="5257800" y="1066800"/>
            <a:ext cx="434340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84.03580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8578" name="Picture 2"/>
          <p:cNvPicPr>
            <a:picLocks noChangeAspect="1" noChangeArrowheads="1"/>
          </p:cNvPicPr>
          <p:nvPr/>
        </p:nvPicPr>
        <p:blipFill>
          <a:blip r:embed="rId2"/>
          <a:srcRect l="979" b="2439"/>
          <a:stretch>
            <a:fillRect/>
          </a:stretch>
        </p:blipFill>
        <p:spPr bwMode="auto">
          <a:xfrm>
            <a:off x="304800" y="1219201"/>
            <a:ext cx="4572000" cy="1808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8579" name="Picture 3"/>
          <p:cNvPicPr>
            <a:picLocks noChangeAspect="1" noChangeArrowheads="1"/>
          </p:cNvPicPr>
          <p:nvPr/>
        </p:nvPicPr>
        <p:blipFill>
          <a:blip r:embed="rId3"/>
          <a:srcRect r="2297"/>
          <a:stretch>
            <a:fillRect/>
          </a:stretch>
        </p:blipFill>
        <p:spPr bwMode="auto">
          <a:xfrm>
            <a:off x="5029200" y="1219200"/>
            <a:ext cx="4572000" cy="18333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3505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84.00015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18.63628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9602" name="Picture 2"/>
          <p:cNvPicPr>
            <a:picLocks noChangeAspect="1" noChangeArrowheads="1"/>
          </p:cNvPicPr>
          <p:nvPr/>
        </p:nvPicPr>
        <p:blipFill>
          <a:blip r:embed="rId2"/>
          <a:srcRect l="3181" t="2186" r="7753" b="3825"/>
          <a:stretch>
            <a:fillRect/>
          </a:stretch>
        </p:blipFill>
        <p:spPr bwMode="auto">
          <a:xfrm>
            <a:off x="533400" y="1219200"/>
            <a:ext cx="42672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96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219200"/>
            <a:ext cx="4295775" cy="325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84.05848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Bagadala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3698" name="Picture 2"/>
          <p:cNvPicPr>
            <a:picLocks noChangeAspect="1" noChangeArrowheads="1"/>
          </p:cNvPicPr>
          <p:nvPr/>
        </p:nvPicPr>
        <p:blipFill>
          <a:blip r:embed="rId2"/>
          <a:srcRect l="1533"/>
          <a:stretch>
            <a:fillRect/>
          </a:stretch>
        </p:blipFill>
        <p:spPr bwMode="auto">
          <a:xfrm>
            <a:off x="304800" y="715153"/>
            <a:ext cx="4572000" cy="4314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3699" name="Picture 3"/>
          <p:cNvPicPr>
            <a:picLocks noChangeAspect="1" noChangeArrowheads="1"/>
          </p:cNvPicPr>
          <p:nvPr/>
        </p:nvPicPr>
        <p:blipFill>
          <a:blip r:embed="rId3"/>
          <a:srcRect r="8079" b="1414"/>
          <a:stretch>
            <a:fillRect/>
          </a:stretch>
        </p:blipFill>
        <p:spPr bwMode="auto">
          <a:xfrm>
            <a:off x="5029200" y="685800"/>
            <a:ext cx="4572000" cy="4357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84.04683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722" name="Picture 2"/>
          <p:cNvPicPr>
            <a:picLocks noChangeAspect="1" noChangeArrowheads="1"/>
          </p:cNvPicPr>
          <p:nvPr/>
        </p:nvPicPr>
        <p:blipFill>
          <a:blip r:embed="rId2"/>
          <a:srcRect l="1590" b="7538"/>
          <a:stretch>
            <a:fillRect/>
          </a:stretch>
        </p:blipFill>
        <p:spPr bwMode="auto">
          <a:xfrm>
            <a:off x="304800" y="914400"/>
            <a:ext cx="4572000" cy="33989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4723" name="Picture 3"/>
          <p:cNvPicPr>
            <a:picLocks noChangeAspect="1" noChangeArrowheads="1"/>
          </p:cNvPicPr>
          <p:nvPr/>
        </p:nvPicPr>
        <p:blipFill>
          <a:blip r:embed="rId3"/>
          <a:srcRect t="4222"/>
          <a:stretch>
            <a:fillRect/>
          </a:stretch>
        </p:blipFill>
        <p:spPr bwMode="auto">
          <a:xfrm>
            <a:off x="5029200" y="914400"/>
            <a:ext cx="4572000" cy="335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84.04758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Dasupuram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574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371600"/>
            <a:ext cx="4572000" cy="22235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574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71600"/>
            <a:ext cx="4572000" cy="22826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1" y="4267200"/>
          <a:ext cx="9372599" cy="762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84.01894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84.01626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6770" name="Picture 2"/>
          <p:cNvPicPr>
            <a:picLocks noChangeAspect="1" noChangeArrowheads="1"/>
          </p:cNvPicPr>
          <p:nvPr/>
        </p:nvPicPr>
        <p:blipFill>
          <a:blip r:embed="rId2"/>
          <a:srcRect r="5973" b="4663"/>
          <a:stretch>
            <a:fillRect/>
          </a:stretch>
        </p:blipFill>
        <p:spPr bwMode="auto">
          <a:xfrm>
            <a:off x="228600" y="1219200"/>
            <a:ext cx="46482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6771" name="Picture 3"/>
          <p:cNvPicPr>
            <a:picLocks noChangeAspect="1" noChangeArrowheads="1"/>
          </p:cNvPicPr>
          <p:nvPr/>
        </p:nvPicPr>
        <p:blipFill>
          <a:blip r:embed="rId3"/>
          <a:srcRect l="3194"/>
          <a:stretch>
            <a:fillRect/>
          </a:stretch>
        </p:blipFill>
        <p:spPr bwMode="auto">
          <a:xfrm>
            <a:off x="5029200" y="1219200"/>
            <a:ext cx="4619625" cy="3524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18.68236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84.02285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84.02212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984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50666"/>
            <a:ext cx="4572000" cy="35451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9843" name="Picture 3"/>
          <p:cNvPicPr>
            <a:picLocks noChangeAspect="1" noChangeArrowheads="1"/>
          </p:cNvPicPr>
          <p:nvPr/>
        </p:nvPicPr>
        <p:blipFill>
          <a:blip r:embed="rId3"/>
          <a:srcRect l="1311" t="9486" r="6885" b="5139"/>
          <a:stretch>
            <a:fillRect/>
          </a:stretch>
        </p:blipFill>
        <p:spPr bwMode="auto">
          <a:xfrm>
            <a:off x="5029200" y="990600"/>
            <a:ext cx="4572000" cy="35269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18.65832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84.00998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Savarabonthu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84.01303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Savarabonthu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2914" name="Picture 2"/>
          <p:cNvPicPr>
            <a:picLocks noChangeAspect="1" noChangeArrowheads="1"/>
          </p:cNvPicPr>
          <p:nvPr/>
        </p:nvPicPr>
        <p:blipFill>
          <a:blip r:embed="rId2"/>
          <a:srcRect b="5744"/>
          <a:stretch>
            <a:fillRect/>
          </a:stretch>
        </p:blipFill>
        <p:spPr bwMode="auto">
          <a:xfrm>
            <a:off x="457200" y="990600"/>
            <a:ext cx="45720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629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990600"/>
            <a:ext cx="4572000" cy="3510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Kittalapadu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066800"/>
            <a:ext cx="4572000" cy="37806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64963" name="Picture 3"/>
          <p:cNvPicPr>
            <a:picLocks noChangeAspect="1" noChangeArrowheads="1"/>
          </p:cNvPicPr>
          <p:nvPr/>
        </p:nvPicPr>
        <p:blipFill>
          <a:blip r:embed="rId3"/>
          <a:srcRect r="5967" b="8860"/>
          <a:stretch>
            <a:fillRect/>
          </a:stretch>
        </p:blipFill>
        <p:spPr bwMode="auto">
          <a:xfrm>
            <a:off x="5105400" y="1066801"/>
            <a:ext cx="4572000" cy="37982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18.65266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5986" name="Picture 2"/>
          <p:cNvPicPr>
            <a:picLocks noChangeAspect="1" noChangeArrowheads="1"/>
          </p:cNvPicPr>
          <p:nvPr/>
        </p:nvPicPr>
        <p:blipFill>
          <a:blip r:embed="rId2"/>
          <a:srcRect t="3412" r="6130"/>
          <a:stretch>
            <a:fillRect/>
          </a:stretch>
        </p:blipFill>
        <p:spPr bwMode="auto">
          <a:xfrm>
            <a:off x="228600" y="1066800"/>
            <a:ext cx="4572000" cy="38640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65987" name="Picture 3"/>
          <p:cNvPicPr>
            <a:picLocks noChangeAspect="1" noChangeArrowheads="1"/>
          </p:cNvPicPr>
          <p:nvPr/>
        </p:nvPicPr>
        <p:blipFill>
          <a:blip r:embed="rId3"/>
          <a:srcRect l="8233" b="4000"/>
          <a:stretch>
            <a:fillRect/>
          </a:stretch>
        </p:blipFill>
        <p:spPr bwMode="auto">
          <a:xfrm>
            <a:off x="5105400" y="1066800"/>
            <a:ext cx="4572000" cy="38968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Seedhi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Seedhi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83.98236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Seedhi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803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3566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68035" name="Picture 3"/>
          <p:cNvPicPr>
            <a:picLocks noChangeAspect="1" noChangeArrowheads="1"/>
          </p:cNvPicPr>
          <p:nvPr/>
        </p:nvPicPr>
        <p:blipFill>
          <a:blip r:embed="rId3"/>
          <a:srcRect l="3768" t="4598" r="3297" b="8045"/>
          <a:stretch>
            <a:fillRect/>
          </a:stretch>
        </p:blipFill>
        <p:spPr bwMode="auto">
          <a:xfrm>
            <a:off x="5105400" y="914400"/>
            <a:ext cx="4572000" cy="35216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18.64184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2130" name="Picture 2"/>
          <p:cNvPicPr>
            <a:picLocks noChangeAspect="1" noChangeArrowheads="1"/>
          </p:cNvPicPr>
          <p:nvPr/>
        </p:nvPicPr>
        <p:blipFill>
          <a:blip r:embed="rId2"/>
          <a:srcRect l="3095" t="1786"/>
          <a:stretch>
            <a:fillRect/>
          </a:stretch>
        </p:blipFill>
        <p:spPr bwMode="auto">
          <a:xfrm>
            <a:off x="304800" y="1066801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7213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066800"/>
            <a:ext cx="4572000" cy="39891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83.98231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l="1270" t="3361" b="840"/>
          <a:stretch>
            <a:fillRect/>
          </a:stretch>
        </p:blipFill>
        <p:spPr bwMode="auto">
          <a:xfrm>
            <a:off x="304800" y="1219200"/>
            <a:ext cx="4572000" cy="3351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 r="637" b="4802"/>
          <a:stretch>
            <a:fillRect/>
          </a:stretch>
        </p:blipFill>
        <p:spPr bwMode="auto">
          <a:xfrm>
            <a:off x="5105400" y="1219200"/>
            <a:ext cx="4572000" cy="3341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83.99613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3154" name="Picture 2"/>
          <p:cNvPicPr>
            <a:picLocks noChangeAspect="1" noChangeArrowheads="1"/>
          </p:cNvPicPr>
          <p:nvPr/>
        </p:nvPicPr>
        <p:blipFill>
          <a:blip r:embed="rId2"/>
          <a:srcRect r="5455"/>
          <a:stretch>
            <a:fillRect/>
          </a:stretch>
        </p:blipFill>
        <p:spPr bwMode="auto">
          <a:xfrm>
            <a:off x="304800" y="838200"/>
            <a:ext cx="4572000" cy="395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73155" name="Picture 3"/>
          <p:cNvPicPr>
            <a:picLocks noChangeAspect="1" noChangeArrowheads="1"/>
          </p:cNvPicPr>
          <p:nvPr/>
        </p:nvPicPr>
        <p:blipFill>
          <a:blip r:embed="rId3"/>
          <a:srcRect l="2985" t="1747"/>
          <a:stretch>
            <a:fillRect/>
          </a:stretch>
        </p:blipFill>
        <p:spPr bwMode="auto">
          <a:xfrm>
            <a:off x="5029200" y="838200"/>
            <a:ext cx="4572000" cy="39565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SUDIRAIKONDA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18.69124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Chorlangi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4178" name="Picture 2"/>
          <p:cNvPicPr>
            <a:picLocks noChangeAspect="1" noChangeArrowheads="1"/>
          </p:cNvPicPr>
          <p:nvPr/>
        </p:nvPicPr>
        <p:blipFill>
          <a:blip r:embed="rId2"/>
          <a:srcRect l="1375" r="6006"/>
          <a:stretch>
            <a:fillRect/>
          </a:stretch>
        </p:blipFill>
        <p:spPr bwMode="auto">
          <a:xfrm>
            <a:off x="228600" y="762000"/>
            <a:ext cx="4572000" cy="42362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74179" name="Picture 3"/>
          <p:cNvPicPr>
            <a:picLocks noChangeAspect="1" noChangeArrowheads="1"/>
          </p:cNvPicPr>
          <p:nvPr/>
        </p:nvPicPr>
        <p:blipFill>
          <a:blip r:embed="rId3"/>
          <a:srcRect t="1262" b="5363"/>
          <a:stretch>
            <a:fillRect/>
          </a:stretch>
        </p:blipFill>
        <p:spPr bwMode="auto">
          <a:xfrm>
            <a:off x="5181600" y="762000"/>
            <a:ext cx="4572000" cy="42357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18.24185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83.97986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18.23977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83.98249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18.23984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18.24260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83.98343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PEDAPANIPETA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738" name="Picture 2"/>
          <p:cNvPicPr>
            <a:picLocks noChangeAspect="1" noChangeArrowheads="1"/>
          </p:cNvPicPr>
          <p:nvPr/>
        </p:nvPicPr>
        <p:blipFill>
          <a:blip r:embed="rId2"/>
          <a:srcRect t="6916" r="6935"/>
          <a:stretch>
            <a:fillRect/>
          </a:stretch>
        </p:blipFill>
        <p:spPr bwMode="auto">
          <a:xfrm>
            <a:off x="609600" y="1447800"/>
            <a:ext cx="3962400" cy="3076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6739" name="Picture 3"/>
          <p:cNvPicPr>
            <a:picLocks noChangeAspect="1" noChangeArrowheads="1"/>
          </p:cNvPicPr>
          <p:nvPr/>
        </p:nvPicPr>
        <p:blipFill>
          <a:blip r:embed="rId3"/>
          <a:srcRect l="1887"/>
          <a:stretch>
            <a:fillRect/>
          </a:stretch>
        </p:blipFill>
        <p:spPr bwMode="auto">
          <a:xfrm>
            <a:off x="5410200" y="1447800"/>
            <a:ext cx="3962400" cy="3086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83.68769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5202" name="Picture 2"/>
          <p:cNvPicPr>
            <a:picLocks noChangeAspect="1" noChangeArrowheads="1"/>
          </p:cNvPicPr>
          <p:nvPr/>
        </p:nvPicPr>
        <p:blipFill>
          <a:blip r:embed="rId2"/>
          <a:srcRect t="1594" b="2789"/>
          <a:stretch>
            <a:fillRect/>
          </a:stretch>
        </p:blipFill>
        <p:spPr bwMode="auto">
          <a:xfrm>
            <a:off x="228600" y="848878"/>
            <a:ext cx="4572000" cy="34945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75203" name="Picture 3"/>
          <p:cNvPicPr>
            <a:picLocks noChangeAspect="1" noChangeArrowheads="1"/>
          </p:cNvPicPr>
          <p:nvPr/>
        </p:nvPicPr>
        <p:blipFill>
          <a:blip r:embed="rId3"/>
          <a:srcRect l="1268" b="4573"/>
          <a:stretch>
            <a:fillRect/>
          </a:stretch>
        </p:blipFill>
        <p:spPr bwMode="auto">
          <a:xfrm>
            <a:off x="5029200" y="838200"/>
            <a:ext cx="4572000" cy="35225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BALARAMPURAM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SRIKURMAN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18.22582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83.96151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0322" name="Picture 2"/>
          <p:cNvPicPr>
            <a:picLocks noChangeAspect="1" noChangeArrowheads="1"/>
          </p:cNvPicPr>
          <p:nvPr/>
        </p:nvPicPr>
        <p:blipFill>
          <a:blip r:embed="rId2"/>
          <a:srcRect t="1262" r="7692"/>
          <a:stretch>
            <a:fillRect/>
          </a:stretch>
        </p:blipFill>
        <p:spPr bwMode="auto">
          <a:xfrm>
            <a:off x="228600" y="725129"/>
            <a:ext cx="4572000" cy="38468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80323" name="Picture 3"/>
          <p:cNvPicPr>
            <a:picLocks noChangeAspect="1" noChangeArrowheads="1"/>
          </p:cNvPicPr>
          <p:nvPr/>
        </p:nvPicPr>
        <p:blipFill>
          <a:blip r:embed="rId3"/>
          <a:srcRect b="1266"/>
          <a:stretch>
            <a:fillRect/>
          </a:stretch>
        </p:blipFill>
        <p:spPr bwMode="auto">
          <a:xfrm>
            <a:off x="5029200" y="737419"/>
            <a:ext cx="4572000" cy="38345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18.29679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1346" name="Picture 2"/>
          <p:cNvPicPr>
            <a:picLocks noChangeAspect="1" noChangeArrowheads="1"/>
          </p:cNvPicPr>
          <p:nvPr/>
        </p:nvPicPr>
        <p:blipFill>
          <a:blip r:embed="rId2"/>
          <a:srcRect b="7451"/>
          <a:stretch>
            <a:fillRect/>
          </a:stretch>
        </p:blipFill>
        <p:spPr bwMode="auto">
          <a:xfrm>
            <a:off x="228600" y="762000"/>
            <a:ext cx="4572000" cy="33771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81347" name="Picture 3"/>
          <p:cNvPicPr>
            <a:picLocks noChangeAspect="1" noChangeArrowheads="1"/>
          </p:cNvPicPr>
          <p:nvPr/>
        </p:nvPicPr>
        <p:blipFill>
          <a:blip r:embed="rId3"/>
          <a:srcRect l="1114" t="3279" r="9749"/>
          <a:stretch>
            <a:fillRect/>
          </a:stretch>
        </p:blipFill>
        <p:spPr bwMode="auto">
          <a:xfrm>
            <a:off x="5181600" y="762000"/>
            <a:ext cx="4572000" cy="337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18.30039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84.09786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KOMARAVANIPETA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2370" name="Picture 2"/>
          <p:cNvPicPr>
            <a:picLocks noChangeAspect="1" noChangeArrowheads="1"/>
          </p:cNvPicPr>
          <p:nvPr/>
        </p:nvPicPr>
        <p:blipFill>
          <a:blip r:embed="rId2"/>
          <a:srcRect b="5287"/>
          <a:stretch>
            <a:fillRect/>
          </a:stretch>
        </p:blipFill>
        <p:spPr bwMode="auto">
          <a:xfrm>
            <a:off x="228600" y="1303546"/>
            <a:ext cx="4572000" cy="31922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82371" name="Picture 3"/>
          <p:cNvPicPr>
            <a:picLocks noChangeAspect="1" noChangeArrowheads="1"/>
          </p:cNvPicPr>
          <p:nvPr/>
        </p:nvPicPr>
        <p:blipFill>
          <a:blip r:embed="rId3"/>
          <a:srcRect l="887" t="1256"/>
          <a:stretch>
            <a:fillRect/>
          </a:stretch>
        </p:blipFill>
        <p:spPr bwMode="auto">
          <a:xfrm>
            <a:off x="5029200" y="1295400"/>
            <a:ext cx="4572000" cy="32167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1905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18.30566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 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18.30757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18.30803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84.11451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18.31095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84.11738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84.12137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84.12403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18.31691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84.12680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18.31802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84.12421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KALINGAPATNAM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THONANGI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18.31530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84.12745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98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600200"/>
            <a:ext cx="4410075" cy="340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98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600200"/>
            <a:ext cx="4086225" cy="3381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83.68943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833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520485"/>
            <a:ext cx="4572000" cy="48897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83395" name="Picture 3"/>
          <p:cNvPicPr>
            <a:picLocks noChangeAspect="1" noChangeArrowheads="1"/>
          </p:cNvPicPr>
          <p:nvPr/>
        </p:nvPicPr>
        <p:blipFill>
          <a:blip r:embed="rId3"/>
          <a:srcRect b="2912"/>
          <a:stretch>
            <a:fillRect/>
          </a:stretch>
        </p:blipFill>
        <p:spPr bwMode="auto">
          <a:xfrm>
            <a:off x="5105400" y="533400"/>
            <a:ext cx="4572000" cy="480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562600"/>
          <a:ext cx="9448800" cy="6858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14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KOTCHERLA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18.15104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83.79498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KOTCHERLA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18.15466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14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KOTCHERLA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18.14918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2610" name="Picture 2"/>
          <p:cNvPicPr>
            <a:picLocks noChangeAspect="1" noChangeArrowheads="1"/>
          </p:cNvPicPr>
          <p:nvPr/>
        </p:nvPicPr>
        <p:blipFill>
          <a:blip r:embed="rId2"/>
          <a:srcRect l="6262"/>
          <a:stretch>
            <a:fillRect/>
          </a:stretch>
        </p:blipFill>
        <p:spPr bwMode="auto">
          <a:xfrm>
            <a:off x="304800" y="838200"/>
            <a:ext cx="4562475" cy="3933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92611" name="Picture 3"/>
          <p:cNvPicPr>
            <a:picLocks noChangeAspect="1" noChangeArrowheads="1"/>
          </p:cNvPicPr>
          <p:nvPr/>
        </p:nvPicPr>
        <p:blipFill>
          <a:blip r:embed="rId3"/>
          <a:srcRect t="1910" r="11765"/>
          <a:stretch>
            <a:fillRect/>
          </a:stretch>
        </p:blipFill>
        <p:spPr bwMode="auto">
          <a:xfrm>
            <a:off x="5105400" y="838200"/>
            <a:ext cx="4572000" cy="391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KOTCHERLA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18.14543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83.78211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4658" name="Picture 2"/>
          <p:cNvPicPr>
            <a:picLocks noChangeAspect="1" noChangeArrowheads="1"/>
          </p:cNvPicPr>
          <p:nvPr/>
        </p:nvPicPr>
        <p:blipFill>
          <a:blip r:embed="rId2"/>
          <a:srcRect l="1100" r="4264"/>
          <a:stretch>
            <a:fillRect/>
          </a:stretch>
        </p:blipFill>
        <p:spPr bwMode="auto">
          <a:xfrm>
            <a:off x="304800" y="856364"/>
            <a:ext cx="4572000" cy="40204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94659" name="Picture 3"/>
          <p:cNvPicPr>
            <a:picLocks noChangeAspect="1" noChangeArrowheads="1"/>
          </p:cNvPicPr>
          <p:nvPr/>
        </p:nvPicPr>
        <p:blipFill>
          <a:blip r:embed="rId3"/>
          <a:srcRect t="2544" b="795"/>
          <a:stretch>
            <a:fillRect/>
          </a:stretch>
        </p:blipFill>
        <p:spPr bwMode="auto">
          <a:xfrm>
            <a:off x="5105400" y="838200"/>
            <a:ext cx="4572000" cy="40228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18.13751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135505"/>
            <a:ext cx="4572000" cy="366509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 l="2489" r="2955" b="2400"/>
          <a:stretch>
            <a:fillRect/>
          </a:stretch>
        </p:blipFill>
        <p:spPr bwMode="auto">
          <a:xfrm>
            <a:off x="5105400" y="1143000"/>
            <a:ext cx="4572000" cy="3669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81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18.12773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83.74549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600200"/>
            <a:ext cx="4410075" cy="3400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600200"/>
            <a:ext cx="4086225" cy="3381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816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83.68943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7730" name="Picture 2"/>
          <p:cNvPicPr>
            <a:picLocks noChangeAspect="1" noChangeArrowheads="1"/>
          </p:cNvPicPr>
          <p:nvPr/>
        </p:nvPicPr>
        <p:blipFill>
          <a:blip r:embed="rId2"/>
          <a:srcRect r="1863" b="3808"/>
          <a:stretch>
            <a:fillRect/>
          </a:stretch>
        </p:blipFill>
        <p:spPr bwMode="auto">
          <a:xfrm>
            <a:off x="304800" y="1066800"/>
            <a:ext cx="4572000" cy="347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97731" name="Picture 3"/>
          <p:cNvPicPr>
            <a:picLocks noChangeAspect="1" noChangeArrowheads="1"/>
          </p:cNvPicPr>
          <p:nvPr/>
        </p:nvPicPr>
        <p:blipFill>
          <a:blip r:embed="rId3"/>
          <a:srcRect t="4800"/>
          <a:stretch>
            <a:fillRect/>
          </a:stretch>
        </p:blipFill>
        <p:spPr bwMode="auto">
          <a:xfrm>
            <a:off x="5029200" y="1066800"/>
            <a:ext cx="4572000" cy="34380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18.12787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83.74320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8754" name="Picture 2"/>
          <p:cNvPicPr>
            <a:picLocks noChangeAspect="1" noChangeArrowheads="1"/>
          </p:cNvPicPr>
          <p:nvPr/>
        </p:nvPicPr>
        <p:blipFill>
          <a:blip r:embed="rId2"/>
          <a:srcRect t="5568" r="8734"/>
          <a:stretch>
            <a:fillRect/>
          </a:stretch>
        </p:blipFill>
        <p:spPr bwMode="auto">
          <a:xfrm>
            <a:off x="228600" y="1219200"/>
            <a:ext cx="4572000" cy="3634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98755" name="Picture 3"/>
          <p:cNvPicPr>
            <a:picLocks noChangeAspect="1" noChangeArrowheads="1"/>
          </p:cNvPicPr>
          <p:nvPr/>
        </p:nvPicPr>
        <p:blipFill>
          <a:blip r:embed="rId3"/>
          <a:srcRect l="3002" b="1923"/>
          <a:stretch>
            <a:fillRect/>
          </a:stretch>
        </p:blipFill>
        <p:spPr bwMode="auto">
          <a:xfrm>
            <a:off x="4953000" y="1219201"/>
            <a:ext cx="4572000" cy="3608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ALLIVALASA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18.12091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99778" name="Picture 2"/>
          <p:cNvPicPr>
            <a:picLocks noChangeAspect="1" noChangeArrowheads="1"/>
          </p:cNvPicPr>
          <p:nvPr/>
        </p:nvPicPr>
        <p:blipFill>
          <a:blip r:embed="rId2"/>
          <a:srcRect r="2041"/>
          <a:stretch>
            <a:fillRect/>
          </a:stretch>
        </p:blipFill>
        <p:spPr bwMode="auto">
          <a:xfrm>
            <a:off x="304800" y="762001"/>
            <a:ext cx="4572000" cy="36887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99779" name="Picture 3"/>
          <p:cNvPicPr>
            <a:picLocks noChangeAspect="1" noChangeArrowheads="1"/>
          </p:cNvPicPr>
          <p:nvPr/>
        </p:nvPicPr>
        <p:blipFill>
          <a:blip r:embed="rId3"/>
          <a:srcRect l="4324" b="4289"/>
          <a:stretch>
            <a:fillRect/>
          </a:stretch>
        </p:blipFill>
        <p:spPr bwMode="auto">
          <a:xfrm>
            <a:off x="5105400" y="762000"/>
            <a:ext cx="4572000" cy="3650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18.11022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18.10931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0802" name="Picture 2"/>
          <p:cNvPicPr>
            <a:picLocks noChangeAspect="1" noChangeArrowheads="1"/>
          </p:cNvPicPr>
          <p:nvPr/>
        </p:nvPicPr>
        <p:blipFill>
          <a:blip r:embed="rId2"/>
          <a:srcRect l="5378" t="5021"/>
          <a:stretch>
            <a:fillRect/>
          </a:stretch>
        </p:blipFill>
        <p:spPr bwMode="auto">
          <a:xfrm>
            <a:off x="304800" y="990601"/>
            <a:ext cx="4572000" cy="36868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00803" name="Picture 3"/>
          <p:cNvPicPr>
            <a:picLocks noChangeAspect="1" noChangeArrowheads="1"/>
          </p:cNvPicPr>
          <p:nvPr/>
        </p:nvPicPr>
        <p:blipFill>
          <a:blip r:embed="rId3"/>
          <a:srcRect r="5245"/>
          <a:stretch>
            <a:fillRect/>
          </a:stretch>
        </p:blipFill>
        <p:spPr bwMode="auto">
          <a:xfrm>
            <a:off x="5029200" y="990600"/>
            <a:ext cx="4572000" cy="36820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18.10456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18.10537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2850" name="Picture 2"/>
          <p:cNvPicPr>
            <a:picLocks noChangeAspect="1" noChangeArrowheads="1"/>
          </p:cNvPicPr>
          <p:nvPr/>
        </p:nvPicPr>
        <p:blipFill>
          <a:blip r:embed="rId2"/>
          <a:srcRect l="1536" t="3704"/>
          <a:stretch>
            <a:fillRect/>
          </a:stretch>
        </p:blipFill>
        <p:spPr bwMode="auto">
          <a:xfrm>
            <a:off x="228600" y="1295401"/>
            <a:ext cx="4572000" cy="37075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02851" name="Picture 3"/>
          <p:cNvPicPr>
            <a:picLocks noChangeAspect="1" noChangeArrowheads="1"/>
          </p:cNvPicPr>
          <p:nvPr/>
        </p:nvPicPr>
        <p:blipFill>
          <a:blip r:embed="rId3"/>
          <a:srcRect r="1349"/>
          <a:stretch>
            <a:fillRect/>
          </a:stretch>
        </p:blipFill>
        <p:spPr bwMode="auto">
          <a:xfrm>
            <a:off x="5029200" y="1295400"/>
            <a:ext cx="4572000" cy="3705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18.09070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4898" name="Picture 2"/>
          <p:cNvPicPr>
            <a:picLocks noChangeAspect="1" noChangeArrowheads="1"/>
          </p:cNvPicPr>
          <p:nvPr/>
        </p:nvPicPr>
        <p:blipFill>
          <a:blip r:embed="rId2"/>
          <a:srcRect r="7368" b="4072"/>
          <a:stretch>
            <a:fillRect/>
          </a:stretch>
        </p:blipFill>
        <p:spPr bwMode="auto">
          <a:xfrm>
            <a:off x="228600" y="762001"/>
            <a:ext cx="4572000" cy="3671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04899" name="Picture 3"/>
          <p:cNvPicPr>
            <a:picLocks noChangeAspect="1" noChangeArrowheads="1"/>
          </p:cNvPicPr>
          <p:nvPr/>
        </p:nvPicPr>
        <p:blipFill>
          <a:blip r:embed="rId3"/>
          <a:srcRect l="8377" t="1852"/>
          <a:stretch>
            <a:fillRect/>
          </a:stretch>
        </p:blipFill>
        <p:spPr bwMode="auto">
          <a:xfrm>
            <a:off x="4953000" y="762000"/>
            <a:ext cx="4572000" cy="36924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372599" cy="762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18.08702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18.08821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KANDIVALASA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KOTAPALEM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18.08870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35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066800"/>
            <a:ext cx="4572000" cy="33674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152400" y="47244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2" name="Text Box 22"/>
          <p:cNvSpPr txBox="1">
            <a:spLocks noChangeArrowheads="1"/>
          </p:cNvSpPr>
          <p:nvPr/>
        </p:nvSpPr>
        <p:spPr bwMode="auto">
          <a:xfrm>
            <a:off x="12192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13" name="Text Box 22"/>
          <p:cNvSpPr txBox="1">
            <a:spLocks noChangeArrowheads="1"/>
          </p:cNvSpPr>
          <p:nvPr/>
        </p:nvSpPr>
        <p:spPr bwMode="auto">
          <a:xfrm>
            <a:off x="57150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5922" name="Picture 2"/>
          <p:cNvPicPr>
            <a:picLocks noChangeAspect="1" noChangeArrowheads="1"/>
          </p:cNvPicPr>
          <p:nvPr/>
        </p:nvPicPr>
        <p:blipFill>
          <a:blip r:embed="rId2"/>
          <a:srcRect t="3008" b="752"/>
          <a:stretch>
            <a:fillRect/>
          </a:stretch>
        </p:blipFill>
        <p:spPr bwMode="auto">
          <a:xfrm>
            <a:off x="304800" y="1289002"/>
            <a:ext cx="4572000" cy="29781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05923" name="Picture 3"/>
          <p:cNvPicPr>
            <a:picLocks noChangeAspect="1" noChangeArrowheads="1"/>
          </p:cNvPicPr>
          <p:nvPr/>
        </p:nvPicPr>
        <p:blipFill>
          <a:blip r:embed="rId3"/>
          <a:srcRect r="885" b="4655"/>
          <a:stretch>
            <a:fillRect/>
          </a:stretch>
        </p:blipFill>
        <p:spPr bwMode="auto">
          <a:xfrm>
            <a:off x="5029200" y="1295400"/>
            <a:ext cx="4572000" cy="29857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1295399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18.16905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83.82747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18.17053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18.16926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18.16868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RANASTHALAM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18.16751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KUPPILI-1(ADRITALLI)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08994" name="Picture 2"/>
          <p:cNvPicPr>
            <a:picLocks noChangeAspect="1" noChangeArrowheads="1"/>
          </p:cNvPicPr>
          <p:nvPr/>
        </p:nvPicPr>
        <p:blipFill>
          <a:blip r:embed="rId2"/>
          <a:srcRect b="8516"/>
          <a:stretch>
            <a:fillRect/>
          </a:stretch>
        </p:blipFill>
        <p:spPr bwMode="auto">
          <a:xfrm>
            <a:off x="304800" y="1066800"/>
            <a:ext cx="4572000" cy="32806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08995" name="Picture 3"/>
          <p:cNvPicPr>
            <a:picLocks noChangeAspect="1" noChangeArrowheads="1"/>
          </p:cNvPicPr>
          <p:nvPr/>
        </p:nvPicPr>
        <p:blipFill>
          <a:blip r:embed="rId3"/>
          <a:srcRect l="1509" t="6045"/>
          <a:stretch>
            <a:fillRect/>
          </a:stretch>
        </p:blipFill>
        <p:spPr bwMode="auto">
          <a:xfrm>
            <a:off x="5105400" y="1066800"/>
            <a:ext cx="4572000" cy="32669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SREEKURMAM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MACHILESAM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SREEKURAM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18.25760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PARAPATHIVANIPETA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SREEKURMAM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MACHILESAM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SREEKURAM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18.25675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PARAPATHIVANIPETA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5138" name="Picture 2"/>
          <p:cNvPicPr>
            <a:picLocks noChangeAspect="1" noChangeArrowheads="1"/>
          </p:cNvPicPr>
          <p:nvPr/>
        </p:nvPicPr>
        <p:blipFill>
          <a:blip r:embed="rId2"/>
          <a:srcRect r="20661" b="3797"/>
          <a:stretch>
            <a:fillRect/>
          </a:stretch>
        </p:blipFill>
        <p:spPr bwMode="auto">
          <a:xfrm>
            <a:off x="304800" y="457200"/>
            <a:ext cx="4572000" cy="482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15139" name="Picture 3"/>
          <p:cNvPicPr>
            <a:picLocks noChangeAspect="1" noChangeArrowheads="1"/>
          </p:cNvPicPr>
          <p:nvPr/>
        </p:nvPicPr>
        <p:blipFill>
          <a:blip r:embed="rId3"/>
          <a:srcRect l="2712" t="1303"/>
          <a:stretch>
            <a:fillRect/>
          </a:stretch>
        </p:blipFill>
        <p:spPr bwMode="auto">
          <a:xfrm>
            <a:off x="5029200" y="457200"/>
            <a:ext cx="4572000" cy="4826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562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18.20435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7186" name="Picture 2"/>
          <p:cNvPicPr>
            <a:picLocks noChangeAspect="1" noChangeArrowheads="1"/>
          </p:cNvPicPr>
          <p:nvPr/>
        </p:nvPicPr>
        <p:blipFill>
          <a:blip r:embed="rId2"/>
          <a:srcRect t="6737"/>
          <a:stretch>
            <a:fillRect/>
          </a:stretch>
        </p:blipFill>
        <p:spPr bwMode="auto">
          <a:xfrm>
            <a:off x="304800" y="1143000"/>
            <a:ext cx="4572000" cy="3655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17187" name="Picture 3"/>
          <p:cNvPicPr>
            <a:picLocks noChangeAspect="1" noChangeArrowheads="1"/>
          </p:cNvPicPr>
          <p:nvPr/>
        </p:nvPicPr>
        <p:blipFill>
          <a:blip r:embed="rId3"/>
          <a:srcRect t="6598" r="2301" b="2681"/>
          <a:stretch>
            <a:fillRect/>
          </a:stretch>
        </p:blipFill>
        <p:spPr bwMode="auto">
          <a:xfrm>
            <a:off x="5029200" y="1143000"/>
            <a:ext cx="4572000" cy="36443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18.21466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8210" name="Picture 2"/>
          <p:cNvPicPr>
            <a:picLocks noChangeAspect="1" noChangeArrowheads="1"/>
          </p:cNvPicPr>
          <p:nvPr/>
        </p:nvPicPr>
        <p:blipFill>
          <a:blip r:embed="rId2"/>
          <a:srcRect l="11232" b="11879"/>
          <a:stretch>
            <a:fillRect/>
          </a:stretch>
        </p:blipFill>
        <p:spPr bwMode="auto">
          <a:xfrm>
            <a:off x="304800" y="988859"/>
            <a:ext cx="4572000" cy="32783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18211" name="Picture 3"/>
          <p:cNvPicPr>
            <a:picLocks noChangeAspect="1" noChangeArrowheads="1"/>
          </p:cNvPicPr>
          <p:nvPr/>
        </p:nvPicPr>
        <p:blipFill>
          <a:blip r:embed="rId3"/>
          <a:srcRect r="1730"/>
          <a:stretch>
            <a:fillRect/>
          </a:stretch>
        </p:blipFill>
        <p:spPr bwMode="auto">
          <a:xfrm>
            <a:off x="5029200" y="990600"/>
            <a:ext cx="4572000" cy="32519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9234" name="Picture 2"/>
          <p:cNvPicPr>
            <a:picLocks noChangeAspect="1" noChangeArrowheads="1"/>
          </p:cNvPicPr>
          <p:nvPr/>
        </p:nvPicPr>
        <p:blipFill>
          <a:blip r:embed="rId2"/>
          <a:srcRect l="2904" r="2722"/>
          <a:stretch>
            <a:fillRect/>
          </a:stretch>
        </p:blipFill>
        <p:spPr bwMode="auto">
          <a:xfrm>
            <a:off x="228600" y="1371600"/>
            <a:ext cx="4572000" cy="31300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19235" name="Picture 3"/>
          <p:cNvPicPr>
            <a:picLocks noChangeAspect="1" noChangeArrowheads="1"/>
          </p:cNvPicPr>
          <p:nvPr/>
        </p:nvPicPr>
        <p:blipFill>
          <a:blip r:embed="rId3"/>
          <a:srcRect t="2162" b="541"/>
          <a:stretch>
            <a:fillRect/>
          </a:stretch>
        </p:blipFill>
        <p:spPr bwMode="auto">
          <a:xfrm>
            <a:off x="4953000" y="1371601"/>
            <a:ext cx="4572000" cy="314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0258" name="Picture 2"/>
          <p:cNvPicPr>
            <a:picLocks noChangeAspect="1" noChangeArrowheads="1"/>
          </p:cNvPicPr>
          <p:nvPr/>
        </p:nvPicPr>
        <p:blipFill>
          <a:blip r:embed="rId2"/>
          <a:srcRect b="2825"/>
          <a:stretch>
            <a:fillRect/>
          </a:stretch>
        </p:blipFill>
        <p:spPr bwMode="auto">
          <a:xfrm>
            <a:off x="304800" y="1219200"/>
            <a:ext cx="4572000" cy="29507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0259" name="Picture 3"/>
          <p:cNvPicPr>
            <a:picLocks noChangeAspect="1" noChangeArrowheads="1"/>
          </p:cNvPicPr>
          <p:nvPr/>
        </p:nvPicPr>
        <p:blipFill>
          <a:blip r:embed="rId3"/>
          <a:srcRect l="13623" t="4408" r="3406"/>
          <a:stretch>
            <a:fillRect/>
          </a:stretch>
        </p:blipFill>
        <p:spPr bwMode="auto">
          <a:xfrm>
            <a:off x="5029200" y="1219200"/>
            <a:ext cx="4572000" cy="29598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DHARMAVARAM-1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23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51470"/>
            <a:ext cx="4572000" cy="346813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2307" name="Picture 3"/>
          <p:cNvPicPr>
            <a:picLocks noChangeAspect="1" noChangeArrowheads="1"/>
          </p:cNvPicPr>
          <p:nvPr/>
        </p:nvPicPr>
        <p:blipFill>
          <a:blip r:embed="rId3"/>
          <a:srcRect l="11392" t="3463" r="1266" b="6493"/>
          <a:stretch>
            <a:fillRect/>
          </a:stretch>
        </p:blipFill>
        <p:spPr bwMode="auto">
          <a:xfrm>
            <a:off x="5105400" y="974035"/>
            <a:ext cx="4572000" cy="3445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18.21502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3330" name="Picture 2"/>
          <p:cNvPicPr>
            <a:picLocks noChangeAspect="1" noChangeArrowheads="1"/>
          </p:cNvPicPr>
          <p:nvPr/>
        </p:nvPicPr>
        <p:blipFill>
          <a:blip r:embed="rId2"/>
          <a:srcRect t="3486"/>
          <a:stretch>
            <a:fillRect/>
          </a:stretch>
        </p:blipFill>
        <p:spPr bwMode="auto">
          <a:xfrm>
            <a:off x="228600" y="914400"/>
            <a:ext cx="4572000" cy="33148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3331" name="Picture 3"/>
          <p:cNvPicPr>
            <a:picLocks noChangeAspect="1" noChangeArrowheads="1"/>
          </p:cNvPicPr>
          <p:nvPr/>
        </p:nvPicPr>
        <p:blipFill>
          <a:blip r:embed="rId3"/>
          <a:srcRect l="2504" r="2347" b="1754"/>
          <a:stretch>
            <a:fillRect/>
          </a:stretch>
        </p:blipFill>
        <p:spPr bwMode="auto">
          <a:xfrm>
            <a:off x="5029200" y="914400"/>
            <a:ext cx="4572000" cy="33688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18.19507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4354" name="Picture 2"/>
          <p:cNvPicPr>
            <a:picLocks noChangeAspect="1" noChangeArrowheads="1"/>
          </p:cNvPicPr>
          <p:nvPr/>
        </p:nvPicPr>
        <p:blipFill>
          <a:blip r:embed="rId2"/>
          <a:srcRect r="9244" b="6631"/>
          <a:stretch>
            <a:fillRect/>
          </a:stretch>
        </p:blipFill>
        <p:spPr bwMode="auto">
          <a:xfrm>
            <a:off x="609600" y="1143000"/>
            <a:ext cx="41148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4355" name="Picture 3"/>
          <p:cNvPicPr>
            <a:picLocks noChangeAspect="1" noChangeArrowheads="1"/>
          </p:cNvPicPr>
          <p:nvPr/>
        </p:nvPicPr>
        <p:blipFill>
          <a:blip r:embed="rId3"/>
          <a:srcRect l="8584" t="10230"/>
          <a:stretch>
            <a:fillRect/>
          </a:stretch>
        </p:blipFill>
        <p:spPr bwMode="auto">
          <a:xfrm>
            <a:off x="5257800" y="1152525"/>
            <a:ext cx="4057650" cy="334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18.18756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83.87345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5378" name="Picture 2"/>
          <p:cNvPicPr>
            <a:picLocks noChangeAspect="1" noChangeArrowheads="1"/>
          </p:cNvPicPr>
          <p:nvPr/>
        </p:nvPicPr>
        <p:blipFill>
          <a:blip r:embed="rId2"/>
          <a:srcRect l="1070" r="8021" b="1478"/>
          <a:stretch>
            <a:fillRect/>
          </a:stretch>
        </p:blipFill>
        <p:spPr bwMode="auto">
          <a:xfrm>
            <a:off x="228600" y="614082"/>
            <a:ext cx="4572000" cy="40341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5379" name="Picture 3"/>
          <p:cNvPicPr>
            <a:picLocks noChangeAspect="1" noChangeArrowheads="1"/>
          </p:cNvPicPr>
          <p:nvPr/>
        </p:nvPicPr>
        <p:blipFill>
          <a:blip r:embed="rId3"/>
          <a:srcRect l="2305" t="1266" b="3797"/>
          <a:stretch>
            <a:fillRect/>
          </a:stretch>
        </p:blipFill>
        <p:spPr bwMode="auto">
          <a:xfrm>
            <a:off x="5105400" y="609600"/>
            <a:ext cx="4572000" cy="40460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83.85878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83.85708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18.17481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83.85534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0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85800"/>
            <a:ext cx="4572000" cy="41041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6403" name="Picture 3"/>
          <p:cNvPicPr>
            <a:picLocks noChangeAspect="1" noChangeArrowheads="1"/>
          </p:cNvPicPr>
          <p:nvPr/>
        </p:nvPicPr>
        <p:blipFill>
          <a:blip r:embed="rId3"/>
          <a:srcRect t="1370"/>
          <a:stretch>
            <a:fillRect/>
          </a:stretch>
        </p:blipFill>
        <p:spPr bwMode="auto">
          <a:xfrm>
            <a:off x="4953000" y="685800"/>
            <a:ext cx="45720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1295399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83.84883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18.17368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83.84367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18.17660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83.84591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DHARMAVARAM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18.17679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83.84132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9474" name="Picture 2"/>
          <p:cNvPicPr>
            <a:picLocks noChangeAspect="1" noChangeArrowheads="1"/>
          </p:cNvPicPr>
          <p:nvPr/>
        </p:nvPicPr>
        <p:blipFill>
          <a:blip r:embed="rId2"/>
          <a:srcRect t="10178" r="3673"/>
          <a:stretch>
            <a:fillRect/>
          </a:stretch>
        </p:blipFill>
        <p:spPr bwMode="auto">
          <a:xfrm>
            <a:off x="457200" y="914400"/>
            <a:ext cx="4495800" cy="336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9475" name="Picture 3"/>
          <p:cNvPicPr>
            <a:picLocks noChangeAspect="1" noChangeArrowheads="1"/>
          </p:cNvPicPr>
          <p:nvPr/>
        </p:nvPicPr>
        <p:blipFill>
          <a:blip r:embed="rId3"/>
          <a:srcRect l="9284" b="11111"/>
          <a:stretch>
            <a:fillRect/>
          </a:stretch>
        </p:blipFill>
        <p:spPr bwMode="auto">
          <a:xfrm>
            <a:off x="5105400" y="914400"/>
            <a:ext cx="446722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VATSAVALASA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VATSAVALASA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SREEKURAM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18.26700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84.02851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DONKALAPETA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0497" name="Picture 1"/>
          <p:cNvPicPr>
            <a:picLocks noChangeAspect="1" noChangeArrowheads="1"/>
          </p:cNvPicPr>
          <p:nvPr/>
        </p:nvPicPr>
        <p:blipFill>
          <a:blip r:embed="rId2"/>
          <a:srcRect t="1860" r="3748" b="5116"/>
          <a:stretch>
            <a:fillRect/>
          </a:stretch>
        </p:blipFill>
        <p:spPr bwMode="auto">
          <a:xfrm>
            <a:off x="304800" y="838200"/>
            <a:ext cx="4648200" cy="381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0498" name="Picture 2"/>
          <p:cNvPicPr>
            <a:picLocks noChangeAspect="1" noChangeArrowheads="1"/>
          </p:cNvPicPr>
          <p:nvPr/>
        </p:nvPicPr>
        <p:blipFill>
          <a:blip r:embed="rId3"/>
          <a:srcRect l="1626"/>
          <a:stretch>
            <a:fillRect/>
          </a:stretch>
        </p:blipFill>
        <p:spPr bwMode="auto">
          <a:xfrm>
            <a:off x="5105400" y="838200"/>
            <a:ext cx="4610100" cy="3781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D.L.PURAM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AMPALAM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K.R. 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84.15485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6642" name="Picture 2"/>
          <p:cNvPicPr>
            <a:picLocks noChangeAspect="1" noChangeArrowheads="1"/>
          </p:cNvPicPr>
          <p:nvPr/>
        </p:nvPicPr>
        <p:blipFill>
          <a:blip r:embed="rId2"/>
          <a:srcRect r="541" b="5669"/>
          <a:stretch>
            <a:fillRect/>
          </a:stretch>
        </p:blipFill>
        <p:spPr bwMode="auto">
          <a:xfrm>
            <a:off x="304800" y="685801"/>
            <a:ext cx="4572000" cy="3445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6643" name="Picture 3"/>
          <p:cNvPicPr>
            <a:picLocks noChangeAspect="1" noChangeArrowheads="1"/>
          </p:cNvPicPr>
          <p:nvPr/>
        </p:nvPicPr>
        <p:blipFill>
          <a:blip r:embed="rId3"/>
          <a:srcRect t="1874"/>
          <a:stretch>
            <a:fillRect/>
          </a:stretch>
        </p:blipFill>
        <p:spPr bwMode="auto">
          <a:xfrm>
            <a:off x="5029200" y="685800"/>
            <a:ext cx="4572000" cy="34957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D.L.PURAM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AMPALAM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K.R. 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18.38326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7666" name="Picture 2"/>
          <p:cNvPicPr>
            <a:picLocks noChangeAspect="1" noChangeArrowheads="1"/>
          </p:cNvPicPr>
          <p:nvPr/>
        </p:nvPicPr>
        <p:blipFill>
          <a:blip r:embed="rId2"/>
          <a:srcRect t="3636" b="3636"/>
          <a:stretch>
            <a:fillRect/>
          </a:stretch>
        </p:blipFill>
        <p:spPr bwMode="auto">
          <a:xfrm>
            <a:off x="304800" y="990601"/>
            <a:ext cx="4572000" cy="364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7667" name="Picture 3"/>
          <p:cNvPicPr>
            <a:picLocks noChangeAspect="1" noChangeArrowheads="1"/>
          </p:cNvPicPr>
          <p:nvPr/>
        </p:nvPicPr>
        <p:blipFill>
          <a:blip r:embed="rId3"/>
          <a:srcRect l="3030"/>
          <a:stretch>
            <a:fillRect/>
          </a:stretch>
        </p:blipFill>
        <p:spPr bwMode="auto">
          <a:xfrm>
            <a:off x="5105400" y="990600"/>
            <a:ext cx="4572000" cy="36701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D.L.PURAM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MULAPETA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18.55464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84.34734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4572000" y="533400"/>
            <a:ext cx="96212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105-59d</a:t>
            </a:r>
            <a:endParaRPr lang="en-IN" dirty="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516" r="3874" b="1887"/>
          <a:stretch>
            <a:fillRect/>
          </a:stretch>
        </p:blipFill>
        <p:spPr bwMode="auto">
          <a:xfrm>
            <a:off x="914400" y="609600"/>
            <a:ext cx="366963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614"/>
          <a:stretch>
            <a:fillRect/>
          </a:stretch>
        </p:blipFill>
        <p:spPr bwMode="auto">
          <a:xfrm>
            <a:off x="5638800" y="609600"/>
            <a:ext cx="36501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9372599" cy="1219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8690" name="Picture 2"/>
          <p:cNvPicPr>
            <a:picLocks noChangeAspect="1" noChangeArrowheads="1"/>
          </p:cNvPicPr>
          <p:nvPr/>
        </p:nvPicPr>
        <p:blipFill>
          <a:blip r:embed="rId2"/>
          <a:srcRect r="3366"/>
          <a:stretch>
            <a:fillRect/>
          </a:stretch>
        </p:blipFill>
        <p:spPr bwMode="auto">
          <a:xfrm>
            <a:off x="304800" y="990600"/>
            <a:ext cx="4648200" cy="3914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8691" name="Picture 3"/>
          <p:cNvPicPr>
            <a:picLocks noChangeAspect="1" noChangeArrowheads="1"/>
          </p:cNvPicPr>
          <p:nvPr/>
        </p:nvPicPr>
        <p:blipFill>
          <a:blip r:embed="rId3"/>
          <a:srcRect l="3187" t="1835" b="4587"/>
          <a:stretch>
            <a:fillRect/>
          </a:stretch>
        </p:blipFill>
        <p:spPr bwMode="auto">
          <a:xfrm>
            <a:off x="5048250" y="990600"/>
            <a:ext cx="4629150" cy="3886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84.20769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9714" name="Picture 2"/>
          <p:cNvPicPr>
            <a:picLocks noChangeAspect="1" noChangeArrowheads="1"/>
          </p:cNvPicPr>
          <p:nvPr/>
        </p:nvPicPr>
        <p:blipFill>
          <a:blip r:embed="rId2"/>
          <a:srcRect b="3448"/>
          <a:stretch>
            <a:fillRect/>
          </a:stretch>
        </p:blipFill>
        <p:spPr bwMode="auto">
          <a:xfrm>
            <a:off x="304800" y="914401"/>
            <a:ext cx="4572000" cy="34465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9715" name="Picture 3"/>
          <p:cNvPicPr>
            <a:picLocks noChangeAspect="1" noChangeArrowheads="1"/>
          </p:cNvPicPr>
          <p:nvPr/>
        </p:nvPicPr>
        <p:blipFill>
          <a:blip r:embed="rId3"/>
          <a:srcRect l="2963" r="741"/>
          <a:stretch>
            <a:fillRect/>
          </a:stretch>
        </p:blipFill>
        <p:spPr bwMode="auto">
          <a:xfrm>
            <a:off x="5029200" y="914400"/>
            <a:ext cx="4572000" cy="34202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84.18484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07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762001"/>
            <a:ext cx="4572000" cy="37119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0739" name="Picture 3"/>
          <p:cNvPicPr>
            <a:picLocks noChangeAspect="1" noChangeArrowheads="1"/>
          </p:cNvPicPr>
          <p:nvPr/>
        </p:nvPicPr>
        <p:blipFill>
          <a:blip r:embed="rId3"/>
          <a:srcRect t="1904"/>
          <a:stretch>
            <a:fillRect/>
          </a:stretch>
        </p:blipFill>
        <p:spPr bwMode="auto">
          <a:xfrm>
            <a:off x="5029200" y="762001"/>
            <a:ext cx="4572000" cy="36862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84.21052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1762" name="Picture 2"/>
          <p:cNvPicPr>
            <a:picLocks noChangeAspect="1" noChangeArrowheads="1"/>
          </p:cNvPicPr>
          <p:nvPr/>
        </p:nvPicPr>
        <p:blipFill>
          <a:blip r:embed="rId2"/>
          <a:srcRect r="18571"/>
          <a:stretch>
            <a:fillRect/>
          </a:stretch>
        </p:blipFill>
        <p:spPr bwMode="auto">
          <a:xfrm>
            <a:off x="990600" y="609600"/>
            <a:ext cx="317326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1763" name="Picture 3"/>
          <p:cNvPicPr>
            <a:picLocks noChangeAspect="1" noChangeArrowheads="1"/>
          </p:cNvPicPr>
          <p:nvPr/>
        </p:nvPicPr>
        <p:blipFill>
          <a:blip r:embed="rId3"/>
          <a:srcRect l="8065" t="1676" b="6704"/>
          <a:stretch>
            <a:fillRect/>
          </a:stretch>
        </p:blipFill>
        <p:spPr bwMode="auto">
          <a:xfrm>
            <a:off x="6019800" y="609600"/>
            <a:ext cx="317809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84.20609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Naraharipuram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27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762001"/>
            <a:ext cx="4572000" cy="37060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2787" name="Picture 3"/>
          <p:cNvPicPr>
            <a:picLocks noChangeAspect="1" noChangeArrowheads="1"/>
          </p:cNvPicPr>
          <p:nvPr/>
        </p:nvPicPr>
        <p:blipFill>
          <a:blip r:embed="rId3"/>
          <a:srcRect l="2857" t="5206" r="2857" b="2820"/>
          <a:stretch>
            <a:fillRect/>
          </a:stretch>
        </p:blipFill>
        <p:spPr bwMode="auto">
          <a:xfrm>
            <a:off x="5105400" y="762001"/>
            <a:ext cx="4572000" cy="3671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3810" name="Picture 2"/>
          <p:cNvPicPr>
            <a:picLocks noChangeAspect="1" noChangeArrowheads="1"/>
          </p:cNvPicPr>
          <p:nvPr/>
        </p:nvPicPr>
        <p:blipFill>
          <a:blip r:embed="rId2"/>
          <a:srcRect r="4054" b="2820"/>
          <a:stretch>
            <a:fillRect/>
          </a:stretch>
        </p:blipFill>
        <p:spPr bwMode="auto">
          <a:xfrm>
            <a:off x="304800" y="685801"/>
            <a:ext cx="4572000" cy="36060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3811" name="Picture 3"/>
          <p:cNvPicPr>
            <a:picLocks noChangeAspect="1" noChangeArrowheads="1"/>
          </p:cNvPicPr>
          <p:nvPr/>
        </p:nvPicPr>
        <p:blipFill>
          <a:blip r:embed="rId3"/>
          <a:srcRect l="1386" t="3426"/>
          <a:stretch>
            <a:fillRect/>
          </a:stretch>
        </p:blipFill>
        <p:spPr bwMode="auto">
          <a:xfrm>
            <a:off x="5105400" y="685800"/>
            <a:ext cx="4572000" cy="36238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Mukhalingapuram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585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3183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5859" name="Picture 3"/>
          <p:cNvPicPr>
            <a:picLocks noChangeAspect="1" noChangeArrowheads="1"/>
          </p:cNvPicPr>
          <p:nvPr/>
        </p:nvPicPr>
        <p:blipFill>
          <a:blip r:embed="rId3"/>
          <a:srcRect l="1221" t="3232" r="2290" b="7879"/>
          <a:stretch>
            <a:fillRect/>
          </a:stretch>
        </p:blipFill>
        <p:spPr bwMode="auto">
          <a:xfrm>
            <a:off x="5029200" y="914400"/>
            <a:ext cx="4572000" cy="3183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4800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84.21684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Damara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68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14850" cy="3724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6883" name="Picture 3"/>
          <p:cNvPicPr>
            <a:picLocks noChangeAspect="1" noChangeArrowheads="1"/>
          </p:cNvPicPr>
          <p:nvPr/>
        </p:nvPicPr>
        <p:blipFill>
          <a:blip r:embed="rId3"/>
          <a:srcRect l="4589" t="1835" r="5163" b="8257"/>
          <a:stretch>
            <a:fillRect/>
          </a:stretch>
        </p:blipFill>
        <p:spPr bwMode="auto">
          <a:xfrm>
            <a:off x="5181600" y="914400"/>
            <a:ext cx="449580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181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79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685800"/>
            <a:ext cx="4486275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7907" name="Picture 3"/>
          <p:cNvPicPr>
            <a:picLocks noChangeAspect="1" noChangeArrowheads="1"/>
          </p:cNvPicPr>
          <p:nvPr/>
        </p:nvPicPr>
        <p:blipFill>
          <a:blip r:embed="rId3"/>
          <a:srcRect l="1626" r="2439" b="3665"/>
          <a:stretch>
            <a:fillRect/>
          </a:stretch>
        </p:blipFill>
        <p:spPr bwMode="auto">
          <a:xfrm>
            <a:off x="5105400" y="685800"/>
            <a:ext cx="44958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18.64186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84.21615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S.Gopalapuram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447800"/>
            <a:ext cx="4505325" cy="3590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4"/>
          <p:cNvPicPr>
            <a:picLocks noChangeAspect="1" noChangeArrowheads="1"/>
          </p:cNvPicPr>
          <p:nvPr/>
        </p:nvPicPr>
        <p:blipFill>
          <a:blip r:embed="rId3"/>
          <a:srcRect t="6000"/>
          <a:stretch>
            <a:fillRect/>
          </a:stretch>
        </p:blipFill>
        <p:spPr bwMode="auto">
          <a:xfrm>
            <a:off x="5105400" y="1447800"/>
            <a:ext cx="44958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6096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83.65906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89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219200"/>
            <a:ext cx="4572000" cy="25198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8931" name="Picture 3"/>
          <p:cNvPicPr>
            <a:picLocks noChangeAspect="1" noChangeArrowheads="1"/>
          </p:cNvPicPr>
          <p:nvPr/>
        </p:nvPicPr>
        <p:blipFill>
          <a:blip r:embed="rId3"/>
          <a:srcRect l="1711" r="748" b="4000"/>
          <a:stretch>
            <a:fillRect/>
          </a:stretch>
        </p:blipFill>
        <p:spPr bwMode="auto">
          <a:xfrm>
            <a:off x="5105400" y="1219200"/>
            <a:ext cx="4572000" cy="2526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267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18.64277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84.22822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Damara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99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685800"/>
            <a:ext cx="4667250" cy="3676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49955" name="Picture 3"/>
          <p:cNvPicPr>
            <a:picLocks noChangeAspect="1" noChangeArrowheads="1"/>
          </p:cNvPicPr>
          <p:nvPr/>
        </p:nvPicPr>
        <p:blipFill>
          <a:blip r:embed="rId3"/>
          <a:srcRect l="7299" t="5405" r="3650" b="8108"/>
          <a:stretch>
            <a:fillRect/>
          </a:stretch>
        </p:blipFill>
        <p:spPr bwMode="auto">
          <a:xfrm>
            <a:off x="5105400" y="685800"/>
            <a:ext cx="46482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2000"/>
          <a:ext cx="9601201" cy="6096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84.19328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0978" name="Picture 2"/>
          <p:cNvPicPr>
            <a:picLocks noChangeAspect="1" noChangeArrowheads="1"/>
          </p:cNvPicPr>
          <p:nvPr/>
        </p:nvPicPr>
        <p:blipFill>
          <a:blip r:embed="rId2"/>
          <a:srcRect l="2703" t="1735" r="2703"/>
          <a:stretch>
            <a:fillRect/>
          </a:stretch>
        </p:blipFill>
        <p:spPr bwMode="auto">
          <a:xfrm>
            <a:off x="304800" y="685800"/>
            <a:ext cx="4572000" cy="36984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0979" name="Picture 3"/>
          <p:cNvPicPr>
            <a:picLocks noChangeAspect="1" noChangeArrowheads="1"/>
          </p:cNvPicPr>
          <p:nvPr/>
        </p:nvPicPr>
        <p:blipFill>
          <a:blip r:embed="rId3"/>
          <a:srcRect b="218"/>
          <a:stretch>
            <a:fillRect/>
          </a:stretch>
        </p:blipFill>
        <p:spPr bwMode="auto">
          <a:xfrm>
            <a:off x="5029200" y="685800"/>
            <a:ext cx="4572000" cy="36965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84.20478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3026" name="Picture 2"/>
          <p:cNvPicPr>
            <a:picLocks noChangeAspect="1" noChangeArrowheads="1"/>
          </p:cNvPicPr>
          <p:nvPr/>
        </p:nvPicPr>
        <p:blipFill>
          <a:blip r:embed="rId2"/>
          <a:srcRect l="1368" t="2015"/>
          <a:stretch>
            <a:fillRect/>
          </a:stretch>
        </p:blipFill>
        <p:spPr bwMode="auto">
          <a:xfrm>
            <a:off x="228600" y="1143000"/>
            <a:ext cx="4572000" cy="30823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3027" name="Picture 3"/>
          <p:cNvPicPr>
            <a:picLocks noChangeAspect="1" noChangeArrowheads="1"/>
          </p:cNvPicPr>
          <p:nvPr/>
        </p:nvPicPr>
        <p:blipFill>
          <a:blip r:embed="rId3"/>
          <a:srcRect l="5024" t="379" r="4553" b="9220"/>
          <a:stretch>
            <a:fillRect/>
          </a:stretch>
        </p:blipFill>
        <p:spPr bwMode="auto">
          <a:xfrm>
            <a:off x="5105400" y="1143000"/>
            <a:ext cx="4572000" cy="3035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18.66486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84.18134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4050" name="Picture 2"/>
          <p:cNvPicPr>
            <a:picLocks noChangeAspect="1" noChangeArrowheads="1"/>
          </p:cNvPicPr>
          <p:nvPr/>
        </p:nvPicPr>
        <p:blipFill>
          <a:blip r:embed="rId2"/>
          <a:srcRect l="1501" t="1724" b="1724"/>
          <a:stretch>
            <a:fillRect/>
          </a:stretch>
        </p:blipFill>
        <p:spPr bwMode="auto">
          <a:xfrm>
            <a:off x="228600" y="762000"/>
            <a:ext cx="4572000" cy="39014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4051" name="Picture 3"/>
          <p:cNvPicPr>
            <a:picLocks noChangeAspect="1" noChangeArrowheads="1"/>
          </p:cNvPicPr>
          <p:nvPr/>
        </p:nvPicPr>
        <p:blipFill>
          <a:blip r:embed="rId3"/>
          <a:srcRect r="7206"/>
          <a:stretch>
            <a:fillRect/>
          </a:stretch>
        </p:blipFill>
        <p:spPr bwMode="auto">
          <a:xfrm>
            <a:off x="5029200" y="762000"/>
            <a:ext cx="4572000" cy="39225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6098" name="Picture 2"/>
          <p:cNvPicPr>
            <a:picLocks noChangeAspect="1" noChangeArrowheads="1"/>
          </p:cNvPicPr>
          <p:nvPr/>
        </p:nvPicPr>
        <p:blipFill>
          <a:blip r:embed="rId2"/>
          <a:srcRect t="1770" r="2722"/>
          <a:stretch>
            <a:fillRect/>
          </a:stretch>
        </p:blipFill>
        <p:spPr bwMode="auto">
          <a:xfrm>
            <a:off x="228600" y="838200"/>
            <a:ext cx="4572000" cy="37872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6099" name="Picture 3"/>
          <p:cNvPicPr>
            <a:picLocks noChangeAspect="1" noChangeArrowheads="1"/>
          </p:cNvPicPr>
          <p:nvPr/>
        </p:nvPicPr>
        <p:blipFill>
          <a:blip r:embed="rId3"/>
          <a:srcRect b="3719"/>
          <a:stretch>
            <a:fillRect/>
          </a:stretch>
        </p:blipFill>
        <p:spPr bwMode="auto">
          <a:xfrm>
            <a:off x="5029200" y="838200"/>
            <a:ext cx="4572000" cy="376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84.17591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22" name="Picture 2"/>
          <p:cNvPicPr>
            <a:picLocks noChangeAspect="1" noChangeArrowheads="1"/>
          </p:cNvPicPr>
          <p:nvPr/>
        </p:nvPicPr>
        <p:blipFill>
          <a:blip r:embed="rId2"/>
          <a:srcRect b="1840"/>
          <a:stretch>
            <a:fillRect/>
          </a:stretch>
        </p:blipFill>
        <p:spPr bwMode="auto">
          <a:xfrm>
            <a:off x="304800" y="1066800"/>
            <a:ext cx="4572000" cy="2603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7123" name="Picture 3"/>
          <p:cNvPicPr>
            <a:picLocks noChangeAspect="1" noChangeArrowheads="1"/>
          </p:cNvPicPr>
          <p:nvPr/>
        </p:nvPicPr>
        <p:blipFill>
          <a:blip r:embed="rId3"/>
          <a:srcRect l="2700" t="3219" r="2812"/>
          <a:stretch>
            <a:fillRect/>
          </a:stretch>
        </p:blipFill>
        <p:spPr bwMode="auto">
          <a:xfrm>
            <a:off x="5105400" y="1066800"/>
            <a:ext cx="4572000" cy="2618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267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84.20320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447800"/>
            <a:ext cx="4505325" cy="3590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 t="6000"/>
          <a:stretch>
            <a:fillRect/>
          </a:stretch>
        </p:blipFill>
        <p:spPr bwMode="auto">
          <a:xfrm>
            <a:off x="5105400" y="1447800"/>
            <a:ext cx="44958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181600"/>
          <a:ext cx="9601201" cy="6096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83.65906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91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838200"/>
            <a:ext cx="4572000" cy="3404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9171" name="Picture 3"/>
          <p:cNvPicPr>
            <a:picLocks noChangeAspect="1" noChangeArrowheads="1"/>
          </p:cNvPicPr>
          <p:nvPr/>
        </p:nvPicPr>
        <p:blipFill>
          <a:blip r:embed="rId3"/>
          <a:srcRect l="5808" t="3980" r="1270" b="2488"/>
          <a:stretch>
            <a:fillRect/>
          </a:stretch>
        </p:blipFill>
        <p:spPr bwMode="auto">
          <a:xfrm>
            <a:off x="5105400" y="838200"/>
            <a:ext cx="4572000" cy="3357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1218" name="Picture 2"/>
          <p:cNvPicPr>
            <a:picLocks noChangeAspect="1" noChangeArrowheads="1"/>
          </p:cNvPicPr>
          <p:nvPr/>
        </p:nvPicPr>
        <p:blipFill>
          <a:blip r:embed="rId2"/>
          <a:srcRect l="1436"/>
          <a:stretch>
            <a:fillRect/>
          </a:stretch>
        </p:blipFill>
        <p:spPr bwMode="auto">
          <a:xfrm>
            <a:off x="228600" y="838200"/>
            <a:ext cx="4572000" cy="35060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61219" name="Picture 3"/>
          <p:cNvPicPr>
            <a:picLocks noChangeAspect="1" noChangeArrowheads="1"/>
          </p:cNvPicPr>
          <p:nvPr/>
        </p:nvPicPr>
        <p:blipFill>
          <a:blip r:embed="rId3"/>
          <a:srcRect t="1839" r="719" b="690"/>
          <a:stretch>
            <a:fillRect/>
          </a:stretch>
        </p:blipFill>
        <p:spPr bwMode="auto">
          <a:xfrm>
            <a:off x="5029200" y="838200"/>
            <a:ext cx="4572000" cy="35118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84.16929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5314" name="Picture 2"/>
          <p:cNvPicPr>
            <a:picLocks noChangeAspect="1" noChangeArrowheads="1"/>
          </p:cNvPicPr>
          <p:nvPr/>
        </p:nvPicPr>
        <p:blipFill>
          <a:blip r:embed="rId2"/>
          <a:srcRect t="2005" r="4802" b="5764"/>
          <a:stretch>
            <a:fillRect/>
          </a:stretch>
        </p:blipFill>
        <p:spPr bwMode="auto">
          <a:xfrm>
            <a:off x="304800" y="914400"/>
            <a:ext cx="43434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653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914400"/>
            <a:ext cx="4305300" cy="354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00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84.16625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2241" name="Picture 1"/>
          <p:cNvPicPr>
            <a:picLocks noChangeAspect="1" noChangeArrowheads="1"/>
          </p:cNvPicPr>
          <p:nvPr/>
        </p:nvPicPr>
        <p:blipFill>
          <a:blip r:embed="rId2"/>
          <a:srcRect l="4607" b="2079"/>
          <a:stretch>
            <a:fillRect/>
          </a:stretch>
        </p:blipFill>
        <p:spPr bwMode="auto">
          <a:xfrm>
            <a:off x="152400" y="838201"/>
            <a:ext cx="4572000" cy="39004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62242" name="Picture 2"/>
          <p:cNvPicPr>
            <a:picLocks noChangeAspect="1" noChangeArrowheads="1"/>
          </p:cNvPicPr>
          <p:nvPr/>
        </p:nvPicPr>
        <p:blipFill>
          <a:blip r:embed="rId3"/>
          <a:srcRect t="3612" r="6767"/>
          <a:stretch>
            <a:fillRect/>
          </a:stretch>
        </p:blipFill>
        <p:spPr bwMode="auto">
          <a:xfrm>
            <a:off x="5029200" y="838200"/>
            <a:ext cx="4572000" cy="39359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84.16458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Nelabonthu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Nelabonthu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69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2697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683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0" y="990600"/>
            <a:ext cx="186706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68387" name="Picture 3"/>
          <p:cNvPicPr>
            <a:picLocks noChangeAspect="1" noChangeArrowheads="1"/>
          </p:cNvPicPr>
          <p:nvPr/>
        </p:nvPicPr>
        <p:blipFill>
          <a:blip r:embed="rId3"/>
          <a:srcRect l="9538" r="14158"/>
          <a:stretch>
            <a:fillRect/>
          </a:stretch>
        </p:blipFill>
        <p:spPr bwMode="auto">
          <a:xfrm>
            <a:off x="5638800" y="990600"/>
            <a:ext cx="182880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715000"/>
          <a:ext cx="9296400" cy="6096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Godda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84.16348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Godda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043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6187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0435" name="Picture 3"/>
          <p:cNvPicPr>
            <a:picLocks noChangeAspect="1" noChangeArrowheads="1"/>
          </p:cNvPicPr>
          <p:nvPr/>
        </p:nvPicPr>
        <p:blipFill>
          <a:blip r:embed="rId3"/>
          <a:srcRect l="6861" r="8062" b="11312"/>
          <a:stretch>
            <a:fillRect/>
          </a:stretch>
        </p:blipFill>
        <p:spPr bwMode="auto">
          <a:xfrm>
            <a:off x="5029200" y="990601"/>
            <a:ext cx="4572000" cy="361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2482" name="Picture 2"/>
          <p:cNvPicPr>
            <a:picLocks noChangeAspect="1" noChangeArrowheads="1"/>
          </p:cNvPicPr>
          <p:nvPr/>
        </p:nvPicPr>
        <p:blipFill>
          <a:blip r:embed="rId2"/>
          <a:srcRect l="2716" b="1818"/>
          <a:stretch>
            <a:fillRect/>
          </a:stretch>
        </p:blipFill>
        <p:spPr bwMode="auto">
          <a:xfrm>
            <a:off x="228600" y="914401"/>
            <a:ext cx="4572000" cy="34469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2483" name="Picture 3"/>
          <p:cNvPicPr>
            <a:picLocks noChangeAspect="1" noChangeArrowheads="1"/>
          </p:cNvPicPr>
          <p:nvPr/>
        </p:nvPicPr>
        <p:blipFill>
          <a:blip r:embed="rId3"/>
          <a:srcRect t="1810" r="6885"/>
          <a:stretch>
            <a:fillRect/>
          </a:stretch>
        </p:blipFill>
        <p:spPr bwMode="auto">
          <a:xfrm>
            <a:off x="5029200" y="914400"/>
            <a:ext cx="4572000" cy="34933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3506" name="Picture 2"/>
          <p:cNvPicPr>
            <a:picLocks noChangeAspect="1" noChangeArrowheads="1"/>
          </p:cNvPicPr>
          <p:nvPr/>
        </p:nvPicPr>
        <p:blipFill>
          <a:blip r:embed="rId2"/>
          <a:srcRect l="3941" t="1159" r="1478"/>
          <a:stretch>
            <a:fillRect/>
          </a:stretch>
        </p:blipFill>
        <p:spPr bwMode="auto">
          <a:xfrm>
            <a:off x="1600200" y="762000"/>
            <a:ext cx="257426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35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762000"/>
            <a:ext cx="258096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638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Godda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45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99247"/>
            <a:ext cx="4572000" cy="43299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4531" name="Picture 3"/>
          <p:cNvPicPr>
            <a:picLocks noChangeAspect="1" noChangeArrowheads="1"/>
          </p:cNvPicPr>
          <p:nvPr/>
        </p:nvPicPr>
        <p:blipFill>
          <a:blip r:embed="rId3"/>
          <a:srcRect l="2867" r="5377" b="1639"/>
          <a:stretch>
            <a:fillRect/>
          </a:stretch>
        </p:blipFill>
        <p:spPr bwMode="auto">
          <a:xfrm>
            <a:off x="5029200" y="742950"/>
            <a:ext cx="4572000" cy="4286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102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Govindapuram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5554" name="Picture 2"/>
          <p:cNvPicPr>
            <a:picLocks noChangeAspect="1" noChangeArrowheads="1"/>
          </p:cNvPicPr>
          <p:nvPr/>
        </p:nvPicPr>
        <p:blipFill>
          <a:blip r:embed="rId2"/>
          <a:srcRect r="756"/>
          <a:stretch>
            <a:fillRect/>
          </a:stretch>
        </p:blipFill>
        <p:spPr bwMode="auto">
          <a:xfrm>
            <a:off x="228600" y="609600"/>
            <a:ext cx="4572000" cy="4439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5555" name="Picture 3"/>
          <p:cNvPicPr>
            <a:picLocks noChangeAspect="1" noChangeArrowheads="1"/>
          </p:cNvPicPr>
          <p:nvPr/>
        </p:nvPicPr>
        <p:blipFill>
          <a:blip r:embed="rId3"/>
          <a:srcRect l="1207" b="1235"/>
          <a:stretch>
            <a:fillRect/>
          </a:stretch>
        </p:blipFill>
        <p:spPr bwMode="auto">
          <a:xfrm>
            <a:off x="5105400" y="609600"/>
            <a:ext cx="4572000" cy="44672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84.17642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756"/>
          <a:stretch>
            <a:fillRect/>
          </a:stretch>
        </p:blipFill>
        <p:spPr bwMode="auto">
          <a:xfrm>
            <a:off x="228600" y="609600"/>
            <a:ext cx="4572000" cy="4439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1207" b="1235"/>
          <a:stretch>
            <a:fillRect/>
          </a:stretch>
        </p:blipFill>
        <p:spPr bwMode="auto">
          <a:xfrm>
            <a:off x="5105400" y="609600"/>
            <a:ext cx="4572000" cy="44672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84.17642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65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6579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75275"/>
            <a:ext cx="4572000" cy="420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797" t="1556" r="2098" b="1946"/>
          <a:stretch>
            <a:fillRect/>
          </a:stretch>
        </p:blipFill>
        <p:spPr bwMode="auto">
          <a:xfrm>
            <a:off x="5029200" y="685800"/>
            <a:ext cx="4572000" cy="4168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8626" name="Picture 2"/>
          <p:cNvPicPr>
            <a:picLocks noChangeAspect="1" noChangeArrowheads="1"/>
          </p:cNvPicPr>
          <p:nvPr/>
        </p:nvPicPr>
        <p:blipFill>
          <a:blip r:embed="rId2"/>
          <a:srcRect l="3532"/>
          <a:stretch>
            <a:fillRect/>
          </a:stretch>
        </p:blipFill>
        <p:spPr bwMode="auto">
          <a:xfrm>
            <a:off x="685800" y="762000"/>
            <a:ext cx="4162425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78627" name="Picture 3"/>
          <p:cNvPicPr>
            <a:picLocks noChangeAspect="1" noChangeArrowheads="1"/>
          </p:cNvPicPr>
          <p:nvPr/>
        </p:nvPicPr>
        <p:blipFill>
          <a:blip r:embed="rId3"/>
          <a:srcRect t="1774" r="9812" b="14856"/>
          <a:stretch>
            <a:fillRect/>
          </a:stretch>
        </p:blipFill>
        <p:spPr bwMode="auto">
          <a:xfrm>
            <a:off x="5181600" y="762000"/>
            <a:ext cx="41148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NARSINGAPALLI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84.19016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47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762001"/>
            <a:ext cx="4572000" cy="3879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847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869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857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90601"/>
            <a:ext cx="4572000" cy="35982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85795" name="Picture 3"/>
          <p:cNvPicPr>
            <a:picLocks noChangeAspect="1" noChangeArrowheads="1"/>
          </p:cNvPicPr>
          <p:nvPr/>
        </p:nvPicPr>
        <p:blipFill>
          <a:blip r:embed="rId3"/>
          <a:srcRect l="3119" t="1932" r="1754" b="5314"/>
          <a:stretch>
            <a:fillRect/>
          </a:stretch>
        </p:blipFill>
        <p:spPr bwMode="auto">
          <a:xfrm>
            <a:off x="5029200" y="990601"/>
            <a:ext cx="4572000" cy="3597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029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90601"/>
            <a:ext cx="4572000" cy="35982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3119" t="1932" r="1754" b="5314"/>
          <a:stretch>
            <a:fillRect/>
          </a:stretch>
        </p:blipFill>
        <p:spPr bwMode="auto">
          <a:xfrm>
            <a:off x="5029200" y="990601"/>
            <a:ext cx="4572000" cy="35976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TEKKALI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PEDDAKEDARI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84.17575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029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/>
          <a:srcRect l="3083" r="4432"/>
          <a:stretch>
            <a:fillRect/>
          </a:stretch>
        </p:blipFill>
        <p:spPr bwMode="auto">
          <a:xfrm>
            <a:off x="902677" y="685800"/>
            <a:ext cx="351692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685800"/>
            <a:ext cx="353961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3083" r="4432"/>
          <a:stretch>
            <a:fillRect/>
          </a:stretch>
        </p:blipFill>
        <p:spPr bwMode="auto">
          <a:xfrm>
            <a:off x="902677" y="685800"/>
            <a:ext cx="351692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685800"/>
            <a:ext cx="353961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33400"/>
            <a:ext cx="4572000" cy="22494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59711"/>
            <a:ext cx="4572000" cy="21834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2971795"/>
          <a:ext cx="9524998" cy="3581405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1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3"/>
                <a:gridCol w="482388"/>
              </a:tblGrid>
              <a:tr h="18849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Sandimanuguda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849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0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53790"/>
            <a:ext cx="4495800" cy="3161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3107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9086"/>
            <a:ext cx="4572000" cy="31215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838" r="2476"/>
          <a:stretch>
            <a:fillRect/>
          </a:stretch>
        </p:blipFill>
        <p:spPr bwMode="auto">
          <a:xfrm>
            <a:off x="228600" y="533400"/>
            <a:ext cx="4572000" cy="38933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533400"/>
            <a:ext cx="4572000" cy="38665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Jayapuram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554" name="Picture 2"/>
          <p:cNvPicPr>
            <a:picLocks noChangeAspect="1" noChangeArrowheads="1"/>
          </p:cNvPicPr>
          <p:nvPr/>
        </p:nvPicPr>
        <p:blipFill>
          <a:blip r:embed="rId2"/>
          <a:srcRect t="4396"/>
          <a:stretch>
            <a:fillRect/>
          </a:stretch>
        </p:blipFill>
        <p:spPr bwMode="auto">
          <a:xfrm>
            <a:off x="228600" y="1219200"/>
            <a:ext cx="4724400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51555" name="Picture 3"/>
          <p:cNvPicPr>
            <a:picLocks noChangeAspect="1" noChangeArrowheads="1"/>
          </p:cNvPicPr>
          <p:nvPr/>
        </p:nvPicPr>
        <p:blipFill>
          <a:blip r:embed="rId3"/>
          <a:srcRect l="4678" b="3911"/>
          <a:stretch>
            <a:fillRect/>
          </a:stretch>
        </p:blipFill>
        <p:spPr bwMode="auto">
          <a:xfrm>
            <a:off x="5095875" y="1219200"/>
            <a:ext cx="46577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3083" r="4432"/>
          <a:stretch>
            <a:fillRect/>
          </a:stretch>
        </p:blipFill>
        <p:spPr bwMode="auto">
          <a:xfrm>
            <a:off x="902677" y="685800"/>
            <a:ext cx="351692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685800"/>
            <a:ext cx="353961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4396"/>
          <a:stretch>
            <a:fillRect/>
          </a:stretch>
        </p:blipFill>
        <p:spPr bwMode="auto">
          <a:xfrm>
            <a:off x="228600" y="1219200"/>
            <a:ext cx="4724400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678" b="3911"/>
          <a:stretch>
            <a:fillRect/>
          </a:stretch>
        </p:blipFill>
        <p:spPr bwMode="auto">
          <a:xfrm>
            <a:off x="5095875" y="1219200"/>
            <a:ext cx="46577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768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Tadipai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762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762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56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8682" y="685800"/>
            <a:ext cx="354851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556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685800"/>
            <a:ext cx="350065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8682" y="685800"/>
            <a:ext cx="354851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685800"/>
            <a:ext cx="350065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8682" y="685800"/>
            <a:ext cx="354851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685800"/>
            <a:ext cx="350065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8682" y="685800"/>
            <a:ext cx="354851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685800"/>
            <a:ext cx="350065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698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5769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1794" name="Picture 2"/>
          <p:cNvPicPr>
            <a:picLocks noChangeAspect="1" noChangeArrowheads="1"/>
          </p:cNvPicPr>
          <p:nvPr/>
        </p:nvPicPr>
        <p:blipFill>
          <a:blip r:embed="rId2"/>
          <a:srcRect b="5692"/>
          <a:stretch>
            <a:fillRect/>
          </a:stretch>
        </p:blipFill>
        <p:spPr bwMode="auto">
          <a:xfrm>
            <a:off x="304800" y="1447800"/>
            <a:ext cx="4572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17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447801"/>
            <a:ext cx="4572000" cy="31531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5692"/>
          <a:stretch>
            <a:fillRect/>
          </a:stretch>
        </p:blipFill>
        <p:spPr bwMode="auto">
          <a:xfrm>
            <a:off x="304800" y="1447800"/>
            <a:ext cx="4572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447801"/>
            <a:ext cx="4572000" cy="31531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0292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3083" r="4432"/>
          <a:stretch>
            <a:fillRect/>
          </a:stretch>
        </p:blipFill>
        <p:spPr bwMode="auto">
          <a:xfrm>
            <a:off x="902677" y="685800"/>
            <a:ext cx="351692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685800"/>
            <a:ext cx="353961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8682" y="685800"/>
            <a:ext cx="354851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685800"/>
            <a:ext cx="350065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Mekava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524000"/>
            <a:ext cx="4495800" cy="3381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00625" y="1524000"/>
            <a:ext cx="460057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2424"/>
          <a:stretch>
            <a:fillRect/>
          </a:stretch>
        </p:blipFill>
        <p:spPr bwMode="auto">
          <a:xfrm>
            <a:off x="304800" y="9906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572000" cy="27134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962400"/>
          <a:ext cx="9372599" cy="22098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415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415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6388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69714" y="685800"/>
            <a:ext cx="332195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3"/>
          <a:srcRect b="896"/>
          <a:stretch>
            <a:fillRect/>
          </a:stretch>
        </p:blipFill>
        <p:spPr bwMode="auto">
          <a:xfrm>
            <a:off x="5636964" y="685800"/>
            <a:ext cx="312603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1143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Savaramadhy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Karepalli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9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752600"/>
            <a:ext cx="4029075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7939" name="Picture 3"/>
          <p:cNvPicPr>
            <a:picLocks noChangeAspect="1" noChangeArrowheads="1"/>
          </p:cNvPicPr>
          <p:nvPr/>
        </p:nvPicPr>
        <p:blipFill>
          <a:blip r:embed="rId3"/>
          <a:srcRect l="3456" t="4953" r="1512" b="3406"/>
          <a:stretch>
            <a:fillRect/>
          </a:stretch>
        </p:blipFill>
        <p:spPr bwMode="auto">
          <a:xfrm>
            <a:off x="5181600" y="1752600"/>
            <a:ext cx="4191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752600"/>
            <a:ext cx="4029075" cy="2857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3456" t="4953" r="1512" b="3406"/>
          <a:stretch>
            <a:fillRect/>
          </a:stretch>
        </p:blipFill>
        <p:spPr bwMode="auto">
          <a:xfrm>
            <a:off x="5181600" y="1752600"/>
            <a:ext cx="4191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9530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154" name="Picture 2"/>
          <p:cNvPicPr>
            <a:picLocks noChangeAspect="1" noChangeArrowheads="1"/>
          </p:cNvPicPr>
          <p:nvPr/>
        </p:nvPicPr>
        <p:blipFill>
          <a:blip r:embed="rId2"/>
          <a:srcRect r="10000"/>
          <a:stretch>
            <a:fillRect/>
          </a:stretch>
        </p:blipFill>
        <p:spPr bwMode="auto">
          <a:xfrm>
            <a:off x="685800" y="1371600"/>
            <a:ext cx="4114800" cy="326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7155" name="Picture 3"/>
          <p:cNvPicPr>
            <a:picLocks noChangeAspect="1" noChangeArrowheads="1"/>
          </p:cNvPicPr>
          <p:nvPr/>
        </p:nvPicPr>
        <p:blipFill>
          <a:blip r:embed="rId3"/>
          <a:srcRect l="10000" t="2189" b="3716"/>
          <a:stretch>
            <a:fillRect/>
          </a:stretch>
        </p:blipFill>
        <p:spPr bwMode="auto">
          <a:xfrm>
            <a:off x="5181600" y="1371600"/>
            <a:ext cx="41148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r="10000"/>
          <a:stretch>
            <a:fillRect/>
          </a:stretch>
        </p:blipFill>
        <p:spPr bwMode="auto">
          <a:xfrm>
            <a:off x="685800" y="1371600"/>
            <a:ext cx="4114800" cy="326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0000" t="2189" b="3716"/>
          <a:stretch>
            <a:fillRect/>
          </a:stretch>
        </p:blipFill>
        <p:spPr bwMode="auto">
          <a:xfrm>
            <a:off x="5181600" y="1371600"/>
            <a:ext cx="41148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0292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r="10000"/>
          <a:stretch>
            <a:fillRect/>
          </a:stretch>
        </p:blipFill>
        <p:spPr bwMode="auto">
          <a:xfrm>
            <a:off x="685800" y="1371600"/>
            <a:ext cx="4114800" cy="32612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0000" t="2189" b="3716"/>
          <a:stretch>
            <a:fillRect/>
          </a:stretch>
        </p:blipFill>
        <p:spPr bwMode="auto">
          <a:xfrm>
            <a:off x="5181600" y="1371600"/>
            <a:ext cx="41148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0292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9202" name="Picture 2"/>
          <p:cNvPicPr>
            <a:picLocks noChangeAspect="1" noChangeArrowheads="1"/>
          </p:cNvPicPr>
          <p:nvPr/>
        </p:nvPicPr>
        <p:blipFill>
          <a:blip r:embed="rId2"/>
          <a:srcRect l="2807" t="1835" r="1754" b="2752"/>
          <a:stretch>
            <a:fillRect/>
          </a:stretch>
        </p:blipFill>
        <p:spPr bwMode="auto">
          <a:xfrm>
            <a:off x="304800" y="1143001"/>
            <a:ext cx="4572000" cy="3496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92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72000" cy="3468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807" t="1835" r="1754" b="2752"/>
          <a:stretch>
            <a:fillRect/>
          </a:stretch>
        </p:blipFill>
        <p:spPr bwMode="auto">
          <a:xfrm>
            <a:off x="304800" y="1143001"/>
            <a:ext cx="4572000" cy="3496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72000" cy="3468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9530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807" t="1835" r="1754" b="2752"/>
          <a:stretch>
            <a:fillRect/>
          </a:stretch>
        </p:blipFill>
        <p:spPr bwMode="auto">
          <a:xfrm>
            <a:off x="304800" y="1143001"/>
            <a:ext cx="4572000" cy="3496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72000" cy="3468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9530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225" name="Picture 1"/>
          <p:cNvPicPr>
            <a:picLocks noChangeAspect="1" noChangeArrowheads="1"/>
          </p:cNvPicPr>
          <p:nvPr/>
        </p:nvPicPr>
        <p:blipFill>
          <a:blip r:embed="rId2"/>
          <a:srcRect b="8197"/>
          <a:stretch>
            <a:fillRect/>
          </a:stretch>
        </p:blipFill>
        <p:spPr bwMode="auto">
          <a:xfrm>
            <a:off x="457200" y="1371600"/>
            <a:ext cx="433387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022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72075" y="1371600"/>
            <a:ext cx="4124325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18.66038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5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447800"/>
            <a:ext cx="4457700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534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447800"/>
            <a:ext cx="4543425" cy="3600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69714" y="685800"/>
            <a:ext cx="332195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896"/>
          <a:stretch>
            <a:fillRect/>
          </a:stretch>
        </p:blipFill>
        <p:spPr bwMode="auto">
          <a:xfrm>
            <a:off x="5636964" y="685800"/>
            <a:ext cx="312603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1143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Savaramadhy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Karepalli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69" name="Picture 1"/>
          <p:cNvPicPr>
            <a:picLocks noChangeAspect="1" noChangeArrowheads="1"/>
          </p:cNvPicPr>
          <p:nvPr/>
        </p:nvPicPr>
        <p:blipFill>
          <a:blip r:embed="rId2"/>
          <a:srcRect l="10191" t="1256" r="3185" b="3297"/>
          <a:stretch>
            <a:fillRect/>
          </a:stretch>
        </p:blipFill>
        <p:spPr bwMode="auto">
          <a:xfrm>
            <a:off x="1981200" y="609600"/>
            <a:ext cx="204536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6370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19800" y="533400"/>
            <a:ext cx="207133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5626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83.78691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Sirikonda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524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4" name="Picture 2"/>
          <p:cNvPicPr>
            <a:picLocks noChangeAspect="1" noChangeArrowheads="1"/>
          </p:cNvPicPr>
          <p:nvPr/>
        </p:nvPicPr>
        <p:blipFill>
          <a:blip r:embed="rId2"/>
          <a:srcRect l="6049" r="19849" b="752"/>
          <a:stretch>
            <a:fillRect/>
          </a:stretch>
        </p:blipFill>
        <p:spPr bwMode="auto">
          <a:xfrm>
            <a:off x="838200" y="762000"/>
            <a:ext cx="339436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73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762000"/>
            <a:ext cx="337892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83.75992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6049" r="19849" b="752"/>
          <a:stretch>
            <a:fillRect/>
          </a:stretch>
        </p:blipFill>
        <p:spPr bwMode="auto">
          <a:xfrm>
            <a:off x="838200" y="762000"/>
            <a:ext cx="339436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762000"/>
            <a:ext cx="337892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83.75992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6049" r="19849" b="752"/>
          <a:stretch>
            <a:fillRect/>
          </a:stretch>
        </p:blipFill>
        <p:spPr bwMode="auto">
          <a:xfrm>
            <a:off x="838200" y="762000"/>
            <a:ext cx="339436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762000"/>
            <a:ext cx="337892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83.75992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9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14400" y="1143001"/>
            <a:ext cx="3657600" cy="3834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8420" name="Picture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1143001"/>
            <a:ext cx="3657600" cy="37175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1816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18.64500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Sirikonda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18.64247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Sirikonda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14400" y="1143001"/>
            <a:ext cx="3657600" cy="38347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1143001"/>
            <a:ext cx="3657600" cy="37175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816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18.64500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Sirikonda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18.64247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Sirikonda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490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14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69714" y="685800"/>
            <a:ext cx="332195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896"/>
          <a:stretch>
            <a:fillRect/>
          </a:stretch>
        </p:blipFill>
        <p:spPr bwMode="auto">
          <a:xfrm>
            <a:off x="5636964" y="685800"/>
            <a:ext cx="312603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1143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Savaramadhy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Karepalli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434" t="2000" r="6810" b="8000"/>
          <a:stretch>
            <a:fillRect/>
          </a:stretch>
        </p:blipFill>
        <p:spPr bwMode="auto">
          <a:xfrm>
            <a:off x="228600" y="822182"/>
            <a:ext cx="4572000" cy="3214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54218"/>
            <a:ext cx="4572000" cy="32605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935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69714" y="685800"/>
            <a:ext cx="332195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896"/>
          <a:stretch>
            <a:fillRect/>
          </a:stretch>
        </p:blipFill>
        <p:spPr bwMode="auto">
          <a:xfrm>
            <a:off x="5636964" y="685800"/>
            <a:ext cx="312603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1143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Savaramadhy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Karepalli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14400"/>
            <a:ext cx="4572000" cy="27633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6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038600"/>
          <a:ext cx="9372599" cy="1905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83.73167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07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524000"/>
            <a:ext cx="4448175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07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876800" y="1524000"/>
            <a:ext cx="455295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29" name="Picture 1"/>
          <p:cNvPicPr>
            <a:picLocks noChangeAspect="1" noChangeArrowheads="1"/>
          </p:cNvPicPr>
          <p:nvPr/>
        </p:nvPicPr>
        <p:blipFill>
          <a:blip r:embed="rId2"/>
          <a:srcRect r="15976" b="4059"/>
          <a:stretch>
            <a:fillRect/>
          </a:stretch>
        </p:blipFill>
        <p:spPr bwMode="auto">
          <a:xfrm>
            <a:off x="381000" y="838200"/>
            <a:ext cx="4572000" cy="4185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1730" name="Picture 2"/>
          <p:cNvPicPr>
            <a:picLocks noChangeAspect="1" noChangeArrowheads="1"/>
          </p:cNvPicPr>
          <p:nvPr/>
        </p:nvPicPr>
        <p:blipFill>
          <a:blip r:embed="rId3"/>
          <a:srcRect l="2787"/>
          <a:stretch>
            <a:fillRect/>
          </a:stretch>
        </p:blipFill>
        <p:spPr bwMode="auto">
          <a:xfrm>
            <a:off x="5105400" y="838200"/>
            <a:ext cx="4572000" cy="4244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378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378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0946" name="Picture 2"/>
          <p:cNvPicPr>
            <a:picLocks noChangeAspect="1" noChangeArrowheads="1"/>
          </p:cNvPicPr>
          <p:nvPr/>
        </p:nvPicPr>
        <p:blipFill>
          <a:blip r:embed="rId2"/>
          <a:srcRect l="1636" t="1732" r="1840" b="4762"/>
          <a:stretch>
            <a:fillRect/>
          </a:stretch>
        </p:blipFill>
        <p:spPr bwMode="auto">
          <a:xfrm>
            <a:off x="457200" y="1143000"/>
            <a:ext cx="44958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1094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05325" cy="4133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636" t="1732" r="1840" b="4762"/>
          <a:stretch>
            <a:fillRect/>
          </a:stretch>
        </p:blipFill>
        <p:spPr bwMode="auto">
          <a:xfrm>
            <a:off x="457200" y="1143000"/>
            <a:ext cx="44958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05325" cy="4133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864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1636" t="1732" r="1840" b="4762"/>
          <a:stretch>
            <a:fillRect/>
          </a:stretch>
        </p:blipFill>
        <p:spPr bwMode="auto">
          <a:xfrm>
            <a:off x="457200" y="1143000"/>
            <a:ext cx="44958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43000"/>
            <a:ext cx="4505325" cy="4133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864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/>
          <a:srcRect r="15976" b="4059"/>
          <a:stretch>
            <a:fillRect/>
          </a:stretch>
        </p:blipFill>
        <p:spPr bwMode="auto">
          <a:xfrm>
            <a:off x="381000" y="838200"/>
            <a:ext cx="4572000" cy="4185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 l="2787"/>
          <a:stretch>
            <a:fillRect/>
          </a:stretch>
        </p:blipFill>
        <p:spPr bwMode="auto">
          <a:xfrm>
            <a:off x="5105400" y="838200"/>
            <a:ext cx="4572000" cy="4244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3340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378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378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/>
          <a:srcRect r="15976" b="4059"/>
          <a:stretch>
            <a:fillRect/>
          </a:stretch>
        </p:blipFill>
        <p:spPr bwMode="auto">
          <a:xfrm>
            <a:off x="381000" y="838200"/>
            <a:ext cx="4572000" cy="4185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 l="2787"/>
          <a:stretch>
            <a:fillRect/>
          </a:stretch>
        </p:blipFill>
        <p:spPr bwMode="auto">
          <a:xfrm>
            <a:off x="5105400" y="838200"/>
            <a:ext cx="4572000" cy="4244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3340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378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378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/>
          <a:srcRect r="15976" b="4059"/>
          <a:stretch>
            <a:fillRect/>
          </a:stretch>
        </p:blipFill>
        <p:spPr bwMode="auto">
          <a:xfrm>
            <a:off x="381000" y="838200"/>
            <a:ext cx="4572000" cy="4185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 l="2787"/>
          <a:stretch>
            <a:fillRect/>
          </a:stretch>
        </p:blipFill>
        <p:spPr bwMode="auto">
          <a:xfrm>
            <a:off x="5105400" y="838200"/>
            <a:ext cx="4572000" cy="42442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3340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378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378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447800"/>
            <a:ext cx="4572000" cy="31716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/>
          <a:srcRect l="6701" t="4740" r="-512" b="2041"/>
          <a:stretch>
            <a:fillRect/>
          </a:stretch>
        </p:blipFill>
        <p:spPr bwMode="auto">
          <a:xfrm>
            <a:off x="5105400" y="1447800"/>
            <a:ext cx="4572000" cy="32112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7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GOLLAGANDI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18.92015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84.63150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7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69714" y="685800"/>
            <a:ext cx="332195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896"/>
          <a:stretch>
            <a:fillRect/>
          </a:stretch>
        </p:blipFill>
        <p:spPr bwMode="auto">
          <a:xfrm>
            <a:off x="5636964" y="685800"/>
            <a:ext cx="312603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410200"/>
          <a:ext cx="9220200" cy="1143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Savaramadhy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Karepalli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MALATHIMETTA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1970" name="Picture 2"/>
          <p:cNvPicPr>
            <a:picLocks noChangeAspect="1" noChangeArrowheads="1"/>
          </p:cNvPicPr>
          <p:nvPr/>
        </p:nvPicPr>
        <p:blipFill>
          <a:blip r:embed="rId2"/>
          <a:srcRect r="4886" b="8397"/>
          <a:stretch>
            <a:fillRect/>
          </a:stretch>
        </p:blipFill>
        <p:spPr bwMode="auto">
          <a:xfrm>
            <a:off x="304800" y="1447800"/>
            <a:ext cx="4572000" cy="28183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11971" name="Picture 3"/>
          <p:cNvPicPr>
            <a:picLocks noChangeAspect="1" noChangeArrowheads="1"/>
          </p:cNvPicPr>
          <p:nvPr/>
        </p:nvPicPr>
        <p:blipFill>
          <a:blip r:embed="rId3"/>
          <a:srcRect t="4233"/>
          <a:stretch>
            <a:fillRect/>
          </a:stretch>
        </p:blipFill>
        <p:spPr bwMode="auto">
          <a:xfrm>
            <a:off x="5029200" y="1447801"/>
            <a:ext cx="4572000" cy="28147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83.75293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r="4886" b="8397"/>
          <a:stretch>
            <a:fillRect/>
          </a:stretch>
        </p:blipFill>
        <p:spPr bwMode="auto">
          <a:xfrm>
            <a:off x="304800" y="1447800"/>
            <a:ext cx="4572000" cy="28183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t="4233"/>
          <a:stretch>
            <a:fillRect/>
          </a:stretch>
        </p:blipFill>
        <p:spPr bwMode="auto">
          <a:xfrm>
            <a:off x="5029200" y="1447801"/>
            <a:ext cx="4572000" cy="28147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83.75293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8114" name="Picture 2"/>
          <p:cNvPicPr>
            <a:picLocks noChangeAspect="1" noChangeArrowheads="1"/>
          </p:cNvPicPr>
          <p:nvPr/>
        </p:nvPicPr>
        <p:blipFill>
          <a:blip r:embed="rId2"/>
          <a:srcRect l="7122" t="1581" b="3557"/>
          <a:stretch>
            <a:fillRect/>
          </a:stretch>
        </p:blipFill>
        <p:spPr bwMode="auto">
          <a:xfrm>
            <a:off x="1348740" y="1219200"/>
            <a:ext cx="238506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181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1219200"/>
            <a:ext cx="239503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296400" cy="685799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21284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6010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284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762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105400" y="762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7122" t="1581" b="3557"/>
          <a:stretch>
            <a:fillRect/>
          </a:stretch>
        </p:blipFill>
        <p:spPr bwMode="auto">
          <a:xfrm>
            <a:off x="1348740" y="1219200"/>
            <a:ext cx="238506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86400" y="1219200"/>
            <a:ext cx="239503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81600"/>
          <a:ext cx="9296400" cy="685799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21284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6010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1284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762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105400" y="762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162" name="Picture 2"/>
          <p:cNvPicPr>
            <a:picLocks noChangeAspect="1" noChangeArrowheads="1"/>
          </p:cNvPicPr>
          <p:nvPr/>
        </p:nvPicPr>
        <p:blipFill>
          <a:blip r:embed="rId2"/>
          <a:srcRect l="3397" t="2305" r="3185" b="3170"/>
          <a:stretch>
            <a:fillRect/>
          </a:stretch>
        </p:blipFill>
        <p:spPr bwMode="auto">
          <a:xfrm>
            <a:off x="533400" y="1524000"/>
            <a:ext cx="4191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016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524000"/>
            <a:ext cx="4143375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762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867400" y="762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2210" name="Picture 2"/>
          <p:cNvPicPr>
            <a:picLocks noChangeAspect="1" noChangeArrowheads="1"/>
          </p:cNvPicPr>
          <p:nvPr/>
        </p:nvPicPr>
        <p:blipFill>
          <a:blip r:embed="rId2"/>
          <a:srcRect l="3376" r="7173"/>
          <a:stretch>
            <a:fillRect/>
          </a:stretch>
        </p:blipFill>
        <p:spPr bwMode="auto">
          <a:xfrm>
            <a:off x="685800" y="990600"/>
            <a:ext cx="4038600" cy="418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2211" name="Picture 3"/>
          <p:cNvPicPr>
            <a:picLocks noChangeAspect="1" noChangeArrowheads="1"/>
          </p:cNvPicPr>
          <p:nvPr/>
        </p:nvPicPr>
        <p:blipFill>
          <a:blip r:embed="rId3"/>
          <a:srcRect t="1770" b="885"/>
          <a:stretch>
            <a:fillRect/>
          </a:stretch>
        </p:blipFill>
        <p:spPr bwMode="auto">
          <a:xfrm>
            <a:off x="5181600" y="990600"/>
            <a:ext cx="4029075" cy="419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601201" cy="6096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18.67591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83.75028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234" name="Picture 2"/>
          <p:cNvPicPr>
            <a:picLocks noChangeAspect="1" noChangeArrowheads="1"/>
          </p:cNvPicPr>
          <p:nvPr/>
        </p:nvPicPr>
        <p:blipFill>
          <a:blip r:embed="rId2"/>
          <a:srcRect t="8488" r="4883"/>
          <a:stretch>
            <a:fillRect/>
          </a:stretch>
        </p:blipFill>
        <p:spPr bwMode="auto">
          <a:xfrm>
            <a:off x="533400" y="1828800"/>
            <a:ext cx="426720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3235" name="Picture 3"/>
          <p:cNvPicPr>
            <a:picLocks noChangeAspect="1" noChangeArrowheads="1"/>
          </p:cNvPicPr>
          <p:nvPr/>
        </p:nvPicPr>
        <p:blipFill>
          <a:blip r:embed="rId3"/>
          <a:srcRect l="1758" b="1149"/>
          <a:stretch>
            <a:fillRect/>
          </a:stretch>
        </p:blipFill>
        <p:spPr bwMode="auto">
          <a:xfrm>
            <a:off x="5181600" y="1828800"/>
            <a:ext cx="425767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10200"/>
          <a:ext cx="9601201" cy="304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3716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334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3376" r="7173"/>
          <a:stretch>
            <a:fillRect/>
          </a:stretch>
        </p:blipFill>
        <p:spPr bwMode="auto">
          <a:xfrm>
            <a:off x="685800" y="990600"/>
            <a:ext cx="4038600" cy="418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t="1770" b="885"/>
          <a:stretch>
            <a:fillRect/>
          </a:stretch>
        </p:blipFill>
        <p:spPr bwMode="auto">
          <a:xfrm>
            <a:off x="5181600" y="990600"/>
            <a:ext cx="4029075" cy="419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334000"/>
          <a:ext cx="9601201" cy="6096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18.67591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83.75028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4258" name="Picture 2"/>
          <p:cNvPicPr>
            <a:picLocks noChangeAspect="1" noChangeArrowheads="1"/>
          </p:cNvPicPr>
          <p:nvPr/>
        </p:nvPicPr>
        <p:blipFill>
          <a:blip r:embed="rId2"/>
          <a:srcRect b="4192"/>
          <a:stretch>
            <a:fillRect/>
          </a:stretch>
        </p:blipFill>
        <p:spPr bwMode="auto">
          <a:xfrm>
            <a:off x="533400" y="1676400"/>
            <a:ext cx="432435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425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676400"/>
            <a:ext cx="405765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3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1143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63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219200"/>
            <a:ext cx="4600575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6307" name="Picture 3"/>
          <p:cNvPicPr>
            <a:picLocks noChangeAspect="1" noChangeArrowheads="1"/>
          </p:cNvPicPr>
          <p:nvPr/>
        </p:nvPicPr>
        <p:blipFill>
          <a:blip r:embed="rId3"/>
          <a:srcRect l="6311" t="3865" b="1449"/>
          <a:stretch>
            <a:fillRect/>
          </a:stretch>
        </p:blipFill>
        <p:spPr bwMode="auto">
          <a:xfrm>
            <a:off x="5181600" y="1219200"/>
            <a:ext cx="4524375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83.75462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2"/>
          <a:srcRect r="8804" b="4755"/>
          <a:stretch>
            <a:fillRect/>
          </a:stretch>
        </p:blipFill>
        <p:spPr bwMode="auto">
          <a:xfrm>
            <a:off x="228600" y="1295401"/>
            <a:ext cx="4572000" cy="37348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3"/>
          <a:srcRect l="9027" t="7955"/>
          <a:stretch>
            <a:fillRect/>
          </a:stretch>
        </p:blipFill>
        <p:spPr bwMode="auto">
          <a:xfrm>
            <a:off x="5029200" y="1295400"/>
            <a:ext cx="4572000" cy="3749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BOGABANDA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18.85171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84.39486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Killoyi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BOGABANDA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18.85304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84.39474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Killoyi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8353" name="Picture 1"/>
          <p:cNvPicPr>
            <a:picLocks noChangeAspect="1" noChangeArrowheads="1"/>
          </p:cNvPicPr>
          <p:nvPr/>
        </p:nvPicPr>
        <p:blipFill>
          <a:blip r:embed="rId2"/>
          <a:srcRect l="5650" t="1327" r="12994" b="1824"/>
          <a:stretch>
            <a:fillRect/>
          </a:stretch>
        </p:blipFill>
        <p:spPr bwMode="auto">
          <a:xfrm>
            <a:off x="381000" y="609600"/>
            <a:ext cx="450937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8354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7488" y="609600"/>
            <a:ext cx="449371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83.73407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5650" t="1327" r="12994" b="1824"/>
          <a:stretch>
            <a:fillRect/>
          </a:stretch>
        </p:blipFill>
        <p:spPr bwMode="auto">
          <a:xfrm>
            <a:off x="381000" y="609600"/>
            <a:ext cx="450937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7488" y="609600"/>
            <a:ext cx="449371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83.73407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5650" t="1327" r="12994" b="1824"/>
          <a:stretch>
            <a:fillRect/>
          </a:stretch>
        </p:blipFill>
        <p:spPr bwMode="auto">
          <a:xfrm>
            <a:off x="381000" y="609600"/>
            <a:ext cx="450937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7488" y="609600"/>
            <a:ext cx="449371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83.73407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 noChangeArrowheads="1"/>
          </p:cNvPicPr>
          <p:nvPr/>
        </p:nvPicPr>
        <p:blipFill>
          <a:blip r:embed="rId2"/>
          <a:srcRect l="5650" t="1327" r="12994" b="1824"/>
          <a:stretch>
            <a:fillRect/>
          </a:stretch>
        </p:blipFill>
        <p:spPr bwMode="auto">
          <a:xfrm>
            <a:off x="381000" y="609600"/>
            <a:ext cx="450937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7488" y="609600"/>
            <a:ext cx="449371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83.73407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Chilakalavalasa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329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85800"/>
            <a:ext cx="4572000" cy="4528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27330" name="Picture 2"/>
          <p:cNvPicPr>
            <a:picLocks noChangeAspect="1" noChangeArrowheads="1"/>
          </p:cNvPicPr>
          <p:nvPr/>
        </p:nvPicPr>
        <p:blipFill>
          <a:blip r:embed="rId3"/>
          <a:srcRect r="1887"/>
          <a:stretch>
            <a:fillRect/>
          </a:stretch>
        </p:blipFill>
        <p:spPr bwMode="auto">
          <a:xfrm>
            <a:off x="5105400" y="677008"/>
            <a:ext cx="4572000" cy="4580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85800"/>
            <a:ext cx="4572000" cy="4528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r="1887"/>
          <a:stretch>
            <a:fillRect/>
          </a:stretch>
        </p:blipFill>
        <p:spPr bwMode="auto">
          <a:xfrm>
            <a:off x="5105400" y="677008"/>
            <a:ext cx="4572000" cy="4580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85800"/>
            <a:ext cx="4572000" cy="4528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r="1887"/>
          <a:stretch>
            <a:fillRect/>
          </a:stretch>
        </p:blipFill>
        <p:spPr bwMode="auto">
          <a:xfrm>
            <a:off x="5105400" y="677008"/>
            <a:ext cx="4572000" cy="4580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685800"/>
            <a:ext cx="4572000" cy="45280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r="1887"/>
          <a:stretch>
            <a:fillRect/>
          </a:stretch>
        </p:blipFill>
        <p:spPr bwMode="auto">
          <a:xfrm>
            <a:off x="5105400" y="677008"/>
            <a:ext cx="4572000" cy="458079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Chandrayyavalasa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24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295400"/>
            <a:ext cx="4067175" cy="339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32451" name="Picture 3"/>
          <p:cNvPicPr>
            <a:picLocks noChangeAspect="1" noChangeArrowheads="1"/>
          </p:cNvPicPr>
          <p:nvPr/>
        </p:nvPicPr>
        <p:blipFill>
          <a:blip r:embed="rId3"/>
          <a:srcRect r="8861"/>
          <a:stretch>
            <a:fillRect/>
          </a:stretch>
        </p:blipFill>
        <p:spPr bwMode="auto">
          <a:xfrm>
            <a:off x="5181600" y="1295400"/>
            <a:ext cx="4114800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83.73822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Chinnakaotipalli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3473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90600"/>
            <a:ext cx="4648200" cy="4200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33474" name="Picture 2"/>
          <p:cNvPicPr>
            <a:picLocks noChangeAspect="1" noChangeArrowheads="1"/>
          </p:cNvPicPr>
          <p:nvPr/>
        </p:nvPicPr>
        <p:blipFill>
          <a:blip r:embed="rId3"/>
          <a:srcRect t="6695" r="2400" b="1255"/>
          <a:stretch>
            <a:fillRect/>
          </a:stretch>
        </p:blipFill>
        <p:spPr bwMode="auto">
          <a:xfrm>
            <a:off x="4953000" y="990600"/>
            <a:ext cx="4648200" cy="4191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86400"/>
          <a:ext cx="9601201" cy="304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530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530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r="8804" b="4755"/>
          <a:stretch>
            <a:fillRect/>
          </a:stretch>
        </p:blipFill>
        <p:spPr bwMode="auto">
          <a:xfrm>
            <a:off x="228600" y="1295401"/>
            <a:ext cx="4572000" cy="37348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9027" t="7955"/>
          <a:stretch>
            <a:fillRect/>
          </a:stretch>
        </p:blipFill>
        <p:spPr bwMode="auto">
          <a:xfrm>
            <a:off x="5029200" y="1295400"/>
            <a:ext cx="4572000" cy="3749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BOGABANDA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18.85171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84.39486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Killoyi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BOGABANDA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18.85304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84.39474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Killoyi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5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219200"/>
            <a:ext cx="4572000" cy="3288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37571" name="Picture 3"/>
          <p:cNvPicPr>
            <a:picLocks noChangeAspect="1" noChangeArrowheads="1"/>
          </p:cNvPicPr>
          <p:nvPr/>
        </p:nvPicPr>
        <p:blipFill>
          <a:blip r:embed="rId3"/>
          <a:srcRect b="2646"/>
          <a:stretch>
            <a:fillRect/>
          </a:stretch>
        </p:blipFill>
        <p:spPr bwMode="auto">
          <a:xfrm>
            <a:off x="5105400" y="1219200"/>
            <a:ext cx="4572000" cy="32418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219200"/>
            <a:ext cx="4572000" cy="3288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2646"/>
          <a:stretch>
            <a:fillRect/>
          </a:stretch>
        </p:blipFill>
        <p:spPr bwMode="auto">
          <a:xfrm>
            <a:off x="5105400" y="1219200"/>
            <a:ext cx="4572000" cy="32418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219200"/>
            <a:ext cx="4572000" cy="3288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2646"/>
          <a:stretch>
            <a:fillRect/>
          </a:stretch>
        </p:blipFill>
        <p:spPr bwMode="auto">
          <a:xfrm>
            <a:off x="5105400" y="1219200"/>
            <a:ext cx="4572000" cy="32418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Akkirajupeta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83.73072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8594" name="Picture 2"/>
          <p:cNvPicPr>
            <a:picLocks noChangeAspect="1" noChangeArrowheads="1"/>
          </p:cNvPicPr>
          <p:nvPr/>
        </p:nvPicPr>
        <p:blipFill>
          <a:blip r:embed="rId2"/>
          <a:srcRect t="6383"/>
          <a:stretch>
            <a:fillRect/>
          </a:stretch>
        </p:blipFill>
        <p:spPr bwMode="auto">
          <a:xfrm>
            <a:off x="304800" y="1524001"/>
            <a:ext cx="4572000" cy="30025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38595" name="Picture 3"/>
          <p:cNvPicPr>
            <a:picLocks noChangeAspect="1" noChangeArrowheads="1"/>
          </p:cNvPicPr>
          <p:nvPr/>
        </p:nvPicPr>
        <p:blipFill>
          <a:blip r:embed="rId3"/>
          <a:srcRect t="2446" b="1401"/>
          <a:stretch>
            <a:fillRect/>
          </a:stretch>
        </p:blipFill>
        <p:spPr bwMode="auto">
          <a:xfrm>
            <a:off x="5029200" y="1524000"/>
            <a:ext cx="4572000" cy="29950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18.67299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864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6383"/>
          <a:stretch>
            <a:fillRect/>
          </a:stretch>
        </p:blipFill>
        <p:spPr bwMode="auto">
          <a:xfrm>
            <a:off x="304800" y="1524001"/>
            <a:ext cx="4572000" cy="30025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t="2446" b="1401"/>
          <a:stretch>
            <a:fillRect/>
          </a:stretch>
        </p:blipFill>
        <p:spPr bwMode="auto">
          <a:xfrm>
            <a:off x="5029200" y="1524000"/>
            <a:ext cx="4572000" cy="29950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7244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18.67299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1666" name="Picture 2"/>
          <p:cNvPicPr>
            <a:picLocks noChangeAspect="1" noChangeArrowheads="1"/>
          </p:cNvPicPr>
          <p:nvPr/>
        </p:nvPicPr>
        <p:blipFill>
          <a:blip r:embed="rId2"/>
          <a:srcRect l="5467" t="6400" b="12533"/>
          <a:stretch>
            <a:fillRect/>
          </a:stretch>
        </p:blipFill>
        <p:spPr bwMode="auto">
          <a:xfrm>
            <a:off x="762000" y="1676400"/>
            <a:ext cx="395287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416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3952875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18.67000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83.74302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864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3714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437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2"/>
          <a:srcRect t="4855" r="8832"/>
          <a:stretch>
            <a:fillRect/>
          </a:stretch>
        </p:blipFill>
        <p:spPr bwMode="auto">
          <a:xfrm>
            <a:off x="304800" y="1219200"/>
            <a:ext cx="4572000" cy="33599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43" name="Picture 3"/>
          <p:cNvPicPr>
            <a:picLocks noChangeAspect="1" noChangeArrowheads="1"/>
          </p:cNvPicPr>
          <p:nvPr/>
        </p:nvPicPr>
        <p:blipFill>
          <a:blip r:embed="rId3"/>
          <a:srcRect l="3616" b="4292"/>
          <a:stretch>
            <a:fillRect/>
          </a:stretch>
        </p:blipFill>
        <p:spPr bwMode="auto">
          <a:xfrm>
            <a:off x="5105400" y="1219200"/>
            <a:ext cx="4572000" cy="33736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054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BOGABANI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JALANTRAKOTA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18.99562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84.52798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b="3593"/>
          <a:stretch>
            <a:fillRect/>
          </a:stretch>
        </p:blipFill>
        <p:spPr bwMode="auto">
          <a:xfrm>
            <a:off x="228600" y="1066800"/>
            <a:ext cx="4572000" cy="2819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27972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1910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83.73252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Jamparkota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GUDIVADA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83.73758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4738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44739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219200"/>
            <a:ext cx="4572000" cy="32765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219200"/>
            <a:ext cx="4572000" cy="32264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8768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18.96483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356" r="3333"/>
          <a:stretch>
            <a:fillRect/>
          </a:stretch>
        </p:blipFill>
        <p:spPr bwMode="auto">
          <a:xfrm>
            <a:off x="444501" y="533403"/>
            <a:ext cx="437403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133"/>
          <a:stretch>
            <a:fillRect/>
          </a:stretch>
        </p:blipFill>
        <p:spPr bwMode="auto">
          <a:xfrm>
            <a:off x="5168901" y="546541"/>
            <a:ext cx="443229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267203"/>
          <a:ext cx="9448800" cy="2438397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18.62679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18.62454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18.62581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Masadiguda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86400" y="15240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764977"/>
            <a:ext cx="361216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1626"/>
          <a:stretch>
            <a:fillRect/>
          </a:stretch>
        </p:blipFill>
        <p:spPr bwMode="auto">
          <a:xfrm>
            <a:off x="5340927" y="764977"/>
            <a:ext cx="357447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4978"/>
          <a:ext cx="9601200" cy="1676398"/>
        </p:xfrm>
        <a:graphic>
          <a:graphicData uri="http://schemas.openxmlformats.org/drawingml/2006/table">
            <a:tbl>
              <a:tblPr/>
              <a:tblGrid>
                <a:gridCol w="253976"/>
                <a:gridCol w="729369"/>
                <a:gridCol w="824883"/>
                <a:gridCol w="955127"/>
                <a:gridCol w="983347"/>
                <a:gridCol w="1180885"/>
                <a:gridCol w="303905"/>
                <a:gridCol w="512296"/>
                <a:gridCol w="547027"/>
                <a:gridCol w="659907"/>
                <a:gridCol w="488417"/>
                <a:gridCol w="538344"/>
                <a:gridCol w="1137470"/>
                <a:gridCol w="486247"/>
              </a:tblGrid>
              <a:tr h="19484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18.61284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4692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2"/>
          <a:srcRect t="1723" r="832"/>
          <a:stretch>
            <a:fillRect/>
          </a:stretch>
        </p:blipFill>
        <p:spPr bwMode="auto">
          <a:xfrm>
            <a:off x="304800" y="1066800"/>
            <a:ext cx="4572000" cy="3622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3"/>
          <a:srcRect l="3738" r="6542" b="4769"/>
          <a:stretch>
            <a:fillRect/>
          </a:stretch>
        </p:blipFill>
        <p:spPr bwMode="auto">
          <a:xfrm>
            <a:off x="5029200" y="1066800"/>
            <a:ext cx="4572000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9220200" cy="9144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31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631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991247" y="685800"/>
            <a:ext cx="31235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609600"/>
            <a:ext cx="303852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601201" cy="1639644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410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93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371600"/>
            <a:ext cx="4114800" cy="34128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69315" name="Picture 3"/>
          <p:cNvPicPr>
            <a:picLocks noChangeAspect="1" noChangeArrowheads="1"/>
          </p:cNvPicPr>
          <p:nvPr/>
        </p:nvPicPr>
        <p:blipFill>
          <a:blip r:embed="rId3"/>
          <a:srcRect r="2256" b="2262"/>
          <a:stretch>
            <a:fillRect/>
          </a:stretch>
        </p:blipFill>
        <p:spPr bwMode="auto">
          <a:xfrm>
            <a:off x="5410200" y="1371600"/>
            <a:ext cx="4114800" cy="3418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83.83072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" name="Text Box 22"/>
          <p:cNvSpPr txBox="1">
            <a:spLocks noChangeArrowheads="1"/>
          </p:cNvSpPr>
          <p:nvPr/>
        </p:nvSpPr>
        <p:spPr bwMode="auto">
          <a:xfrm>
            <a:off x="1066800" y="682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10" name="Text Box 22"/>
          <p:cNvSpPr txBox="1">
            <a:spLocks noChangeArrowheads="1"/>
          </p:cNvSpPr>
          <p:nvPr/>
        </p:nvSpPr>
        <p:spPr bwMode="auto">
          <a:xfrm>
            <a:off x="5410200" y="682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4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64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10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723" r="832"/>
          <a:stretch>
            <a:fillRect/>
          </a:stretch>
        </p:blipFill>
        <p:spPr bwMode="auto">
          <a:xfrm>
            <a:off x="304800" y="1066800"/>
            <a:ext cx="4572000" cy="3622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3738" r="6542" b="4769"/>
          <a:stretch>
            <a:fillRect/>
          </a:stretch>
        </p:blipFill>
        <p:spPr bwMode="auto">
          <a:xfrm>
            <a:off x="5029200" y="1066800"/>
            <a:ext cx="4572000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9220200" cy="9144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1" y="457200"/>
            <a:ext cx="31474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28675" y="457200"/>
            <a:ext cx="32581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2057396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18.59731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506" name="Picture 2"/>
          <p:cNvPicPr>
            <a:picLocks noChangeAspect="1" noChangeArrowheads="1"/>
          </p:cNvPicPr>
          <p:nvPr/>
        </p:nvPicPr>
        <p:blipFill>
          <a:blip r:embed="rId2"/>
          <a:srcRect t="2208" b="2862"/>
          <a:stretch>
            <a:fillRect/>
          </a:stretch>
        </p:blipFill>
        <p:spPr bwMode="auto">
          <a:xfrm>
            <a:off x="304800" y="1524000"/>
            <a:ext cx="45720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75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524000"/>
            <a:ext cx="4572000" cy="32657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8529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78530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723" r="832"/>
          <a:stretch>
            <a:fillRect/>
          </a:stretch>
        </p:blipFill>
        <p:spPr bwMode="auto">
          <a:xfrm>
            <a:off x="304800" y="1066800"/>
            <a:ext cx="4572000" cy="3622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3738" r="6542" b="4769"/>
          <a:stretch>
            <a:fillRect/>
          </a:stretch>
        </p:blipFill>
        <p:spPr bwMode="auto">
          <a:xfrm>
            <a:off x="5029200" y="1066800"/>
            <a:ext cx="4572000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9220200" cy="9144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t="4444"/>
          <a:stretch>
            <a:fillRect/>
          </a:stretch>
        </p:blipFill>
        <p:spPr bwMode="auto">
          <a:xfrm>
            <a:off x="609600" y="685800"/>
            <a:ext cx="4114800" cy="36294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l="1329" r="1661" b="763"/>
          <a:stretch>
            <a:fillRect/>
          </a:stretch>
        </p:blipFill>
        <p:spPr bwMode="auto">
          <a:xfrm>
            <a:off x="5486400" y="685800"/>
            <a:ext cx="4038600" cy="35960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1962822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87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43000" y="838200"/>
            <a:ext cx="3648075" cy="405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887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91200" y="838200"/>
            <a:ext cx="3581400" cy="398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43000" y="838200"/>
            <a:ext cx="3648075" cy="405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91200" y="838200"/>
            <a:ext cx="3581400" cy="398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1723" r="832"/>
          <a:stretch>
            <a:fillRect/>
          </a:stretch>
        </p:blipFill>
        <p:spPr bwMode="auto">
          <a:xfrm>
            <a:off x="304800" y="1066800"/>
            <a:ext cx="4572000" cy="36221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3738" r="6542" b="4769"/>
          <a:stretch>
            <a:fillRect/>
          </a:stretch>
        </p:blipFill>
        <p:spPr bwMode="auto">
          <a:xfrm>
            <a:off x="5029200" y="1066800"/>
            <a:ext cx="4572000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953000"/>
          <a:ext cx="9220200" cy="9144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BUDARSINGI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KAUSALYAMETTA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18.94029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43000" y="838200"/>
            <a:ext cx="3648075" cy="405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91200" y="838200"/>
            <a:ext cx="3581400" cy="398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43000" y="838200"/>
            <a:ext cx="3648075" cy="405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91200" y="838200"/>
            <a:ext cx="3581400" cy="398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Kondapeta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01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01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79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9798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143001"/>
            <a:ext cx="4572000" cy="3567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33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156967"/>
            <a:ext cx="4572000" cy="35674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816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BUDAMBOO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18.86375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Pettuva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381000"/>
            <a:ext cx="39901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90784" y="381000"/>
            <a:ext cx="385801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114800"/>
          <a:ext cx="9601201" cy="259079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18.58147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83.81746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1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76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76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r="5630" b="7992"/>
          <a:stretch>
            <a:fillRect/>
          </a:stretch>
        </p:blipFill>
        <p:spPr bwMode="auto">
          <a:xfrm>
            <a:off x="457200" y="1524000"/>
            <a:ext cx="4114800" cy="2758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524000"/>
            <a:ext cx="4114800" cy="27802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18.59342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5630" b="7992"/>
          <a:stretch>
            <a:fillRect/>
          </a:stretch>
        </p:blipFill>
        <p:spPr bwMode="auto">
          <a:xfrm>
            <a:off x="457200" y="1524000"/>
            <a:ext cx="4114800" cy="2758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524000"/>
            <a:ext cx="4114800" cy="27802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18.59342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5630" b="7992"/>
          <a:stretch>
            <a:fillRect/>
          </a:stretch>
        </p:blipFill>
        <p:spPr bwMode="auto">
          <a:xfrm>
            <a:off x="457200" y="1524000"/>
            <a:ext cx="4114800" cy="2758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524000"/>
            <a:ext cx="4114800" cy="27802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18.59342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5630" b="7992"/>
          <a:stretch>
            <a:fillRect/>
          </a:stretch>
        </p:blipFill>
        <p:spPr bwMode="auto">
          <a:xfrm>
            <a:off x="457200" y="1524000"/>
            <a:ext cx="4114800" cy="2758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524000"/>
            <a:ext cx="4114800" cy="27802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4958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18.59342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Lokottavalasa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3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8434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2"/>
          <a:srcRect l="11523" t="2360" r="4527" b="4425"/>
          <a:stretch>
            <a:fillRect/>
          </a:stretch>
        </p:blipFill>
        <p:spPr bwMode="auto">
          <a:xfrm>
            <a:off x="1087056" y="838200"/>
            <a:ext cx="2951544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77" name="Picture 5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838200"/>
            <a:ext cx="297234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715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0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BARUVA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YEKUVURU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18.86720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84.58350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1054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2"/>
          <a:srcRect t="2287" b="3940"/>
          <a:stretch>
            <a:fillRect/>
          </a:stretch>
        </p:blipFill>
        <p:spPr bwMode="auto">
          <a:xfrm>
            <a:off x="228600" y="1676400"/>
            <a:ext cx="4572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713843"/>
            <a:ext cx="4572000" cy="30867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054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84.42923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1"/>
          <p:cNvPicPr>
            <a:picLocks noChangeAspect="1" noChangeArrowheads="1"/>
          </p:cNvPicPr>
          <p:nvPr/>
        </p:nvPicPr>
        <p:blipFill>
          <a:blip r:embed="rId2"/>
          <a:srcRect l="7583" t="6431" r="1422"/>
          <a:stretch>
            <a:fillRect/>
          </a:stretch>
        </p:blipFill>
        <p:spPr bwMode="auto">
          <a:xfrm>
            <a:off x="457200" y="762000"/>
            <a:ext cx="4072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2"/>
          <p:cNvPicPr>
            <a:picLocks noChangeAspect="1" noChangeArrowheads="1"/>
          </p:cNvPicPr>
          <p:nvPr/>
        </p:nvPicPr>
        <p:blipFill>
          <a:blip r:embed="rId3"/>
          <a:srcRect b="2667"/>
          <a:stretch>
            <a:fillRect/>
          </a:stretch>
        </p:blipFill>
        <p:spPr bwMode="auto">
          <a:xfrm>
            <a:off x="5342351" y="762000"/>
            <a:ext cx="403024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18.61135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838200" y="304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304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949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371600"/>
            <a:ext cx="4114800" cy="31213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194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389942"/>
            <a:ext cx="4114800" cy="3029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371600"/>
            <a:ext cx="4114800" cy="31213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389942"/>
            <a:ext cx="4114800" cy="30296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18.61664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18.61424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6658" name="Picture 2"/>
          <p:cNvPicPr>
            <a:picLocks noChangeAspect="1" noChangeArrowheads="1"/>
          </p:cNvPicPr>
          <p:nvPr/>
        </p:nvPicPr>
        <p:blipFill>
          <a:blip r:embed="rId2"/>
          <a:srcRect t="2247" r="6173" b="3371"/>
          <a:stretch>
            <a:fillRect/>
          </a:stretch>
        </p:blipFill>
        <p:spPr bwMode="auto">
          <a:xfrm>
            <a:off x="381000" y="1600200"/>
            <a:ext cx="43434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26659" name="Picture 3"/>
          <p:cNvPicPr>
            <a:picLocks noChangeAspect="1" noChangeArrowheads="1"/>
          </p:cNvPicPr>
          <p:nvPr/>
        </p:nvPicPr>
        <p:blipFill>
          <a:blip r:embed="rId3"/>
          <a:srcRect l="5063"/>
          <a:stretch>
            <a:fillRect/>
          </a:stretch>
        </p:blipFill>
        <p:spPr bwMode="auto">
          <a:xfrm>
            <a:off x="5238750" y="1600200"/>
            <a:ext cx="428625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247" r="6173" b="3371"/>
          <a:stretch>
            <a:fillRect/>
          </a:stretch>
        </p:blipFill>
        <p:spPr bwMode="auto">
          <a:xfrm>
            <a:off x="381000" y="1600200"/>
            <a:ext cx="43434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5063"/>
          <a:stretch>
            <a:fillRect/>
          </a:stretch>
        </p:blipFill>
        <p:spPr bwMode="auto">
          <a:xfrm>
            <a:off x="5238750" y="1600200"/>
            <a:ext cx="428625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1816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18.60198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287" b="3940"/>
          <a:stretch>
            <a:fillRect/>
          </a:stretch>
        </p:blipFill>
        <p:spPr bwMode="auto">
          <a:xfrm>
            <a:off x="228600" y="1676400"/>
            <a:ext cx="4572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713843"/>
            <a:ext cx="4572000" cy="30867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054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84.42923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87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524000"/>
            <a:ext cx="441007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287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524000"/>
            <a:ext cx="440055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18.61854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97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524000"/>
            <a:ext cx="4572000" cy="32790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2973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524000"/>
            <a:ext cx="4572000" cy="3311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18.62160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1778" name="Picture 2"/>
          <p:cNvPicPr>
            <a:picLocks noChangeAspect="1" noChangeArrowheads="1"/>
          </p:cNvPicPr>
          <p:nvPr/>
        </p:nvPicPr>
        <p:blipFill>
          <a:blip r:embed="rId2"/>
          <a:srcRect l="4720" t="2899"/>
          <a:stretch>
            <a:fillRect/>
          </a:stretch>
        </p:blipFill>
        <p:spPr bwMode="auto">
          <a:xfrm>
            <a:off x="1066800" y="914400"/>
            <a:ext cx="275514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31779" name="Picture 3"/>
          <p:cNvPicPr>
            <a:picLocks noChangeAspect="1" noChangeArrowheads="1"/>
          </p:cNvPicPr>
          <p:nvPr/>
        </p:nvPicPr>
        <p:blipFill>
          <a:blip r:embed="rId3"/>
          <a:srcRect b="5965"/>
          <a:stretch>
            <a:fillRect/>
          </a:stretch>
        </p:blipFill>
        <p:spPr bwMode="auto">
          <a:xfrm>
            <a:off x="6270578" y="914400"/>
            <a:ext cx="272102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7912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280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328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34377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56417"/>
            <a:ext cx="4572000" cy="35393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18.54241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18.54085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3826" name="Picture 2"/>
          <p:cNvPicPr>
            <a:picLocks noChangeAspect="1" noChangeArrowheads="1"/>
          </p:cNvPicPr>
          <p:nvPr/>
        </p:nvPicPr>
        <p:blipFill>
          <a:blip r:embed="rId2"/>
          <a:srcRect b="3093"/>
          <a:stretch>
            <a:fillRect/>
          </a:stretch>
        </p:blipFill>
        <p:spPr bwMode="auto">
          <a:xfrm>
            <a:off x="381000" y="1295400"/>
            <a:ext cx="452437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33827" name="Picture 3"/>
          <p:cNvPicPr>
            <a:picLocks noChangeAspect="1" noChangeArrowheads="1"/>
          </p:cNvPicPr>
          <p:nvPr/>
        </p:nvPicPr>
        <p:blipFill>
          <a:blip r:embed="rId3"/>
          <a:srcRect l="3232"/>
          <a:stretch>
            <a:fillRect/>
          </a:stretch>
        </p:blipFill>
        <p:spPr bwMode="auto">
          <a:xfrm>
            <a:off x="5105400" y="1295400"/>
            <a:ext cx="4562475" cy="3562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Vennelavalasa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287" b="3940"/>
          <a:stretch>
            <a:fillRect/>
          </a:stretch>
        </p:blipFill>
        <p:spPr bwMode="auto">
          <a:xfrm>
            <a:off x="228600" y="1676400"/>
            <a:ext cx="4572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713843"/>
            <a:ext cx="4572000" cy="30867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054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84.42923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9970" name="Picture 2"/>
          <p:cNvPicPr>
            <a:picLocks noChangeAspect="1" noChangeArrowheads="1"/>
          </p:cNvPicPr>
          <p:nvPr/>
        </p:nvPicPr>
        <p:blipFill>
          <a:blip r:embed="rId2"/>
          <a:srcRect b="5121"/>
          <a:stretch>
            <a:fillRect/>
          </a:stretch>
        </p:blipFill>
        <p:spPr bwMode="auto">
          <a:xfrm>
            <a:off x="228600" y="1524000"/>
            <a:ext cx="4572000" cy="316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39971" name="Picture 3"/>
          <p:cNvPicPr>
            <a:picLocks noChangeAspect="1" noChangeArrowheads="1"/>
          </p:cNvPicPr>
          <p:nvPr/>
        </p:nvPicPr>
        <p:blipFill>
          <a:blip r:embed="rId3"/>
          <a:srcRect l="1426" t="15274" r="8734"/>
          <a:stretch>
            <a:fillRect/>
          </a:stretch>
        </p:blipFill>
        <p:spPr bwMode="auto">
          <a:xfrm>
            <a:off x="5029200" y="1524000"/>
            <a:ext cx="4572000" cy="32203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524999" cy="4572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18.52851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83.87716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0994" name="Picture 2"/>
          <p:cNvPicPr>
            <a:picLocks noChangeAspect="1" noChangeArrowheads="1"/>
          </p:cNvPicPr>
          <p:nvPr/>
        </p:nvPicPr>
        <p:blipFill>
          <a:blip r:embed="rId2"/>
          <a:srcRect t="3059" b="574"/>
          <a:stretch>
            <a:fillRect/>
          </a:stretch>
        </p:blipFill>
        <p:spPr bwMode="auto">
          <a:xfrm>
            <a:off x="990600" y="990600"/>
            <a:ext cx="289378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40995" name="Picture 3"/>
          <p:cNvPicPr>
            <a:picLocks noChangeAspect="1" noChangeArrowheads="1"/>
          </p:cNvPicPr>
          <p:nvPr/>
        </p:nvPicPr>
        <p:blipFill>
          <a:blip r:embed="rId3"/>
          <a:srcRect l="2469"/>
          <a:stretch>
            <a:fillRect/>
          </a:stretch>
        </p:blipFill>
        <p:spPr bwMode="auto">
          <a:xfrm>
            <a:off x="5943601" y="990600"/>
            <a:ext cx="2883737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7150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 II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Adduripeta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 II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530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530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3059" b="574"/>
          <a:stretch>
            <a:fillRect/>
          </a:stretch>
        </p:blipFill>
        <p:spPr bwMode="auto">
          <a:xfrm>
            <a:off x="990600" y="990600"/>
            <a:ext cx="289378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469"/>
          <a:stretch>
            <a:fillRect/>
          </a:stretch>
        </p:blipFill>
        <p:spPr bwMode="auto">
          <a:xfrm>
            <a:off x="5943601" y="990600"/>
            <a:ext cx="2883737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7150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 II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Adduripeta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BODLAPADU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 II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18.53648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530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530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2018" name="Picture 2"/>
          <p:cNvPicPr>
            <a:picLocks noChangeAspect="1" noChangeArrowheads="1"/>
          </p:cNvPicPr>
          <p:nvPr/>
        </p:nvPicPr>
        <p:blipFill>
          <a:blip r:embed="rId2"/>
          <a:srcRect l="3376" r="3797" b="1466"/>
          <a:stretch>
            <a:fillRect/>
          </a:stretch>
        </p:blipFill>
        <p:spPr bwMode="auto">
          <a:xfrm>
            <a:off x="533400" y="1676400"/>
            <a:ext cx="4191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676400"/>
            <a:ext cx="4152900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906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8674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3042" name="Picture 2"/>
          <p:cNvPicPr>
            <a:picLocks noChangeAspect="1" noChangeArrowheads="1"/>
          </p:cNvPicPr>
          <p:nvPr/>
        </p:nvPicPr>
        <p:blipFill>
          <a:blip r:embed="rId2"/>
          <a:srcRect t="6434"/>
          <a:stretch>
            <a:fillRect/>
          </a:stretch>
        </p:blipFill>
        <p:spPr bwMode="auto">
          <a:xfrm>
            <a:off x="409575" y="1752600"/>
            <a:ext cx="4391025" cy="3324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43044" name="Picture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53050" y="1752600"/>
            <a:ext cx="4171950" cy="334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152400" y="5410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18.60637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5090" name="Picture 2"/>
          <p:cNvPicPr>
            <a:picLocks noChangeAspect="1" noChangeArrowheads="1"/>
          </p:cNvPicPr>
          <p:nvPr/>
        </p:nvPicPr>
        <p:blipFill>
          <a:blip r:embed="rId2"/>
          <a:srcRect r="1667" b="2681"/>
          <a:stretch>
            <a:fillRect/>
          </a:stretch>
        </p:blipFill>
        <p:spPr bwMode="auto">
          <a:xfrm>
            <a:off x="381000" y="762000"/>
            <a:ext cx="44958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450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9938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1667" b="2681"/>
          <a:stretch>
            <a:fillRect/>
          </a:stretch>
        </p:blipFill>
        <p:spPr bwMode="auto">
          <a:xfrm>
            <a:off x="381000" y="762000"/>
            <a:ext cx="44958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9938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1667" b="2681"/>
          <a:stretch>
            <a:fillRect/>
          </a:stretch>
        </p:blipFill>
        <p:spPr bwMode="auto">
          <a:xfrm>
            <a:off x="381000" y="762000"/>
            <a:ext cx="44958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9938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1667" b="2681"/>
          <a:stretch>
            <a:fillRect/>
          </a:stretch>
        </p:blipFill>
        <p:spPr bwMode="auto">
          <a:xfrm>
            <a:off x="381000" y="762000"/>
            <a:ext cx="44958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9938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2578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18.60425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18.60327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381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381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61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66222"/>
            <a:ext cx="4572000" cy="37087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461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41177"/>
            <a:ext cx="4572000" cy="379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9777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287" b="3940"/>
          <a:stretch>
            <a:fillRect/>
          </a:stretch>
        </p:blipFill>
        <p:spPr bwMode="auto">
          <a:xfrm>
            <a:off x="228600" y="1676400"/>
            <a:ext cx="45720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713843"/>
            <a:ext cx="4572000" cy="30867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054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84.43103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RUKKI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84.42923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66222"/>
            <a:ext cx="4572000" cy="37087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41177"/>
            <a:ext cx="4572000" cy="379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9777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66222"/>
            <a:ext cx="4572000" cy="37087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41177"/>
            <a:ext cx="4572000" cy="379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9777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66222"/>
            <a:ext cx="4572000" cy="37087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41177"/>
            <a:ext cx="4572000" cy="379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9777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66222"/>
            <a:ext cx="4572000" cy="37087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841177"/>
            <a:ext cx="4572000" cy="37924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9777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02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50211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2"/>
          <a:srcRect t="7598" r="2861"/>
          <a:stretch>
            <a:fillRect/>
          </a:stretch>
        </p:blipFill>
        <p:spPr bwMode="auto">
          <a:xfrm>
            <a:off x="381000" y="1447800"/>
            <a:ext cx="4419600" cy="37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5363" name="Picture 3"/>
          <p:cNvPicPr>
            <a:picLocks noChangeAspect="1" noChangeArrowheads="1"/>
          </p:cNvPicPr>
          <p:nvPr/>
        </p:nvPicPr>
        <p:blipFill>
          <a:blip r:embed="rId3"/>
          <a:srcRect l="3317" r="484" b="8317"/>
          <a:stretch>
            <a:fillRect/>
          </a:stretch>
        </p:blipFill>
        <p:spPr bwMode="auto">
          <a:xfrm>
            <a:off x="5181600" y="1447800"/>
            <a:ext cx="44196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4864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18.88905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84.48024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52400" y="609600"/>
            <a:ext cx="4743450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b="3356"/>
          <a:stretch>
            <a:fillRect/>
          </a:stretch>
        </p:blipFill>
        <p:spPr bwMode="auto">
          <a:xfrm>
            <a:off x="5029200" y="609600"/>
            <a:ext cx="4695825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4478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0975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0975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53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5533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506807"/>
            <a:ext cx="4572000" cy="3988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506806"/>
            <a:ext cx="4572000" cy="39593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905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Syamalapuram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/>
          <p:cNvPicPr>
            <a:picLocks noChangeAspect="1" noChangeArrowheads="1"/>
          </p:cNvPicPr>
          <p:nvPr/>
        </p:nvPicPr>
        <p:blipFill>
          <a:blip r:embed="rId2"/>
          <a:srcRect t="3980"/>
          <a:stretch>
            <a:fillRect/>
          </a:stretch>
        </p:blipFill>
        <p:spPr bwMode="auto">
          <a:xfrm>
            <a:off x="5029200" y="1524000"/>
            <a:ext cx="4572000" cy="32610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6387" name="Picture 3"/>
          <p:cNvPicPr>
            <a:picLocks noChangeAspect="1" noChangeArrowheads="1"/>
          </p:cNvPicPr>
          <p:nvPr/>
        </p:nvPicPr>
        <p:blipFill>
          <a:blip r:embed="rId3"/>
          <a:srcRect r="7903" b="3920"/>
          <a:stretch>
            <a:fillRect/>
          </a:stretch>
        </p:blipFill>
        <p:spPr bwMode="auto">
          <a:xfrm>
            <a:off x="228600" y="1524001"/>
            <a:ext cx="4572000" cy="327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816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18.90043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84.47570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066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066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249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6249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3980"/>
          <a:stretch>
            <a:fillRect/>
          </a:stretch>
        </p:blipFill>
        <p:spPr bwMode="auto">
          <a:xfrm>
            <a:off x="5029200" y="1524000"/>
            <a:ext cx="4572000" cy="32610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r="7903" b="3920"/>
          <a:stretch>
            <a:fillRect/>
          </a:stretch>
        </p:blipFill>
        <p:spPr bwMode="auto">
          <a:xfrm>
            <a:off x="228600" y="1524001"/>
            <a:ext cx="4572000" cy="32754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1816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18.90043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84.47570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066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1066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52600" y="457200"/>
            <a:ext cx="192888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010400" y="533400"/>
            <a:ext cx="188680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2438397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569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83.90915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83.91103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Mallikarjunapuram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569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Karakavalasa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60960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714" name="Picture 2"/>
          <p:cNvPicPr>
            <a:picLocks noChangeAspect="1" noChangeArrowheads="1"/>
          </p:cNvPicPr>
          <p:nvPr/>
        </p:nvPicPr>
        <p:blipFill>
          <a:blip r:embed="rId2"/>
          <a:srcRect l="4071" t="6863" r="1566" b="4902"/>
          <a:stretch>
            <a:fillRect/>
          </a:stretch>
        </p:blipFill>
        <p:spPr bwMode="auto">
          <a:xfrm>
            <a:off x="228600" y="1752600"/>
            <a:ext cx="4572000" cy="18207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717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752600"/>
            <a:ext cx="4572000" cy="1832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4071" t="6863" r="1566" b="4902"/>
          <a:stretch>
            <a:fillRect/>
          </a:stretch>
        </p:blipFill>
        <p:spPr bwMode="auto">
          <a:xfrm>
            <a:off x="228600" y="1752600"/>
            <a:ext cx="4572000" cy="18207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752600"/>
            <a:ext cx="4572000" cy="1832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4071" t="6863" r="1566" b="4902"/>
          <a:stretch>
            <a:fillRect/>
          </a:stretch>
        </p:blipFill>
        <p:spPr bwMode="auto">
          <a:xfrm>
            <a:off x="228600" y="1752600"/>
            <a:ext cx="4572000" cy="18207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752600"/>
            <a:ext cx="4572000" cy="1832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4071" t="6863" r="1566" b="4902"/>
          <a:stretch>
            <a:fillRect/>
          </a:stretch>
        </p:blipFill>
        <p:spPr bwMode="auto">
          <a:xfrm>
            <a:off x="228600" y="1752600"/>
            <a:ext cx="4572000" cy="18207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752600"/>
            <a:ext cx="4572000" cy="1832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4071" t="6863" r="1566" b="4902"/>
          <a:stretch>
            <a:fillRect/>
          </a:stretch>
        </p:blipFill>
        <p:spPr bwMode="auto">
          <a:xfrm>
            <a:off x="228600" y="1752600"/>
            <a:ext cx="4572000" cy="18207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752600"/>
            <a:ext cx="4572000" cy="18328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524999" cy="1143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18.58862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0668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9436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4002" name="Picture 2"/>
          <p:cNvPicPr>
            <a:picLocks noChangeAspect="1" noChangeArrowheads="1"/>
          </p:cNvPicPr>
          <p:nvPr/>
        </p:nvPicPr>
        <p:blipFill>
          <a:blip r:embed="rId2"/>
          <a:srcRect t="1575" r="3401" b="2362"/>
          <a:stretch>
            <a:fillRect/>
          </a:stretch>
        </p:blipFill>
        <p:spPr bwMode="auto">
          <a:xfrm>
            <a:off x="390993" y="990600"/>
            <a:ext cx="425720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840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27094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575" r="3401" b="2362"/>
          <a:stretch>
            <a:fillRect/>
          </a:stretch>
        </p:blipFill>
        <p:spPr bwMode="auto">
          <a:xfrm>
            <a:off x="390993" y="990600"/>
            <a:ext cx="425720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27094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575" r="3401" b="2362"/>
          <a:stretch>
            <a:fillRect/>
          </a:stretch>
        </p:blipFill>
        <p:spPr bwMode="auto">
          <a:xfrm>
            <a:off x="390993" y="990600"/>
            <a:ext cx="425720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27094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/>
          <p:cNvPicPr>
            <a:picLocks noChangeAspect="1" noChangeArrowheads="1"/>
          </p:cNvPicPr>
          <p:nvPr/>
        </p:nvPicPr>
        <p:blipFill>
          <a:blip r:embed="rId2"/>
          <a:srcRect l="2985" t="7609" r="1493" b="10209"/>
          <a:stretch>
            <a:fillRect/>
          </a:stretch>
        </p:blipFill>
        <p:spPr bwMode="auto">
          <a:xfrm>
            <a:off x="304800" y="1668200"/>
            <a:ext cx="4572000" cy="2571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74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668200"/>
            <a:ext cx="4572000" cy="259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724400"/>
          <a:ext cx="9144001" cy="381000"/>
        </p:xfrm>
        <a:graphic>
          <a:graphicData uri="http://schemas.openxmlformats.org/drawingml/2006/table">
            <a:tbl>
              <a:tblPr/>
              <a:tblGrid>
                <a:gridCol w="241883"/>
                <a:gridCol w="694638"/>
                <a:gridCol w="785603"/>
                <a:gridCol w="909645"/>
                <a:gridCol w="936520"/>
                <a:gridCol w="1124652"/>
                <a:gridCol w="289433"/>
                <a:gridCol w="487901"/>
                <a:gridCol w="520978"/>
                <a:gridCol w="628482"/>
                <a:gridCol w="465159"/>
                <a:gridCol w="512709"/>
                <a:gridCol w="1083305"/>
                <a:gridCol w="463093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18.88575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84.47133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066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066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575" r="3401" b="2362"/>
          <a:stretch>
            <a:fillRect/>
          </a:stretch>
        </p:blipFill>
        <p:spPr bwMode="auto">
          <a:xfrm>
            <a:off x="390993" y="990600"/>
            <a:ext cx="425720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27094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1575" r="3401" b="2362"/>
          <a:stretch>
            <a:fillRect/>
          </a:stretch>
        </p:blipFill>
        <p:spPr bwMode="auto">
          <a:xfrm>
            <a:off x="390993" y="990600"/>
            <a:ext cx="4257207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27094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83.90571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533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533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524000"/>
            <a:ext cx="4543425" cy="344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891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524000"/>
            <a:ext cx="4610100" cy="340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4242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9424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6803" t="1882" r="3401" b="4000"/>
          <a:stretch>
            <a:fillRect/>
          </a:stretch>
        </p:blipFill>
        <p:spPr bwMode="auto">
          <a:xfrm>
            <a:off x="304800" y="12954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08340"/>
            <a:ext cx="4572000" cy="34160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1295399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18.58057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Vondurjola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EAST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18.57666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83.89051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5266" name="Picture 2"/>
          <p:cNvPicPr>
            <a:picLocks noChangeAspect="1" noChangeArrowheads="1"/>
          </p:cNvPicPr>
          <p:nvPr/>
        </p:nvPicPr>
        <p:blipFill>
          <a:blip r:embed="rId2"/>
          <a:srcRect l="3048" t="10762" r="7048" b="3139"/>
          <a:stretch>
            <a:fillRect/>
          </a:stretch>
        </p:blipFill>
        <p:spPr bwMode="auto">
          <a:xfrm>
            <a:off x="533400" y="1524000"/>
            <a:ext cx="44958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952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524000"/>
            <a:ext cx="4505325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864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SARUBUJJILLI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KADAGANDI EXT 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18.56025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Anantagiripeta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1" name="Text Box 22"/>
          <p:cNvSpPr txBox="1">
            <a:spLocks noChangeArrowheads="1"/>
          </p:cNvSpPr>
          <p:nvPr/>
        </p:nvSpPr>
        <p:spPr bwMode="auto">
          <a:xfrm>
            <a:off x="9144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12" name="Text Box 22"/>
          <p:cNvSpPr txBox="1">
            <a:spLocks noChangeArrowheads="1"/>
          </p:cNvSpPr>
          <p:nvPr/>
        </p:nvSpPr>
        <p:spPr bwMode="auto">
          <a:xfrm>
            <a:off x="57912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l="4819" t="1176" r="6024" b="1176"/>
          <a:stretch>
            <a:fillRect/>
          </a:stretch>
        </p:blipFill>
        <p:spPr bwMode="auto">
          <a:xfrm>
            <a:off x="1873972" y="838200"/>
            <a:ext cx="203812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36372" y="838200"/>
            <a:ext cx="201222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6388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5"/>
                <a:gridCol w="952129"/>
                <a:gridCol w="1143396"/>
                <a:gridCol w="294257"/>
                <a:gridCol w="496034"/>
                <a:gridCol w="529660"/>
                <a:gridCol w="638957"/>
                <a:gridCol w="472911"/>
                <a:gridCol w="521255"/>
                <a:gridCol w="1101361"/>
                <a:gridCol w="470810"/>
              </a:tblGrid>
              <a:tr h="182622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37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18.90760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84.45429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4478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3340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4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014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14400"/>
            <a:ext cx="4572000" cy="27834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038600"/>
          <a:ext cx="9524999" cy="2057396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Nimmalavalasa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143000"/>
            <a:ext cx="4438650" cy="4019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42885" y="1143000"/>
            <a:ext cx="4458315" cy="40385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4572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18.90564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84.47243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43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024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2395" r="16168"/>
          <a:stretch>
            <a:fillRect/>
          </a:stretch>
        </p:blipFill>
        <p:spPr bwMode="auto">
          <a:xfrm>
            <a:off x="838200" y="1066800"/>
            <a:ext cx="363090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2210" b="2762"/>
          <a:stretch>
            <a:fillRect/>
          </a:stretch>
        </p:blipFill>
        <p:spPr bwMode="auto">
          <a:xfrm>
            <a:off x="5257800" y="1066800"/>
            <a:ext cx="36217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9436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KAPASKUDDI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K.V.PALEM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NELAVANKA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19.06340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84.75253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LAKHSMIPURAM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6388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143000"/>
            <a:ext cx="4438650" cy="4019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42885" y="1143000"/>
            <a:ext cx="4458315" cy="40385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448800" cy="4572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18.90564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84.46988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84.47243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Hunnali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43420" y="533400"/>
            <a:ext cx="35485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36596" y="533400"/>
            <a:ext cx="355980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343400"/>
          <a:ext cx="9601201" cy="2286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83.69556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Seetampeta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9144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912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2674" name="Picture 2"/>
          <p:cNvPicPr>
            <a:picLocks noChangeAspect="1" noChangeArrowheads="1"/>
          </p:cNvPicPr>
          <p:nvPr/>
        </p:nvPicPr>
        <p:blipFill>
          <a:blip r:embed="rId2"/>
          <a:srcRect b="1630"/>
          <a:stretch>
            <a:fillRect/>
          </a:stretch>
        </p:blipFill>
        <p:spPr bwMode="auto">
          <a:xfrm>
            <a:off x="762001" y="381000"/>
            <a:ext cx="299796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1267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67400" y="381000"/>
            <a:ext cx="2978686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3733800"/>
          <a:ext cx="9601201" cy="2971808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5738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14.19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83.68423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83.68438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Duvvannapadu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Duvvannapadu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0" y="1828800"/>
            <a:ext cx="4114800" cy="310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3"/>
          <a:srcRect l="8316" t="11050"/>
          <a:stretch>
            <a:fillRect/>
          </a:stretch>
        </p:blipFill>
        <p:spPr bwMode="auto">
          <a:xfrm>
            <a:off x="5257800" y="1828800"/>
            <a:ext cx="4200525" cy="3067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181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JALANTRAKOTA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18.96435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84.50852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Nuvvuguddi 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216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216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b="1630"/>
          <a:stretch>
            <a:fillRect/>
          </a:stretch>
        </p:blipFill>
        <p:spPr bwMode="auto">
          <a:xfrm>
            <a:off x="762001" y="381000"/>
            <a:ext cx="299796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67400" y="381000"/>
            <a:ext cx="2978686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3733800"/>
          <a:ext cx="9524999" cy="2971808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738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83.68305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83.68347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Duvvannapadu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83.67652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83.68553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Duvvannapadu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Duvvannapadu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738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Koncha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/>
          <a:srcRect l="6544" t="1798" r="10020" b="2921"/>
          <a:stretch>
            <a:fillRect/>
          </a:stretch>
        </p:blipFill>
        <p:spPr bwMode="auto">
          <a:xfrm>
            <a:off x="914400" y="1371600"/>
            <a:ext cx="3886200" cy="4038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371600"/>
            <a:ext cx="3905250" cy="4057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638800"/>
          <a:ext cx="9448800" cy="3048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MANDASA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JALANTRAKOTA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18.94742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84.51057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Sasanam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2"/>
          <a:srcRect t="2319" r="3546" b="7246"/>
          <a:stretch>
            <a:fillRect/>
          </a:stretch>
        </p:blipFill>
        <p:spPr bwMode="auto">
          <a:xfrm>
            <a:off x="762000" y="1676400"/>
            <a:ext cx="38862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1676400"/>
            <a:ext cx="3724275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83.72624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9298" name="Picture 2"/>
          <p:cNvPicPr>
            <a:picLocks noChangeAspect="1" noChangeArrowheads="1"/>
          </p:cNvPicPr>
          <p:nvPr/>
        </p:nvPicPr>
        <p:blipFill>
          <a:blip r:embed="rId2"/>
          <a:srcRect t="3670" r="4437" b="2752"/>
          <a:stretch>
            <a:fillRect/>
          </a:stretch>
        </p:blipFill>
        <p:spPr bwMode="auto">
          <a:xfrm>
            <a:off x="228600" y="1219201"/>
            <a:ext cx="4572000" cy="33310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39299" name="Picture 3"/>
          <p:cNvPicPr>
            <a:picLocks noChangeAspect="1" noChangeArrowheads="1"/>
          </p:cNvPicPr>
          <p:nvPr/>
        </p:nvPicPr>
        <p:blipFill>
          <a:blip r:embed="rId3"/>
          <a:srcRect l="2797"/>
          <a:stretch>
            <a:fillRect/>
          </a:stretch>
        </p:blipFill>
        <p:spPr bwMode="auto">
          <a:xfrm>
            <a:off x="5029200" y="1219201"/>
            <a:ext cx="4572000" cy="33714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762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4658" name="Picture 2"/>
          <p:cNvPicPr>
            <a:picLocks noChangeAspect="1" noChangeArrowheads="1"/>
          </p:cNvPicPr>
          <p:nvPr/>
        </p:nvPicPr>
        <p:blipFill>
          <a:blip r:embed="rId2"/>
          <a:srcRect b="3421"/>
          <a:stretch>
            <a:fillRect/>
          </a:stretch>
        </p:blipFill>
        <p:spPr bwMode="auto">
          <a:xfrm>
            <a:off x="228600" y="990600"/>
            <a:ext cx="4572000" cy="35510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54659" name="Picture 3"/>
          <p:cNvPicPr>
            <a:picLocks noChangeAspect="1" noChangeArrowheads="1"/>
          </p:cNvPicPr>
          <p:nvPr/>
        </p:nvPicPr>
        <p:blipFill>
          <a:blip r:embed="rId3"/>
          <a:srcRect r="1440"/>
          <a:stretch>
            <a:fillRect/>
          </a:stretch>
        </p:blipFill>
        <p:spPr bwMode="auto">
          <a:xfrm>
            <a:off x="5029200" y="990601"/>
            <a:ext cx="4572000" cy="35329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601201" cy="1524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/>
          <a:srcRect t="4706" r="1618" b="3529"/>
          <a:stretch>
            <a:fillRect/>
          </a:stretch>
        </p:blipFill>
        <p:spPr bwMode="auto">
          <a:xfrm>
            <a:off x="381000" y="1793708"/>
            <a:ext cx="4343400" cy="2228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4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828800"/>
            <a:ext cx="4572000" cy="2221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2672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9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7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447800"/>
            <a:ext cx="4486275" cy="347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5875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447800"/>
            <a:ext cx="4457700" cy="3419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89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295401"/>
            <a:ext cx="4572000" cy="31799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64899" name="Picture 3"/>
          <p:cNvPicPr>
            <a:picLocks noChangeAspect="1" noChangeArrowheads="1"/>
          </p:cNvPicPr>
          <p:nvPr/>
        </p:nvPicPr>
        <p:blipFill>
          <a:blip r:embed="rId3"/>
          <a:srcRect t="3398" r="1370" b="1487"/>
          <a:stretch>
            <a:fillRect/>
          </a:stretch>
        </p:blipFill>
        <p:spPr bwMode="auto">
          <a:xfrm>
            <a:off x="5029200" y="1295400"/>
            <a:ext cx="4572000" cy="31608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83.68756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83.68432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83.68596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5922" name="Picture 2"/>
          <p:cNvPicPr>
            <a:picLocks noChangeAspect="1" noChangeArrowheads="1"/>
          </p:cNvPicPr>
          <p:nvPr/>
        </p:nvPicPr>
        <p:blipFill>
          <a:blip r:embed="rId2"/>
          <a:srcRect t="2516" r="2079" b="1887"/>
          <a:stretch>
            <a:fillRect/>
          </a:stretch>
        </p:blipFill>
        <p:spPr bwMode="auto">
          <a:xfrm>
            <a:off x="457200" y="1600200"/>
            <a:ext cx="40386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659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600200"/>
            <a:ext cx="4086225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Neelampeta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4706" r="1618" b="3529"/>
          <a:stretch>
            <a:fillRect/>
          </a:stretch>
        </p:blipFill>
        <p:spPr bwMode="auto">
          <a:xfrm>
            <a:off x="381000" y="1793708"/>
            <a:ext cx="4343400" cy="2228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828800"/>
            <a:ext cx="4572000" cy="2221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2672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309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600200"/>
            <a:ext cx="4162425" cy="3057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730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00200"/>
            <a:ext cx="4114800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Elisipuram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5138" name="Picture 2"/>
          <p:cNvPicPr>
            <a:picLocks noChangeAspect="1" noChangeArrowheads="1"/>
          </p:cNvPicPr>
          <p:nvPr/>
        </p:nvPicPr>
        <p:blipFill>
          <a:blip r:embed="rId2"/>
          <a:srcRect r="3904"/>
          <a:stretch>
            <a:fillRect/>
          </a:stretch>
        </p:blipFill>
        <p:spPr bwMode="auto">
          <a:xfrm>
            <a:off x="1295400" y="1295400"/>
            <a:ext cx="3048000" cy="3924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75139" name="Picture 3"/>
          <p:cNvPicPr>
            <a:picLocks noChangeAspect="1" noChangeArrowheads="1"/>
          </p:cNvPicPr>
          <p:nvPr/>
        </p:nvPicPr>
        <p:blipFill>
          <a:blip r:embed="rId3"/>
          <a:srcRect l="9039" t="3695" b="231"/>
          <a:stretch>
            <a:fillRect/>
          </a:stretch>
        </p:blipFill>
        <p:spPr bwMode="auto">
          <a:xfrm>
            <a:off x="5867400" y="1295400"/>
            <a:ext cx="306705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6388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83.69299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6162" name="Picture 2"/>
          <p:cNvPicPr>
            <a:picLocks noChangeAspect="1" noChangeArrowheads="1"/>
          </p:cNvPicPr>
          <p:nvPr/>
        </p:nvPicPr>
        <p:blipFill>
          <a:blip r:embed="rId2"/>
          <a:srcRect r="8704" b="6220"/>
          <a:stretch>
            <a:fillRect/>
          </a:stretch>
        </p:blipFill>
        <p:spPr bwMode="auto">
          <a:xfrm>
            <a:off x="381000" y="1219200"/>
            <a:ext cx="449580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76163" name="Picture 3"/>
          <p:cNvPicPr>
            <a:picLocks noChangeAspect="1" noChangeArrowheads="1"/>
          </p:cNvPicPr>
          <p:nvPr/>
        </p:nvPicPr>
        <p:blipFill>
          <a:blip r:embed="rId3"/>
          <a:srcRect l="1670"/>
          <a:stretch>
            <a:fillRect/>
          </a:stretch>
        </p:blipFill>
        <p:spPr bwMode="auto">
          <a:xfrm>
            <a:off x="5029200" y="1219200"/>
            <a:ext cx="4486275" cy="3771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CENTRAL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Kothaburna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210" name="Picture 2"/>
          <p:cNvPicPr>
            <a:picLocks noChangeAspect="1" noChangeArrowheads="1"/>
          </p:cNvPicPr>
          <p:nvPr/>
        </p:nvPicPr>
        <p:blipFill>
          <a:blip r:embed="rId2"/>
          <a:srcRect t="3957" b="3957"/>
          <a:stretch>
            <a:fillRect/>
          </a:stretch>
        </p:blipFill>
        <p:spPr bwMode="auto">
          <a:xfrm>
            <a:off x="228600" y="1600200"/>
            <a:ext cx="4572000" cy="12735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782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600200"/>
            <a:ext cx="4572000" cy="12955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3352800"/>
          <a:ext cx="9524999" cy="2286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83.64887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83.65031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83.65489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83.64668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83.64440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83.64176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4706" r="1618" b="3529"/>
          <a:stretch>
            <a:fillRect/>
          </a:stretch>
        </p:blipFill>
        <p:spPr bwMode="auto">
          <a:xfrm>
            <a:off x="381000" y="1793708"/>
            <a:ext cx="4343400" cy="2228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828800"/>
            <a:ext cx="4572000" cy="2221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2672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9234" name="Picture 2"/>
          <p:cNvPicPr>
            <a:picLocks noChangeAspect="1" noChangeArrowheads="1"/>
          </p:cNvPicPr>
          <p:nvPr/>
        </p:nvPicPr>
        <p:blipFill>
          <a:blip r:embed="rId2"/>
          <a:srcRect l="2857"/>
          <a:stretch>
            <a:fillRect/>
          </a:stretch>
        </p:blipFill>
        <p:spPr bwMode="auto">
          <a:xfrm>
            <a:off x="304800" y="1524000"/>
            <a:ext cx="4572000" cy="3033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792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524000"/>
            <a:ext cx="4572000" cy="29948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18.72955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18.72980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83.64909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53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72699" y="609600"/>
            <a:ext cx="4580301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8537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609600"/>
            <a:ext cx="4433594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18.73026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83.65896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83.66579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83.65959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83.66221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18.73622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83.66349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4706" r="1618" b="3529"/>
          <a:stretch>
            <a:fillRect/>
          </a:stretch>
        </p:blipFill>
        <p:spPr bwMode="auto">
          <a:xfrm>
            <a:off x="381000" y="1793708"/>
            <a:ext cx="4343400" cy="2228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828800"/>
            <a:ext cx="4572000" cy="2221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2672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9474" name="Picture 2"/>
          <p:cNvPicPr>
            <a:picLocks noChangeAspect="1" noChangeArrowheads="1"/>
          </p:cNvPicPr>
          <p:nvPr/>
        </p:nvPicPr>
        <p:blipFill>
          <a:blip r:embed="rId2"/>
          <a:srcRect l="2807"/>
          <a:stretch>
            <a:fillRect/>
          </a:stretch>
        </p:blipFill>
        <p:spPr bwMode="auto">
          <a:xfrm>
            <a:off x="1784268" y="381000"/>
            <a:ext cx="1856351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89475" name="Picture 3"/>
          <p:cNvPicPr>
            <a:picLocks noChangeAspect="1" noChangeArrowheads="1"/>
          </p:cNvPicPr>
          <p:nvPr/>
        </p:nvPicPr>
        <p:blipFill>
          <a:blip r:embed="rId3"/>
          <a:srcRect b="2067"/>
          <a:stretch>
            <a:fillRect/>
          </a:stretch>
        </p:blipFill>
        <p:spPr bwMode="auto">
          <a:xfrm>
            <a:off x="6051468" y="381000"/>
            <a:ext cx="1850324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1676403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626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83.65702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83.65285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Gadabavalasa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83.65637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83.65689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600200"/>
            <a:ext cx="439102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71" name="Picture 3"/>
          <p:cNvPicPr>
            <a:picLocks noChangeAspect="1" noChangeArrowheads="1"/>
          </p:cNvPicPr>
          <p:nvPr/>
        </p:nvPicPr>
        <p:blipFill>
          <a:blip r:embed="rId3"/>
          <a:srcRect l="1713" t="3912" b="4156"/>
          <a:stretch>
            <a:fillRect/>
          </a:stretch>
        </p:blipFill>
        <p:spPr bwMode="auto">
          <a:xfrm>
            <a:off x="5181600" y="1600200"/>
            <a:ext cx="437197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7666" name="Picture 2"/>
          <p:cNvPicPr>
            <a:picLocks noChangeAspect="1" noChangeArrowheads="1"/>
          </p:cNvPicPr>
          <p:nvPr/>
        </p:nvPicPr>
        <p:blipFill>
          <a:blip r:embed="rId2"/>
          <a:srcRect t="2078" r="4000" b="2338"/>
          <a:stretch>
            <a:fillRect/>
          </a:stretch>
        </p:blipFill>
        <p:spPr bwMode="auto">
          <a:xfrm>
            <a:off x="457200" y="1524000"/>
            <a:ext cx="43434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976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524000"/>
            <a:ext cx="4343400" cy="349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3340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WEST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ICHAPURAM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83.65142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Venkayalagedda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154" name="Picture 2"/>
          <p:cNvPicPr>
            <a:picLocks noChangeAspect="1" noChangeArrowheads="1"/>
          </p:cNvPicPr>
          <p:nvPr/>
        </p:nvPicPr>
        <p:blipFill>
          <a:blip r:embed="rId2"/>
          <a:srcRect t="7524" r="1493" b="7210"/>
          <a:stretch>
            <a:fillRect/>
          </a:stretch>
        </p:blipFill>
        <p:spPr bwMode="auto">
          <a:xfrm>
            <a:off x="304800" y="1219200"/>
            <a:ext cx="4572000" cy="2355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0515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219200"/>
            <a:ext cx="4572000" cy="23379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2672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68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28152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068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066800"/>
            <a:ext cx="4572000" cy="28112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4196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83.63289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83.63089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Atchipuvalasa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83.64068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Gangampeta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600200"/>
            <a:ext cx="439102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713" t="3912" b="4156"/>
          <a:stretch>
            <a:fillRect/>
          </a:stretch>
        </p:blipFill>
        <p:spPr bwMode="auto">
          <a:xfrm>
            <a:off x="5181600" y="1600200"/>
            <a:ext cx="437197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09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219200"/>
            <a:ext cx="4402120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097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219200"/>
            <a:ext cx="4438619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152400"/>
          <a:ext cx="9601199" cy="655319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3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7234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18.73469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18.73359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18.72683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18.72655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83.62119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83.62286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18.72847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83.62430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18.72951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83.61996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18.72699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83.62784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83.62576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18.72514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18.72504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83.61997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83.62664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18.72513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S. Gopalapuram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83.62327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83.62259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S. Gopalapuram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83.62464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83.62830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83.62517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83.62523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83.63063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83.63174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83.63549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234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18.72455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2"/>
          <a:srcRect b="3045"/>
          <a:stretch>
            <a:fillRect/>
          </a:stretch>
        </p:blipFill>
        <p:spPr bwMode="auto">
          <a:xfrm>
            <a:off x="5105400" y="1291087"/>
            <a:ext cx="4572000" cy="37381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4099" name="Picture 3"/>
          <p:cNvPicPr>
            <a:picLocks noChangeAspect="1" noChangeArrowheads="1"/>
          </p:cNvPicPr>
          <p:nvPr/>
        </p:nvPicPr>
        <p:blipFill>
          <a:blip r:embed="rId3"/>
          <a:srcRect l="4831" t="1522"/>
          <a:stretch>
            <a:fillRect/>
          </a:stretch>
        </p:blipFill>
        <p:spPr bwMode="auto">
          <a:xfrm>
            <a:off x="381000" y="1295400"/>
            <a:ext cx="4572000" cy="37547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410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KAPASKUDDI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K.V.PALEM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NELAVANKA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19.05518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84.74583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/>
          <p:cNvPicPr>
            <a:picLocks noChangeAspect="1" noChangeArrowheads="1"/>
          </p:cNvPicPr>
          <p:nvPr/>
        </p:nvPicPr>
        <p:blipFill>
          <a:blip r:embed="rId2"/>
          <a:srcRect l="3596" t="4507" r="2921" b="5352"/>
          <a:stretch>
            <a:fillRect/>
          </a:stretch>
        </p:blipFill>
        <p:spPr bwMode="auto">
          <a:xfrm>
            <a:off x="5486400" y="1676400"/>
            <a:ext cx="39624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85800" y="1676400"/>
            <a:ext cx="4000500" cy="3038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18.70266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447800"/>
            <a:ext cx="4572000" cy="29599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447800"/>
            <a:ext cx="4343400" cy="2964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447800"/>
            <a:ext cx="4572000" cy="29599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447800"/>
            <a:ext cx="4343400" cy="2964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6482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14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914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6098" name="Picture 2"/>
          <p:cNvPicPr>
            <a:picLocks noChangeAspect="1" noChangeArrowheads="1"/>
          </p:cNvPicPr>
          <p:nvPr/>
        </p:nvPicPr>
        <p:blipFill>
          <a:blip r:embed="rId2"/>
          <a:srcRect t="6781" r="6667"/>
          <a:stretch>
            <a:fillRect/>
          </a:stretch>
        </p:blipFill>
        <p:spPr bwMode="auto">
          <a:xfrm>
            <a:off x="381000" y="914400"/>
            <a:ext cx="4267200" cy="31426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6099" name="Picture 3"/>
          <p:cNvPicPr>
            <a:picLocks noChangeAspect="1" noChangeArrowheads="1"/>
          </p:cNvPicPr>
          <p:nvPr/>
        </p:nvPicPr>
        <p:blipFill>
          <a:blip r:embed="rId3"/>
          <a:srcRect l="6667"/>
          <a:stretch>
            <a:fillRect/>
          </a:stretch>
        </p:blipFill>
        <p:spPr bwMode="auto">
          <a:xfrm>
            <a:off x="5181600" y="914400"/>
            <a:ext cx="4267200" cy="31519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18.72795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83.64311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0914" name="Picture 2"/>
          <p:cNvPicPr>
            <a:picLocks noChangeAspect="1" noChangeArrowheads="1"/>
          </p:cNvPicPr>
          <p:nvPr/>
        </p:nvPicPr>
        <p:blipFill>
          <a:blip r:embed="rId2"/>
          <a:srcRect t="5333"/>
          <a:stretch>
            <a:fillRect/>
          </a:stretch>
        </p:blipFill>
        <p:spPr bwMode="auto">
          <a:xfrm>
            <a:off x="304800" y="1447801"/>
            <a:ext cx="4572000" cy="3182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50915" name="Picture 3"/>
          <p:cNvPicPr>
            <a:picLocks noChangeAspect="1" noChangeArrowheads="1"/>
          </p:cNvPicPr>
          <p:nvPr/>
        </p:nvPicPr>
        <p:blipFill>
          <a:blip r:embed="rId3"/>
          <a:srcRect l="2568"/>
          <a:stretch>
            <a:fillRect/>
          </a:stretch>
        </p:blipFill>
        <p:spPr bwMode="auto">
          <a:xfrm>
            <a:off x="5029200" y="1409386"/>
            <a:ext cx="4572000" cy="32388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18.72519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83.63605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18.72759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83.63189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18.72789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18.72783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2"/>
          <a:srcRect t="4706" r="1618" b="3529"/>
          <a:stretch>
            <a:fillRect/>
          </a:stretch>
        </p:blipFill>
        <p:spPr bwMode="auto">
          <a:xfrm>
            <a:off x="381000" y="1793708"/>
            <a:ext cx="4343400" cy="2228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828800"/>
            <a:ext cx="4572000" cy="2221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8" name="Table 7"/>
          <p:cNvGraphicFramePr>
            <a:graphicFrameLocks noGrp="1"/>
          </p:cNvGraphicFramePr>
          <p:nvPr/>
        </p:nvGraphicFramePr>
        <p:xfrm>
          <a:off x="152400" y="42672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18.70506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" name="Text Box 22"/>
          <p:cNvSpPr txBox="1">
            <a:spLocks noChangeArrowheads="1"/>
          </p:cNvSpPr>
          <p:nvPr/>
        </p:nvSpPr>
        <p:spPr bwMode="auto">
          <a:xfrm>
            <a:off x="12192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10" name="Text Box 22"/>
          <p:cNvSpPr txBox="1">
            <a:spLocks noChangeArrowheads="1"/>
          </p:cNvSpPr>
          <p:nvPr/>
        </p:nvSpPr>
        <p:spPr bwMode="auto">
          <a:xfrm>
            <a:off x="57150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295400"/>
            <a:ext cx="4533900" cy="3219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5296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295400"/>
            <a:ext cx="40957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83.62834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7058" name="Picture 2"/>
          <p:cNvPicPr>
            <a:picLocks noChangeAspect="1" noChangeArrowheads="1"/>
          </p:cNvPicPr>
          <p:nvPr/>
        </p:nvPicPr>
        <p:blipFill>
          <a:blip r:embed="rId2"/>
          <a:srcRect l="1896" t="1600" r="5214"/>
          <a:stretch>
            <a:fillRect/>
          </a:stretch>
        </p:blipFill>
        <p:spPr bwMode="auto">
          <a:xfrm>
            <a:off x="609600" y="762000"/>
            <a:ext cx="3733800" cy="4686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57059" name="Picture 3"/>
          <p:cNvPicPr>
            <a:picLocks noChangeAspect="1" noChangeArrowheads="1"/>
          </p:cNvPicPr>
          <p:nvPr/>
        </p:nvPicPr>
        <p:blipFill>
          <a:blip r:embed="rId3"/>
          <a:srcRect b="5058"/>
          <a:stretch>
            <a:fillRect/>
          </a:stretch>
        </p:blipFill>
        <p:spPr bwMode="auto">
          <a:xfrm>
            <a:off x="5410200" y="685800"/>
            <a:ext cx="3771900" cy="4648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6388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83.65518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83.65369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80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295400"/>
            <a:ext cx="4543425" cy="354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580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14925" y="1295400"/>
            <a:ext cx="4486275" cy="344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0130" name="Picture 2"/>
          <p:cNvPicPr>
            <a:picLocks noChangeAspect="1" noChangeArrowheads="1"/>
          </p:cNvPicPr>
          <p:nvPr/>
        </p:nvPicPr>
        <p:blipFill>
          <a:blip r:embed="rId2"/>
          <a:srcRect l="2957" t="3893" r="2403"/>
          <a:stretch>
            <a:fillRect/>
          </a:stretch>
        </p:blipFill>
        <p:spPr bwMode="auto">
          <a:xfrm>
            <a:off x="304800" y="838200"/>
            <a:ext cx="4572000" cy="35272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60131" name="Picture 3"/>
          <p:cNvPicPr>
            <a:picLocks noChangeAspect="1" noChangeArrowheads="1"/>
          </p:cNvPicPr>
          <p:nvPr/>
        </p:nvPicPr>
        <p:blipFill>
          <a:blip r:embed="rId3"/>
          <a:srcRect b="10706"/>
          <a:stretch>
            <a:fillRect/>
          </a:stretch>
        </p:blipFill>
        <p:spPr bwMode="auto">
          <a:xfrm>
            <a:off x="5105400" y="838201"/>
            <a:ext cx="4572000" cy="3480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83.64643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2178" name="Picture 2"/>
          <p:cNvPicPr>
            <a:picLocks noChangeAspect="1" noChangeArrowheads="1"/>
          </p:cNvPicPr>
          <p:nvPr/>
        </p:nvPicPr>
        <p:blipFill>
          <a:blip r:embed="rId2"/>
          <a:srcRect r="8758"/>
          <a:stretch>
            <a:fillRect/>
          </a:stretch>
        </p:blipFill>
        <p:spPr bwMode="auto">
          <a:xfrm>
            <a:off x="304800" y="990600"/>
            <a:ext cx="4267200" cy="3714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62179" name="Picture 3"/>
          <p:cNvPicPr>
            <a:picLocks noChangeAspect="1" noChangeArrowheads="1"/>
          </p:cNvPicPr>
          <p:nvPr/>
        </p:nvPicPr>
        <p:blipFill>
          <a:blip r:embed="rId3"/>
          <a:srcRect l="1717" b="3030"/>
          <a:stretch>
            <a:fillRect/>
          </a:stretch>
        </p:blipFill>
        <p:spPr bwMode="auto">
          <a:xfrm>
            <a:off x="5147866" y="990600"/>
            <a:ext cx="4453334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601201" cy="914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83.63991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83.63888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/>
          <p:cNvPicPr>
            <a:picLocks noChangeAspect="1" noChangeArrowheads="1"/>
          </p:cNvPicPr>
          <p:nvPr/>
        </p:nvPicPr>
        <p:blipFill>
          <a:blip r:embed="rId2"/>
          <a:srcRect l="2807" t="5117" r="8772"/>
          <a:stretch>
            <a:fillRect/>
          </a:stretch>
        </p:blipFill>
        <p:spPr bwMode="auto">
          <a:xfrm>
            <a:off x="304800" y="687614"/>
            <a:ext cx="4572000" cy="4036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43" name="Picture 3"/>
          <p:cNvPicPr>
            <a:picLocks noChangeAspect="1" noChangeArrowheads="1"/>
          </p:cNvPicPr>
          <p:nvPr/>
        </p:nvPicPr>
        <p:blipFill>
          <a:blip r:embed="rId3"/>
          <a:srcRect b="2655"/>
          <a:stretch>
            <a:fillRect/>
          </a:stretch>
        </p:blipFill>
        <p:spPr bwMode="auto">
          <a:xfrm>
            <a:off x="5029200" y="687615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768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02" name="Picture 2"/>
          <p:cNvPicPr>
            <a:picLocks noChangeAspect="1" noChangeArrowheads="1"/>
          </p:cNvPicPr>
          <p:nvPr/>
        </p:nvPicPr>
        <p:blipFill>
          <a:blip r:embed="rId2"/>
          <a:srcRect t="3765" r="2985"/>
          <a:stretch>
            <a:fillRect/>
          </a:stretch>
        </p:blipFill>
        <p:spPr bwMode="auto">
          <a:xfrm>
            <a:off x="304800" y="1371600"/>
            <a:ext cx="4572000" cy="35960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63203" name="Picture 3"/>
          <p:cNvPicPr>
            <a:picLocks noChangeAspect="1" noChangeArrowheads="1"/>
          </p:cNvPicPr>
          <p:nvPr/>
        </p:nvPicPr>
        <p:blipFill>
          <a:blip r:embed="rId3"/>
          <a:srcRect l="5766"/>
          <a:stretch>
            <a:fillRect/>
          </a:stretch>
        </p:blipFill>
        <p:spPr bwMode="auto">
          <a:xfrm>
            <a:off x="5105400" y="1371600"/>
            <a:ext cx="4572000" cy="35754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83.63852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18.75503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83.63864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8322" name="Picture 2"/>
          <p:cNvPicPr>
            <a:picLocks noChangeAspect="1" noChangeArrowheads="1"/>
          </p:cNvPicPr>
          <p:nvPr/>
        </p:nvPicPr>
        <p:blipFill>
          <a:blip r:embed="rId2"/>
          <a:srcRect l="5172" t="7018" r="5172" b="1754"/>
          <a:stretch>
            <a:fillRect/>
          </a:stretch>
        </p:blipFill>
        <p:spPr bwMode="auto">
          <a:xfrm>
            <a:off x="762000" y="1752600"/>
            <a:ext cx="3962400" cy="2971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683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752600"/>
            <a:ext cx="3971925" cy="2981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0370" name="Picture 2"/>
          <p:cNvPicPr>
            <a:picLocks noChangeAspect="1" noChangeArrowheads="1"/>
          </p:cNvPicPr>
          <p:nvPr/>
        </p:nvPicPr>
        <p:blipFill>
          <a:blip r:embed="rId2"/>
          <a:srcRect t="3970" r="16574" b="4715"/>
          <a:stretch>
            <a:fillRect/>
          </a:stretch>
        </p:blipFill>
        <p:spPr bwMode="auto">
          <a:xfrm>
            <a:off x="304800" y="1447800"/>
            <a:ext cx="42672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70371" name="Picture 3"/>
          <p:cNvPicPr>
            <a:picLocks noChangeAspect="1" noChangeArrowheads="1"/>
          </p:cNvPicPr>
          <p:nvPr/>
        </p:nvPicPr>
        <p:blipFill>
          <a:blip r:embed="rId3"/>
          <a:srcRect l="8248"/>
          <a:stretch>
            <a:fillRect/>
          </a:stretch>
        </p:blipFill>
        <p:spPr bwMode="auto">
          <a:xfrm>
            <a:off x="5105400" y="1447800"/>
            <a:ext cx="4238625" cy="3533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83.63995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2418" name="Picture 2"/>
          <p:cNvPicPr>
            <a:picLocks noChangeAspect="1" noChangeArrowheads="1"/>
          </p:cNvPicPr>
          <p:nvPr/>
        </p:nvPicPr>
        <p:blipFill>
          <a:blip r:embed="rId2"/>
          <a:srcRect l="3397" t="2241" r="3185" b="1401"/>
          <a:stretch>
            <a:fillRect/>
          </a:stretch>
        </p:blipFill>
        <p:spPr bwMode="auto">
          <a:xfrm>
            <a:off x="609600" y="1447800"/>
            <a:ext cx="41910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724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447800"/>
            <a:ext cx="421005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18.75830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83.63629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446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990600"/>
            <a:ext cx="361885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744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1" y="990600"/>
            <a:ext cx="3811929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83.64697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83.64369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18.76170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807" t="5117" r="8772"/>
          <a:stretch>
            <a:fillRect/>
          </a:stretch>
        </p:blipFill>
        <p:spPr bwMode="auto">
          <a:xfrm>
            <a:off x="304800" y="687614"/>
            <a:ext cx="4572000" cy="4036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2655"/>
          <a:stretch>
            <a:fillRect/>
          </a:stretch>
        </p:blipFill>
        <p:spPr bwMode="auto">
          <a:xfrm>
            <a:off x="5029200" y="687615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768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549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76250" y="1447800"/>
            <a:ext cx="4248150" cy="325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75491" name="Picture 3"/>
          <p:cNvPicPr>
            <a:picLocks noChangeAspect="1" noChangeArrowheads="1"/>
          </p:cNvPicPr>
          <p:nvPr/>
        </p:nvPicPr>
        <p:blipFill>
          <a:blip r:embed="rId3"/>
          <a:srcRect l="1751" t="2266"/>
          <a:stretch>
            <a:fillRect/>
          </a:stretch>
        </p:blipFill>
        <p:spPr bwMode="auto">
          <a:xfrm>
            <a:off x="5029200" y="1447800"/>
            <a:ext cx="4276725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Gadilanka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Gadilanka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9586" name="Picture 2"/>
          <p:cNvPicPr>
            <a:picLocks noChangeAspect="1" noChangeArrowheads="1"/>
          </p:cNvPicPr>
          <p:nvPr/>
        </p:nvPicPr>
        <p:blipFill>
          <a:blip r:embed="rId2"/>
          <a:srcRect l="3107"/>
          <a:stretch>
            <a:fillRect/>
          </a:stretch>
        </p:blipFill>
        <p:spPr bwMode="auto">
          <a:xfrm>
            <a:off x="304800" y="1219200"/>
            <a:ext cx="4572000" cy="35549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79587" name="Picture 3"/>
          <p:cNvPicPr>
            <a:picLocks noChangeAspect="1" noChangeArrowheads="1"/>
          </p:cNvPicPr>
          <p:nvPr/>
        </p:nvPicPr>
        <p:blipFill>
          <a:blip r:embed="rId3"/>
          <a:srcRect t="3951" r="7635"/>
          <a:stretch>
            <a:fillRect/>
          </a:stretch>
        </p:blipFill>
        <p:spPr bwMode="auto">
          <a:xfrm>
            <a:off x="5029200" y="1219200"/>
            <a:ext cx="4572000" cy="35857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83.62041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S. Gopalapuram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83.62057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S. Gopalapuram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1634" name="Picture 2"/>
          <p:cNvPicPr>
            <a:picLocks noChangeAspect="1" noChangeArrowheads="1"/>
          </p:cNvPicPr>
          <p:nvPr/>
        </p:nvPicPr>
        <p:blipFill>
          <a:blip r:embed="rId2"/>
          <a:srcRect t="3607" b="1344"/>
          <a:stretch>
            <a:fillRect/>
          </a:stretch>
        </p:blipFill>
        <p:spPr bwMode="auto">
          <a:xfrm>
            <a:off x="304800" y="609600"/>
            <a:ext cx="4637314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81635" name="Picture 3"/>
          <p:cNvPicPr>
            <a:picLocks noChangeAspect="1" noChangeArrowheads="1"/>
          </p:cNvPicPr>
          <p:nvPr/>
        </p:nvPicPr>
        <p:blipFill>
          <a:blip r:embed="rId3"/>
          <a:srcRect l="1848"/>
          <a:stretch>
            <a:fillRect/>
          </a:stretch>
        </p:blipFill>
        <p:spPr bwMode="auto">
          <a:xfrm>
            <a:off x="5029200" y="609600"/>
            <a:ext cx="4599053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648200"/>
          <a:ext cx="9601201" cy="12192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18.73885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83.63762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83.63206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Gadilanka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18.73908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Gadilanka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18.73515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83.62922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807" t="5117" r="8772"/>
          <a:stretch>
            <a:fillRect/>
          </a:stretch>
        </p:blipFill>
        <p:spPr bwMode="auto">
          <a:xfrm>
            <a:off x="304800" y="687614"/>
            <a:ext cx="4572000" cy="4036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2655"/>
          <a:stretch>
            <a:fillRect/>
          </a:stretch>
        </p:blipFill>
        <p:spPr bwMode="auto">
          <a:xfrm>
            <a:off x="5029200" y="687615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768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3682" name="Picture 2"/>
          <p:cNvPicPr>
            <a:picLocks noChangeAspect="1" noChangeArrowheads="1"/>
          </p:cNvPicPr>
          <p:nvPr/>
        </p:nvPicPr>
        <p:blipFill>
          <a:blip r:embed="rId2"/>
          <a:srcRect l="1133" r="2550"/>
          <a:stretch>
            <a:fillRect/>
          </a:stretch>
        </p:blipFill>
        <p:spPr bwMode="auto">
          <a:xfrm>
            <a:off x="228600" y="990600"/>
            <a:ext cx="4572000" cy="31129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836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03955"/>
            <a:ext cx="4572000" cy="31108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495800"/>
          <a:ext cx="9524999" cy="1524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18.73738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83.65138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83.65472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18.73807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18.73328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18.73313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83.65018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Kothakota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18.73877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83.64458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880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05618"/>
            <a:ext cx="4572000" cy="23471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888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990600"/>
            <a:ext cx="4572000" cy="23723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0386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83.62030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Mulalanka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83.61856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Mulalanka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18.74573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83.62105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83.61804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Mulalanka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83.61274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Battiguda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Mulalanka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Battiguda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807" t="5117" r="8772"/>
          <a:stretch>
            <a:fillRect/>
          </a:stretch>
        </p:blipFill>
        <p:spPr bwMode="auto">
          <a:xfrm>
            <a:off x="304800" y="687614"/>
            <a:ext cx="4572000" cy="4036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2655"/>
          <a:stretch>
            <a:fillRect/>
          </a:stretch>
        </p:blipFill>
        <p:spPr bwMode="auto">
          <a:xfrm>
            <a:off x="5029200" y="687615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768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5970" name="Picture 2"/>
          <p:cNvPicPr>
            <a:picLocks noChangeAspect="1" noChangeArrowheads="1"/>
          </p:cNvPicPr>
          <p:nvPr/>
        </p:nvPicPr>
        <p:blipFill>
          <a:blip r:embed="rId2"/>
          <a:srcRect t="2111" b="792"/>
          <a:stretch>
            <a:fillRect/>
          </a:stretch>
        </p:blipFill>
        <p:spPr bwMode="auto">
          <a:xfrm>
            <a:off x="304800" y="990600"/>
            <a:ext cx="4572000" cy="29937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95971" name="Picture 3"/>
          <p:cNvPicPr>
            <a:picLocks noChangeAspect="1" noChangeArrowheads="1"/>
          </p:cNvPicPr>
          <p:nvPr/>
        </p:nvPicPr>
        <p:blipFill>
          <a:blip r:embed="rId3"/>
          <a:srcRect l="6369" r="4459" b="9582"/>
          <a:stretch>
            <a:fillRect/>
          </a:stretch>
        </p:blipFill>
        <p:spPr bwMode="auto">
          <a:xfrm>
            <a:off x="5029200" y="990601"/>
            <a:ext cx="4572000" cy="30044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4958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83.62798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83.63182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 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21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295400"/>
            <a:ext cx="4572000" cy="26438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021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295400"/>
            <a:ext cx="4572000" cy="264016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5720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 EXT I-IV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18.75245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83.61917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 EXT I-IV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83.61906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VEERAGHATTAM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CHINAGORA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CHINNAGORA EXT I-IV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83.61438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Battiguda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76400"/>
            <a:ext cx="4485749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6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4572000" cy="2909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5186" name="Picture 2"/>
          <p:cNvPicPr>
            <a:picLocks noChangeAspect="1" noChangeArrowheads="1"/>
          </p:cNvPicPr>
          <p:nvPr/>
        </p:nvPicPr>
        <p:blipFill>
          <a:blip r:embed="rId2"/>
          <a:srcRect t="8767"/>
          <a:stretch>
            <a:fillRect/>
          </a:stretch>
        </p:blipFill>
        <p:spPr bwMode="auto">
          <a:xfrm>
            <a:off x="304800" y="990600"/>
            <a:ext cx="4591050" cy="3171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05187" name="Picture 3"/>
          <p:cNvPicPr>
            <a:picLocks noChangeAspect="1" noChangeArrowheads="1"/>
          </p:cNvPicPr>
          <p:nvPr/>
        </p:nvPicPr>
        <p:blipFill>
          <a:blip r:embed="rId3"/>
          <a:srcRect l="4660" r="2136" b="15578"/>
          <a:stretch>
            <a:fillRect/>
          </a:stretch>
        </p:blipFill>
        <p:spPr bwMode="auto">
          <a:xfrm>
            <a:off x="5105400" y="990600"/>
            <a:ext cx="4572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83.76216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8258" name="Picture 2"/>
          <p:cNvPicPr>
            <a:picLocks noChangeAspect="1" noChangeArrowheads="1"/>
          </p:cNvPicPr>
          <p:nvPr/>
        </p:nvPicPr>
        <p:blipFill>
          <a:blip r:embed="rId2"/>
          <a:srcRect t="2235" r="9836"/>
          <a:stretch>
            <a:fillRect/>
          </a:stretch>
        </p:blipFill>
        <p:spPr bwMode="auto">
          <a:xfrm>
            <a:off x="381000" y="1447800"/>
            <a:ext cx="4191000" cy="333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08259" name="Picture 3"/>
          <p:cNvPicPr>
            <a:picLocks noChangeAspect="1" noChangeArrowheads="1"/>
          </p:cNvPicPr>
          <p:nvPr/>
        </p:nvPicPr>
        <p:blipFill>
          <a:blip r:embed="rId3"/>
          <a:srcRect l="5150"/>
          <a:stretch>
            <a:fillRect/>
          </a:stretch>
        </p:blipFill>
        <p:spPr bwMode="auto">
          <a:xfrm>
            <a:off x="5105400" y="1447800"/>
            <a:ext cx="4210050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18.78474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92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066800"/>
            <a:ext cx="4572000" cy="35258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09283" name="Picture 3"/>
          <p:cNvPicPr>
            <a:picLocks noChangeAspect="1" noChangeArrowheads="1"/>
          </p:cNvPicPr>
          <p:nvPr/>
        </p:nvPicPr>
        <p:blipFill>
          <a:blip r:embed="rId3"/>
          <a:srcRect l="6221" t="3156" r="1711" b="6903"/>
          <a:stretch>
            <a:fillRect/>
          </a:stretch>
        </p:blipFill>
        <p:spPr bwMode="auto">
          <a:xfrm>
            <a:off x="5105400" y="1066800"/>
            <a:ext cx="4572000" cy="35216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1" y="4953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83.74964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0306" name="Picture 2"/>
          <p:cNvPicPr>
            <a:picLocks noChangeAspect="1" noChangeArrowheads="1"/>
          </p:cNvPicPr>
          <p:nvPr/>
        </p:nvPicPr>
        <p:blipFill>
          <a:blip r:embed="rId2"/>
          <a:srcRect l="5735" t="1970"/>
          <a:stretch>
            <a:fillRect/>
          </a:stretch>
        </p:blipFill>
        <p:spPr bwMode="auto">
          <a:xfrm>
            <a:off x="228600" y="1143000"/>
            <a:ext cx="4572000" cy="34594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0307" name="Picture 3"/>
          <p:cNvPicPr>
            <a:picLocks noChangeAspect="1" noChangeArrowheads="1"/>
          </p:cNvPicPr>
          <p:nvPr/>
        </p:nvPicPr>
        <p:blipFill>
          <a:blip r:embed="rId3"/>
          <a:srcRect r="752" b="249"/>
          <a:stretch>
            <a:fillRect/>
          </a:stretch>
        </p:blipFill>
        <p:spPr bwMode="auto">
          <a:xfrm>
            <a:off x="5029200" y="1143000"/>
            <a:ext cx="4572000" cy="34636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13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14400"/>
            <a:ext cx="4572000" cy="35149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133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14400"/>
            <a:ext cx="4572000" cy="35201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18.78281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18.78068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76400"/>
            <a:ext cx="4485749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4572000" cy="2909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006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23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143000"/>
            <a:ext cx="4572000" cy="357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2355" name="Picture 3"/>
          <p:cNvPicPr>
            <a:picLocks noChangeAspect="1" noChangeArrowheads="1"/>
          </p:cNvPicPr>
          <p:nvPr/>
        </p:nvPicPr>
        <p:blipFill>
          <a:blip r:embed="rId3"/>
          <a:srcRect l="2726" t="1817" r="3237"/>
          <a:stretch>
            <a:fillRect/>
          </a:stretch>
        </p:blipFill>
        <p:spPr bwMode="auto">
          <a:xfrm>
            <a:off x="5105400" y="1143000"/>
            <a:ext cx="4572000" cy="35780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83.79075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74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14401"/>
            <a:ext cx="4572000" cy="35949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7475" name="Picture 3"/>
          <p:cNvPicPr>
            <a:picLocks noChangeAspect="1" noChangeArrowheads="1"/>
          </p:cNvPicPr>
          <p:nvPr/>
        </p:nvPicPr>
        <p:blipFill>
          <a:blip r:embed="rId3"/>
          <a:srcRect t="1544" r="7089" b="5791"/>
          <a:stretch>
            <a:fillRect/>
          </a:stretch>
        </p:blipFill>
        <p:spPr bwMode="auto">
          <a:xfrm>
            <a:off x="5029200" y="914400"/>
            <a:ext cx="4572000" cy="35625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83.78207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8498" name="Picture 2"/>
          <p:cNvPicPr>
            <a:picLocks noChangeAspect="1" noChangeArrowheads="1"/>
          </p:cNvPicPr>
          <p:nvPr/>
        </p:nvPicPr>
        <p:blipFill>
          <a:blip r:embed="rId2"/>
          <a:srcRect r="4478" b="3641"/>
          <a:stretch>
            <a:fillRect/>
          </a:stretch>
        </p:blipFill>
        <p:spPr bwMode="auto">
          <a:xfrm>
            <a:off x="457200" y="1295400"/>
            <a:ext cx="42672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8499" name="Picture 3"/>
          <p:cNvPicPr>
            <a:picLocks noChangeAspect="1" noChangeArrowheads="1"/>
          </p:cNvPicPr>
          <p:nvPr/>
        </p:nvPicPr>
        <p:blipFill>
          <a:blip r:embed="rId3"/>
          <a:srcRect l="1747" t="2285"/>
          <a:stretch>
            <a:fillRect/>
          </a:stretch>
        </p:blipFill>
        <p:spPr bwMode="auto">
          <a:xfrm>
            <a:off x="5105400" y="1295400"/>
            <a:ext cx="4286250" cy="325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18.77712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0546" name="Picture 2"/>
          <p:cNvPicPr>
            <a:picLocks noChangeAspect="1" noChangeArrowheads="1"/>
          </p:cNvPicPr>
          <p:nvPr/>
        </p:nvPicPr>
        <p:blipFill>
          <a:blip r:embed="rId2"/>
          <a:srcRect t="4113" r="8704" b="3342"/>
          <a:stretch>
            <a:fillRect/>
          </a:stretch>
        </p:blipFill>
        <p:spPr bwMode="auto">
          <a:xfrm>
            <a:off x="457200" y="1447800"/>
            <a:ext cx="44958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20547" name="Picture 3"/>
          <p:cNvPicPr>
            <a:picLocks noChangeAspect="1" noChangeArrowheads="1"/>
          </p:cNvPicPr>
          <p:nvPr/>
        </p:nvPicPr>
        <p:blipFill>
          <a:blip r:embed="rId3"/>
          <a:srcRect l="3219"/>
          <a:stretch>
            <a:fillRect/>
          </a:stretch>
        </p:blipFill>
        <p:spPr bwMode="auto">
          <a:xfrm>
            <a:off x="5105400" y="1447800"/>
            <a:ext cx="4581525" cy="344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18.78601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83.79010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Puthikavalasa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15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143000"/>
            <a:ext cx="4572000" cy="35665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21571" name="Picture 3"/>
          <p:cNvPicPr>
            <a:picLocks noChangeAspect="1" noChangeArrowheads="1"/>
          </p:cNvPicPr>
          <p:nvPr/>
        </p:nvPicPr>
        <p:blipFill>
          <a:blip r:embed="rId3"/>
          <a:srcRect b="2829"/>
          <a:stretch>
            <a:fillRect/>
          </a:stretch>
        </p:blipFill>
        <p:spPr bwMode="auto">
          <a:xfrm>
            <a:off x="5029200" y="1143001"/>
            <a:ext cx="4572000" cy="35813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2594" name="Picture 2"/>
          <p:cNvPicPr>
            <a:picLocks noChangeAspect="1" noChangeArrowheads="1"/>
          </p:cNvPicPr>
          <p:nvPr/>
        </p:nvPicPr>
        <p:blipFill>
          <a:blip r:embed="rId2"/>
          <a:srcRect l="4313" t="5039"/>
          <a:stretch>
            <a:fillRect/>
          </a:stretch>
        </p:blipFill>
        <p:spPr bwMode="auto">
          <a:xfrm>
            <a:off x="228600" y="533400"/>
            <a:ext cx="4572000" cy="38829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22595" name="Picture 3"/>
          <p:cNvPicPr>
            <a:picLocks noChangeAspect="1" noChangeArrowheads="1"/>
          </p:cNvPicPr>
          <p:nvPr/>
        </p:nvPicPr>
        <p:blipFill>
          <a:blip r:embed="rId3"/>
          <a:srcRect r="697"/>
          <a:stretch>
            <a:fillRect/>
          </a:stretch>
        </p:blipFill>
        <p:spPr bwMode="auto">
          <a:xfrm>
            <a:off x="4953000" y="533400"/>
            <a:ext cx="4572000" cy="39106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18.78111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83.80359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18.77794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600200" y="838200"/>
            <a:ext cx="2256971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1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562600" y="914400"/>
            <a:ext cx="2179589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7150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BIDIMI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84.39251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457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029200" y="457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76400"/>
            <a:ext cx="4485749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4572000" cy="2909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006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3618" name="Picture 2"/>
          <p:cNvPicPr>
            <a:picLocks noChangeAspect="1" noChangeArrowheads="1"/>
          </p:cNvPicPr>
          <p:nvPr/>
        </p:nvPicPr>
        <p:blipFill>
          <a:blip r:embed="rId2"/>
          <a:srcRect b="1582"/>
          <a:stretch>
            <a:fillRect/>
          </a:stretch>
        </p:blipFill>
        <p:spPr bwMode="auto">
          <a:xfrm>
            <a:off x="609600" y="562303"/>
            <a:ext cx="4114800" cy="29428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23619" name="Picture 3"/>
          <p:cNvPicPr>
            <a:picLocks noChangeAspect="1" noChangeArrowheads="1"/>
          </p:cNvPicPr>
          <p:nvPr/>
        </p:nvPicPr>
        <p:blipFill>
          <a:blip r:embed="rId3"/>
          <a:srcRect l="2885" r="2885"/>
          <a:stretch>
            <a:fillRect/>
          </a:stretch>
        </p:blipFill>
        <p:spPr bwMode="auto">
          <a:xfrm>
            <a:off x="5257800" y="503075"/>
            <a:ext cx="4114800" cy="3002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3581400"/>
          <a:ext cx="9524999" cy="3124192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377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83.80177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377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18.76836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76400"/>
            <a:ext cx="4485749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4572000" cy="2909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006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8738" name="Picture 2"/>
          <p:cNvPicPr>
            <a:picLocks noChangeAspect="1" noChangeArrowheads="1"/>
          </p:cNvPicPr>
          <p:nvPr/>
        </p:nvPicPr>
        <p:blipFill>
          <a:blip r:embed="rId2"/>
          <a:srcRect t="1566" r="1333"/>
          <a:stretch>
            <a:fillRect/>
          </a:stretch>
        </p:blipFill>
        <p:spPr bwMode="auto">
          <a:xfrm>
            <a:off x="381000" y="687345"/>
            <a:ext cx="4572000" cy="38846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28739" name="Picture 3"/>
          <p:cNvPicPr>
            <a:picLocks noChangeAspect="1" noChangeArrowheads="1"/>
          </p:cNvPicPr>
          <p:nvPr/>
        </p:nvPicPr>
        <p:blipFill>
          <a:blip r:embed="rId3"/>
          <a:srcRect l="1331" b="982"/>
          <a:stretch>
            <a:fillRect/>
          </a:stretch>
        </p:blipFill>
        <p:spPr bwMode="auto">
          <a:xfrm>
            <a:off x="5181600" y="685800"/>
            <a:ext cx="4572000" cy="38858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18.78201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18.77832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18.78001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0002" name="Picture 2"/>
          <p:cNvPicPr>
            <a:picLocks noChangeAspect="1" noChangeArrowheads="1"/>
          </p:cNvPicPr>
          <p:nvPr/>
        </p:nvPicPr>
        <p:blipFill>
          <a:blip r:embed="rId2"/>
          <a:srcRect t="3912"/>
          <a:stretch>
            <a:fillRect/>
          </a:stretch>
        </p:blipFill>
        <p:spPr bwMode="auto">
          <a:xfrm>
            <a:off x="304800" y="762000"/>
            <a:ext cx="45720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400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762001"/>
            <a:ext cx="4572000" cy="33983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18.77261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18.77249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Chinnabagga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676400"/>
            <a:ext cx="4485749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676400"/>
            <a:ext cx="4572000" cy="29094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48006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18.68772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51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914400"/>
            <a:ext cx="4591050" cy="3457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45123" name="Picture 3"/>
          <p:cNvPicPr>
            <a:picLocks noChangeAspect="1" noChangeArrowheads="1"/>
          </p:cNvPicPr>
          <p:nvPr/>
        </p:nvPicPr>
        <p:blipFill>
          <a:blip r:embed="rId3"/>
          <a:srcRect l="4743" t="1" b="5263"/>
          <a:stretch>
            <a:fillRect/>
          </a:stretch>
        </p:blipFill>
        <p:spPr bwMode="auto">
          <a:xfrm>
            <a:off x="5029200" y="914400"/>
            <a:ext cx="459105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Gorapadu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Gorapadu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1266" name="Picture 2"/>
          <p:cNvPicPr>
            <a:picLocks noChangeAspect="1" noChangeArrowheads="1"/>
          </p:cNvPicPr>
          <p:nvPr/>
        </p:nvPicPr>
        <p:blipFill>
          <a:blip r:embed="rId2"/>
          <a:srcRect r="8029"/>
          <a:stretch>
            <a:fillRect/>
          </a:stretch>
        </p:blipFill>
        <p:spPr bwMode="auto">
          <a:xfrm>
            <a:off x="304800" y="1295401"/>
            <a:ext cx="4572000" cy="36285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51267" name="Picture 3"/>
          <p:cNvPicPr>
            <a:picLocks noChangeAspect="1" noChangeArrowheads="1"/>
          </p:cNvPicPr>
          <p:nvPr/>
        </p:nvPicPr>
        <p:blipFill>
          <a:blip r:embed="rId3"/>
          <a:srcRect l="9964" t="1956"/>
          <a:stretch>
            <a:fillRect/>
          </a:stretch>
        </p:blipFill>
        <p:spPr bwMode="auto">
          <a:xfrm>
            <a:off x="5105400" y="1295400"/>
            <a:ext cx="4572000" cy="36232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18.76777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Gorapadu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Gorapadu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Gorapadu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3314" name="Picture 2"/>
          <p:cNvPicPr>
            <a:picLocks noChangeAspect="1" noChangeArrowheads="1"/>
          </p:cNvPicPr>
          <p:nvPr/>
        </p:nvPicPr>
        <p:blipFill>
          <a:blip r:embed="rId2"/>
          <a:srcRect l="1743" b="3297"/>
          <a:stretch>
            <a:fillRect/>
          </a:stretch>
        </p:blipFill>
        <p:spPr bwMode="auto">
          <a:xfrm>
            <a:off x="838200" y="1295400"/>
            <a:ext cx="429577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53315" name="Picture 3"/>
          <p:cNvPicPr>
            <a:picLocks noChangeAspect="1" noChangeArrowheads="1"/>
          </p:cNvPicPr>
          <p:nvPr/>
        </p:nvPicPr>
        <p:blipFill>
          <a:blip r:embed="rId3"/>
          <a:srcRect r="1299"/>
          <a:stretch>
            <a:fillRect/>
          </a:stretch>
        </p:blipFill>
        <p:spPr bwMode="auto">
          <a:xfrm>
            <a:off x="5334000" y="1295400"/>
            <a:ext cx="4343400" cy="334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048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18.77471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t="2198" r="7826" b="1099"/>
          <a:stretch>
            <a:fillRect/>
          </a:stretch>
        </p:blipFill>
        <p:spPr bwMode="auto">
          <a:xfrm>
            <a:off x="381000" y="1524000"/>
            <a:ext cx="40386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 l="1869"/>
          <a:stretch>
            <a:fillRect/>
          </a:stretch>
        </p:blipFill>
        <p:spPr bwMode="auto">
          <a:xfrm>
            <a:off x="5219700" y="1552575"/>
            <a:ext cx="4000500" cy="3324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816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18.74992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18.75064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1645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2291" name="Picture 3"/>
          <p:cNvPicPr>
            <a:picLocks noChangeAspect="1" noChangeArrowheads="1"/>
          </p:cNvPicPr>
          <p:nvPr/>
        </p:nvPicPr>
        <p:blipFill>
          <a:blip r:embed="rId3"/>
          <a:srcRect b="4509"/>
          <a:stretch>
            <a:fillRect/>
          </a:stretch>
        </p:blipFill>
        <p:spPr bwMode="auto">
          <a:xfrm>
            <a:off x="5029200" y="1066800"/>
            <a:ext cx="4572000" cy="31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196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74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905000"/>
            <a:ext cx="3714750" cy="2876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57411" name="Picture 3"/>
          <p:cNvPicPr>
            <a:picLocks noChangeAspect="1" noChangeArrowheads="1"/>
          </p:cNvPicPr>
          <p:nvPr/>
        </p:nvPicPr>
        <p:blipFill>
          <a:blip r:embed="rId3"/>
          <a:srcRect l="3791" t="2564" r="3318"/>
          <a:stretch>
            <a:fillRect/>
          </a:stretch>
        </p:blipFill>
        <p:spPr bwMode="auto">
          <a:xfrm>
            <a:off x="5410200" y="1905000"/>
            <a:ext cx="37338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945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524000"/>
            <a:ext cx="4086225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5945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524000"/>
            <a:ext cx="3886200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0482" name="Picture 2"/>
          <p:cNvPicPr>
            <a:picLocks noChangeAspect="1" noChangeArrowheads="1"/>
          </p:cNvPicPr>
          <p:nvPr/>
        </p:nvPicPr>
        <p:blipFill>
          <a:blip r:embed="rId2"/>
          <a:srcRect t="8421" r="5512" b="3158"/>
          <a:stretch>
            <a:fillRect/>
          </a:stretch>
        </p:blipFill>
        <p:spPr bwMode="auto">
          <a:xfrm>
            <a:off x="323850" y="914400"/>
            <a:ext cx="4572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604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48250" y="914400"/>
            <a:ext cx="4552950" cy="3181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648200"/>
          <a:ext cx="9372599" cy="990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15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371600"/>
            <a:ext cx="401002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615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71600"/>
            <a:ext cx="4248150" cy="2943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45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1066800"/>
            <a:ext cx="439102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6457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04800" y="1066800"/>
            <a:ext cx="4572000" cy="324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18.75837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18.75745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18.75827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Mohancolony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1645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4509"/>
          <a:stretch>
            <a:fillRect/>
          </a:stretch>
        </p:blipFill>
        <p:spPr bwMode="auto">
          <a:xfrm>
            <a:off x="5029200" y="1066800"/>
            <a:ext cx="4572000" cy="31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4196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0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685800"/>
            <a:ext cx="3954379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65603" name="Picture 3"/>
          <p:cNvPicPr>
            <a:picLocks noChangeAspect="1" noChangeArrowheads="1"/>
          </p:cNvPicPr>
          <p:nvPr/>
        </p:nvPicPr>
        <p:blipFill>
          <a:blip r:embed="rId3"/>
          <a:srcRect l="3107" r="583" b="8571"/>
          <a:stretch>
            <a:fillRect/>
          </a:stretch>
        </p:blipFill>
        <p:spPr bwMode="auto">
          <a:xfrm>
            <a:off x="5157787" y="685800"/>
            <a:ext cx="398621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5029200"/>
          <a:ext cx="9448800" cy="1295399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18.74562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18.74196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Lovaguda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9697" name="Picture 1"/>
          <p:cNvPicPr>
            <a:picLocks noChangeAspect="1" noChangeArrowheads="1"/>
          </p:cNvPicPr>
          <p:nvPr/>
        </p:nvPicPr>
        <p:blipFill>
          <a:blip r:embed="rId2"/>
          <a:srcRect r="3786"/>
          <a:stretch>
            <a:fillRect/>
          </a:stretch>
        </p:blipFill>
        <p:spPr bwMode="auto">
          <a:xfrm>
            <a:off x="457200" y="1219200"/>
            <a:ext cx="411480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69698" name="Picture 2"/>
          <p:cNvPicPr>
            <a:picLocks noChangeAspect="1" noChangeArrowheads="1"/>
          </p:cNvPicPr>
          <p:nvPr/>
        </p:nvPicPr>
        <p:blipFill>
          <a:blip r:embed="rId3"/>
          <a:srcRect l="9979" b="3641"/>
          <a:stretch>
            <a:fillRect/>
          </a:stretch>
        </p:blipFill>
        <p:spPr bwMode="auto">
          <a:xfrm>
            <a:off x="5257800" y="1219200"/>
            <a:ext cx="41243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18.74924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4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838200"/>
            <a:ext cx="427342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7584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838200"/>
            <a:ext cx="4180114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524999" cy="1524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18.75756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18.75727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18.75864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1645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4509"/>
          <a:stretch>
            <a:fillRect/>
          </a:stretch>
        </p:blipFill>
        <p:spPr bwMode="auto">
          <a:xfrm>
            <a:off x="5029200" y="1066800"/>
            <a:ext cx="4572000" cy="31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4196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789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066800" y="990600"/>
            <a:ext cx="3924300" cy="3952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77891" name="Picture 3"/>
          <p:cNvPicPr>
            <a:picLocks noChangeAspect="1" noChangeArrowheads="1"/>
          </p:cNvPicPr>
          <p:nvPr/>
        </p:nvPicPr>
        <p:blipFill>
          <a:blip r:embed="rId3"/>
          <a:srcRect b="4587"/>
          <a:stretch>
            <a:fillRect/>
          </a:stretch>
        </p:blipFill>
        <p:spPr bwMode="auto">
          <a:xfrm>
            <a:off x="5334000" y="990600"/>
            <a:ext cx="3895725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18.75616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83.79480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5058" name="Picture 2"/>
          <p:cNvPicPr>
            <a:picLocks noChangeAspect="1" noChangeArrowheads="1"/>
          </p:cNvPicPr>
          <p:nvPr/>
        </p:nvPicPr>
        <p:blipFill>
          <a:blip r:embed="rId2"/>
          <a:srcRect t="4324" r="5579"/>
          <a:stretch>
            <a:fillRect/>
          </a:stretch>
        </p:blipFill>
        <p:spPr bwMode="auto">
          <a:xfrm>
            <a:off x="762000" y="1371600"/>
            <a:ext cx="4191000" cy="337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85059" name="Picture 3"/>
          <p:cNvPicPr>
            <a:picLocks noChangeAspect="1" noChangeArrowheads="1"/>
          </p:cNvPicPr>
          <p:nvPr/>
        </p:nvPicPr>
        <p:blipFill>
          <a:blip r:embed="rId3"/>
          <a:srcRect l="5139"/>
          <a:stretch>
            <a:fillRect/>
          </a:stretch>
        </p:blipFill>
        <p:spPr bwMode="auto">
          <a:xfrm>
            <a:off x="5410200" y="1333500"/>
            <a:ext cx="4219575" cy="339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1645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4509"/>
          <a:stretch>
            <a:fillRect/>
          </a:stretch>
        </p:blipFill>
        <p:spPr bwMode="auto">
          <a:xfrm>
            <a:off x="5029200" y="1066800"/>
            <a:ext cx="4572000" cy="31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4196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710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1143000"/>
            <a:ext cx="36957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87107" name="Picture 3"/>
          <p:cNvPicPr>
            <a:picLocks noChangeAspect="1" noChangeArrowheads="1"/>
          </p:cNvPicPr>
          <p:nvPr/>
        </p:nvPicPr>
        <p:blipFill>
          <a:blip r:embed="rId3"/>
          <a:srcRect l="5868" t="7018"/>
          <a:stretch>
            <a:fillRect/>
          </a:stretch>
        </p:blipFill>
        <p:spPr bwMode="auto">
          <a:xfrm>
            <a:off x="5486400" y="1143000"/>
            <a:ext cx="3667125" cy="3028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91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1"/>
            <a:ext cx="4572000" cy="34197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89155" name="Picture 3"/>
          <p:cNvPicPr>
            <a:picLocks noChangeAspect="1" noChangeArrowheads="1"/>
          </p:cNvPicPr>
          <p:nvPr/>
        </p:nvPicPr>
        <p:blipFill>
          <a:blip r:embed="rId3"/>
          <a:srcRect l="2888" r="7581" b="6123"/>
          <a:stretch>
            <a:fillRect/>
          </a:stretch>
        </p:blipFill>
        <p:spPr bwMode="auto">
          <a:xfrm>
            <a:off x="5105400" y="1066800"/>
            <a:ext cx="4572000" cy="33921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83.76274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120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447800"/>
            <a:ext cx="4572000" cy="31326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9120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447800"/>
            <a:ext cx="4572000" cy="31316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18.75366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83.77419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4274" name="Picture 2"/>
          <p:cNvPicPr>
            <a:picLocks noChangeAspect="1" noChangeArrowheads="1"/>
          </p:cNvPicPr>
          <p:nvPr/>
        </p:nvPicPr>
        <p:blipFill>
          <a:blip r:embed="rId2"/>
          <a:srcRect r="1887"/>
          <a:stretch>
            <a:fillRect/>
          </a:stretch>
        </p:blipFill>
        <p:spPr bwMode="auto">
          <a:xfrm>
            <a:off x="609600" y="1447800"/>
            <a:ext cx="3962400" cy="3238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94275" name="Picture 3"/>
          <p:cNvPicPr>
            <a:picLocks noChangeAspect="1" noChangeArrowheads="1"/>
          </p:cNvPicPr>
          <p:nvPr/>
        </p:nvPicPr>
        <p:blipFill>
          <a:blip r:embed="rId3"/>
          <a:srcRect t="2279"/>
          <a:stretch>
            <a:fillRect/>
          </a:stretch>
        </p:blipFill>
        <p:spPr bwMode="auto">
          <a:xfrm>
            <a:off x="5257800" y="1447800"/>
            <a:ext cx="39433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63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19200" y="914400"/>
            <a:ext cx="3457575" cy="4133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96323" name="Picture 3"/>
          <p:cNvPicPr>
            <a:picLocks noChangeAspect="1" noChangeArrowheads="1"/>
          </p:cNvPicPr>
          <p:nvPr/>
        </p:nvPicPr>
        <p:blipFill>
          <a:blip r:embed="rId3"/>
          <a:srcRect t="1731" r="2174" b="4762"/>
          <a:stretch>
            <a:fillRect/>
          </a:stretch>
        </p:blipFill>
        <p:spPr bwMode="auto">
          <a:xfrm>
            <a:off x="5638800" y="914400"/>
            <a:ext cx="34290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18.77838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18.77549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16455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b="4509"/>
          <a:stretch>
            <a:fillRect/>
          </a:stretch>
        </p:blipFill>
        <p:spPr bwMode="auto">
          <a:xfrm>
            <a:off x="5029200" y="1066800"/>
            <a:ext cx="4572000" cy="3129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4196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83.71742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7346" name="Picture 2"/>
          <p:cNvPicPr>
            <a:picLocks noChangeAspect="1" noChangeArrowheads="1"/>
          </p:cNvPicPr>
          <p:nvPr/>
        </p:nvPicPr>
        <p:blipFill>
          <a:blip r:embed="rId2"/>
          <a:srcRect b="5542"/>
          <a:stretch>
            <a:fillRect/>
          </a:stretch>
        </p:blipFill>
        <p:spPr bwMode="auto">
          <a:xfrm>
            <a:off x="304800" y="1418389"/>
            <a:ext cx="4572000" cy="26202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97347" name="Picture 3"/>
          <p:cNvPicPr>
            <a:picLocks noChangeAspect="1" noChangeArrowheads="1"/>
          </p:cNvPicPr>
          <p:nvPr/>
        </p:nvPicPr>
        <p:blipFill>
          <a:blip r:embed="rId3"/>
          <a:srcRect r="2718"/>
          <a:stretch>
            <a:fillRect/>
          </a:stretch>
        </p:blipFill>
        <p:spPr bwMode="auto">
          <a:xfrm>
            <a:off x="5105400" y="1371600"/>
            <a:ext cx="4572000" cy="2628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524999" cy="990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83.76325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18.77507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83.75951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83.75732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04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38200" y="1295400"/>
            <a:ext cx="3686175" cy="336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00419" name="Picture 3"/>
          <p:cNvPicPr>
            <a:picLocks noChangeAspect="1" noChangeArrowheads="1"/>
          </p:cNvPicPr>
          <p:nvPr/>
        </p:nvPicPr>
        <p:blipFill>
          <a:blip r:embed="rId3"/>
          <a:srcRect t="4040" b="5051"/>
          <a:stretch>
            <a:fillRect/>
          </a:stretch>
        </p:blipFill>
        <p:spPr bwMode="auto">
          <a:xfrm>
            <a:off x="5715000" y="1295400"/>
            <a:ext cx="36322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18.76537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45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219200"/>
            <a:ext cx="4295775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04515" name="Picture 3"/>
          <p:cNvPicPr>
            <a:picLocks noChangeAspect="1" noChangeArrowheads="1"/>
          </p:cNvPicPr>
          <p:nvPr/>
        </p:nvPicPr>
        <p:blipFill>
          <a:blip r:embed="rId3"/>
          <a:srcRect l="1660" t="6060" r="5394"/>
          <a:stretch>
            <a:fillRect/>
          </a:stretch>
        </p:blipFill>
        <p:spPr bwMode="auto">
          <a:xfrm>
            <a:off x="5181600" y="1219200"/>
            <a:ext cx="4267200" cy="354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18.73678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83.79697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664298"/>
            <a:ext cx="4572000" cy="41363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0656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664299"/>
            <a:ext cx="4572000" cy="41097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524999" cy="1524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83.75249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83.75287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18.80005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83.75479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83.74848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83.75151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314" name="Picture 2"/>
          <p:cNvPicPr>
            <a:picLocks noChangeAspect="1" noChangeArrowheads="1"/>
          </p:cNvPicPr>
          <p:nvPr/>
        </p:nvPicPr>
        <p:blipFill>
          <a:blip r:embed="rId2"/>
          <a:srcRect t="2899" r="3945" b="4348"/>
          <a:stretch>
            <a:fillRect/>
          </a:stretch>
        </p:blipFill>
        <p:spPr bwMode="auto">
          <a:xfrm>
            <a:off x="304800" y="1981201"/>
            <a:ext cx="4572000" cy="20900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3315" name="Picture 3"/>
          <p:cNvPicPr>
            <a:picLocks noChangeAspect="1" noChangeArrowheads="1"/>
          </p:cNvPicPr>
          <p:nvPr/>
        </p:nvPicPr>
        <p:blipFill>
          <a:blip r:embed="rId3"/>
          <a:srcRect l="4117"/>
          <a:stretch>
            <a:fillRect/>
          </a:stretch>
        </p:blipFill>
        <p:spPr bwMode="auto">
          <a:xfrm>
            <a:off x="5029200" y="1981200"/>
            <a:ext cx="4572000" cy="20937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3434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1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521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75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1143000"/>
            <a:ext cx="3952875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07587" name="Picture 3"/>
          <p:cNvPicPr>
            <a:picLocks noChangeAspect="1" noChangeArrowheads="1"/>
          </p:cNvPicPr>
          <p:nvPr/>
        </p:nvPicPr>
        <p:blipFill>
          <a:blip r:embed="rId3"/>
          <a:srcRect l="3540" r="4425" b="4373"/>
          <a:stretch>
            <a:fillRect/>
          </a:stretch>
        </p:blipFill>
        <p:spPr bwMode="auto">
          <a:xfrm>
            <a:off x="5410200" y="1143000"/>
            <a:ext cx="39624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18.80599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47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219200"/>
            <a:ext cx="4562475" cy="3676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475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219200"/>
            <a:ext cx="4352925" cy="36602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18.98765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83.77491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577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90600"/>
            <a:ext cx="4410075" cy="3390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577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990600"/>
            <a:ext cx="4419600" cy="340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18.98334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Pakudibhadra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02" name="Picture 2"/>
          <p:cNvPicPr>
            <a:picLocks noChangeAspect="1" noChangeArrowheads="1"/>
          </p:cNvPicPr>
          <p:nvPr/>
        </p:nvPicPr>
        <p:blipFill>
          <a:blip r:embed="rId2"/>
          <a:srcRect l="1835" r="8257"/>
          <a:stretch>
            <a:fillRect/>
          </a:stretch>
        </p:blipFill>
        <p:spPr bwMode="auto">
          <a:xfrm>
            <a:off x="838200" y="1219200"/>
            <a:ext cx="3733800" cy="3219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6803" name="Picture 3"/>
          <p:cNvPicPr>
            <a:picLocks noChangeAspect="1" noChangeArrowheads="1"/>
          </p:cNvPicPr>
          <p:nvPr/>
        </p:nvPicPr>
        <p:blipFill>
          <a:blip r:embed="rId3"/>
          <a:srcRect l="20800" b="9677"/>
          <a:stretch>
            <a:fillRect/>
          </a:stretch>
        </p:blipFill>
        <p:spPr bwMode="auto">
          <a:xfrm>
            <a:off x="5715000" y="1219200"/>
            <a:ext cx="37719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18.97878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Bommika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8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524000"/>
            <a:ext cx="4191000" cy="333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78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38750" y="1524000"/>
            <a:ext cx="421005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10200"/>
          <a:ext cx="9601200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6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18.97463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899" r="3945" b="4348"/>
          <a:stretch>
            <a:fillRect/>
          </a:stretch>
        </p:blipFill>
        <p:spPr bwMode="auto">
          <a:xfrm>
            <a:off x="304800" y="1981201"/>
            <a:ext cx="4572000" cy="20900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117"/>
          <a:stretch>
            <a:fillRect/>
          </a:stretch>
        </p:blipFill>
        <p:spPr bwMode="auto">
          <a:xfrm>
            <a:off x="5029200" y="1981200"/>
            <a:ext cx="4572000" cy="20937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3434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18.68069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Venkatarayunivalasa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83.72078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1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521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88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981200" y="685800"/>
            <a:ext cx="2045274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8851" name="Picture 3"/>
          <p:cNvPicPr>
            <a:picLocks noChangeAspect="1" noChangeArrowheads="1"/>
          </p:cNvPicPr>
          <p:nvPr/>
        </p:nvPicPr>
        <p:blipFill>
          <a:blip r:embed="rId3"/>
          <a:srcRect r="7913" b="1349"/>
          <a:stretch>
            <a:fillRect/>
          </a:stretch>
        </p:blipFill>
        <p:spPr bwMode="auto">
          <a:xfrm>
            <a:off x="6019800" y="685800"/>
            <a:ext cx="2057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18.98042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18.98361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18.97870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83.76321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98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295400"/>
            <a:ext cx="4029075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1987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76825" y="1295400"/>
            <a:ext cx="4067175" cy="2990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18.95934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Vadangiguda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294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143000"/>
            <a:ext cx="4545738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2294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143001"/>
            <a:ext cx="47712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18.96610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83.76893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18.96435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39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141229"/>
            <a:ext cx="4572000" cy="40038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23971" name="Picture 3"/>
          <p:cNvPicPr>
            <a:picLocks noChangeAspect="1" noChangeArrowheads="1"/>
          </p:cNvPicPr>
          <p:nvPr/>
        </p:nvPicPr>
        <p:blipFill>
          <a:blip r:embed="rId3"/>
          <a:srcRect t="1272" r="1291" b="2067"/>
          <a:stretch>
            <a:fillRect/>
          </a:stretch>
        </p:blipFill>
        <p:spPr bwMode="auto">
          <a:xfrm>
            <a:off x="5105400" y="1141228"/>
            <a:ext cx="4572000" cy="40403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524999" cy="990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18.93171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18.93597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18.93461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Nulakajodu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18.93059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6018" name="Picture 2"/>
          <p:cNvPicPr>
            <a:picLocks noChangeAspect="1" noChangeArrowheads="1"/>
          </p:cNvPicPr>
          <p:nvPr/>
        </p:nvPicPr>
        <p:blipFill>
          <a:blip r:embed="rId2"/>
          <a:srcRect r="7965"/>
          <a:stretch>
            <a:fillRect/>
          </a:stretch>
        </p:blipFill>
        <p:spPr bwMode="auto">
          <a:xfrm>
            <a:off x="533400" y="1152525"/>
            <a:ext cx="3962400" cy="4181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260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143000"/>
            <a:ext cx="3933825" cy="4143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5626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18.95518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Loharijola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Loharijola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699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18.95191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83.77128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Loharijola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/>
          <p:cNvPicPr>
            <a:picLocks noChangeAspect="1" noChangeArrowheads="1"/>
          </p:cNvPicPr>
          <p:nvPr/>
        </p:nvPicPr>
        <p:blipFill>
          <a:blip r:embed="rId2"/>
          <a:srcRect t="2516" r="3874" b="1887"/>
          <a:stretch>
            <a:fillRect/>
          </a:stretch>
        </p:blipFill>
        <p:spPr bwMode="auto">
          <a:xfrm>
            <a:off x="914400" y="609600"/>
            <a:ext cx="366963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6147" name="Picture 3"/>
          <p:cNvPicPr>
            <a:picLocks noChangeAspect="1" noChangeArrowheads="1"/>
          </p:cNvPicPr>
          <p:nvPr/>
        </p:nvPicPr>
        <p:blipFill>
          <a:blip r:embed="rId3"/>
          <a:srcRect l="1614"/>
          <a:stretch>
            <a:fillRect/>
          </a:stretch>
        </p:blipFill>
        <p:spPr bwMode="auto">
          <a:xfrm>
            <a:off x="5638800" y="609600"/>
            <a:ext cx="36501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9372599" cy="1219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2"/>
          <p:cNvPicPr>
            <a:picLocks noChangeAspect="1" noChangeArrowheads="1"/>
          </p:cNvPicPr>
          <p:nvPr/>
        </p:nvPicPr>
        <p:blipFill>
          <a:blip r:embed="rId2"/>
          <a:srcRect r="5116" b="6355"/>
          <a:stretch>
            <a:fillRect/>
          </a:stretch>
        </p:blipFill>
        <p:spPr bwMode="auto">
          <a:xfrm>
            <a:off x="762000" y="1905000"/>
            <a:ext cx="3886200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4339" name="Picture 3"/>
          <p:cNvPicPr>
            <a:picLocks noChangeAspect="1" noChangeArrowheads="1"/>
          </p:cNvPicPr>
          <p:nvPr/>
        </p:nvPicPr>
        <p:blipFill>
          <a:blip r:embed="rId3"/>
          <a:srcRect l="7256"/>
          <a:stretch>
            <a:fillRect/>
          </a:stretch>
        </p:blipFill>
        <p:spPr bwMode="auto">
          <a:xfrm>
            <a:off x="5334000" y="1905000"/>
            <a:ext cx="3895725" cy="2667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83.72477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521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521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42" name="Picture 2"/>
          <p:cNvPicPr>
            <a:picLocks noChangeAspect="1" noChangeArrowheads="1"/>
          </p:cNvPicPr>
          <p:nvPr/>
        </p:nvPicPr>
        <p:blipFill>
          <a:blip r:embed="rId2"/>
          <a:srcRect t="8791" r="16859"/>
          <a:stretch>
            <a:fillRect/>
          </a:stretch>
        </p:blipFill>
        <p:spPr bwMode="auto">
          <a:xfrm>
            <a:off x="990600" y="914400"/>
            <a:ext cx="3429000" cy="3952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27043" name="Picture 3"/>
          <p:cNvPicPr>
            <a:picLocks noChangeAspect="1" noChangeArrowheads="1"/>
          </p:cNvPicPr>
          <p:nvPr/>
        </p:nvPicPr>
        <p:blipFill>
          <a:blip r:embed="rId3"/>
          <a:srcRect l="6185" b="5239"/>
          <a:stretch>
            <a:fillRect/>
          </a:stretch>
        </p:blipFill>
        <p:spPr bwMode="auto">
          <a:xfrm>
            <a:off x="5562600" y="914400"/>
            <a:ext cx="3467100" cy="3962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18.91884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83.79259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18.91737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31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219200"/>
            <a:ext cx="4276725" cy="337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33187" name="Picture 3"/>
          <p:cNvPicPr>
            <a:picLocks noChangeAspect="1" noChangeArrowheads="1"/>
          </p:cNvPicPr>
          <p:nvPr/>
        </p:nvPicPr>
        <p:blipFill>
          <a:blip r:embed="rId3"/>
          <a:srcRect l="3448" t="2186" b="1639"/>
          <a:stretch>
            <a:fillRect/>
          </a:stretch>
        </p:blipFill>
        <p:spPr bwMode="auto">
          <a:xfrm>
            <a:off x="5181600" y="1219200"/>
            <a:ext cx="42672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18.91137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18.91140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83.79463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523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734648"/>
            <a:ext cx="4572000" cy="3799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352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729885"/>
            <a:ext cx="4572000" cy="38421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1295399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18.90028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18.90158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83.77034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18.89704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83.78153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18.90644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2"/>
          <p:cNvPicPr>
            <a:picLocks noChangeAspect="1" noChangeArrowheads="1"/>
          </p:cNvPicPr>
          <p:nvPr/>
        </p:nvPicPr>
        <p:blipFill>
          <a:blip r:embed="rId2"/>
          <a:srcRect t="2319" r="1524"/>
          <a:stretch>
            <a:fillRect/>
          </a:stretch>
        </p:blipFill>
        <p:spPr bwMode="auto">
          <a:xfrm>
            <a:off x="381000" y="2438400"/>
            <a:ext cx="4572000" cy="18342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5363" name="Picture 3"/>
          <p:cNvPicPr>
            <a:picLocks noChangeAspect="1" noChangeArrowheads="1"/>
          </p:cNvPicPr>
          <p:nvPr/>
        </p:nvPicPr>
        <p:blipFill>
          <a:blip r:embed="rId3"/>
          <a:srcRect b="1754"/>
          <a:stretch>
            <a:fillRect/>
          </a:stretch>
        </p:blipFill>
        <p:spPr bwMode="auto">
          <a:xfrm>
            <a:off x="5105400" y="2438400"/>
            <a:ext cx="4572000" cy="1828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572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978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1978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28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219200"/>
            <a:ext cx="4473526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372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219200"/>
            <a:ext cx="475951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18.91300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83.76613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34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6314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43427" name="Picture 3"/>
          <p:cNvPicPr>
            <a:picLocks noChangeAspect="1" noChangeArrowheads="1"/>
          </p:cNvPicPr>
          <p:nvPr/>
        </p:nvPicPr>
        <p:blipFill>
          <a:blip r:embed="rId3"/>
          <a:srcRect t="1843" b="2304"/>
          <a:stretch>
            <a:fillRect/>
          </a:stretch>
        </p:blipFill>
        <p:spPr bwMode="auto">
          <a:xfrm>
            <a:off x="5029200" y="1066800"/>
            <a:ext cx="4572000" cy="36021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0292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18.88674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18.88445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83.78243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18.88336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18.88436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83.78058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44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990600"/>
            <a:ext cx="4572000" cy="29352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444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003556"/>
            <a:ext cx="4572000" cy="28064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83.77818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83.78180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/>
          <p:cNvPicPr>
            <a:picLocks noChangeAspect="1" noChangeArrowheads="1"/>
          </p:cNvPicPr>
          <p:nvPr/>
        </p:nvPicPr>
        <p:blipFill>
          <a:blip r:embed="rId2"/>
          <a:srcRect l="2807" t="5117" r="8772"/>
          <a:stretch>
            <a:fillRect/>
          </a:stretch>
        </p:blipFill>
        <p:spPr bwMode="auto">
          <a:xfrm>
            <a:off x="304800" y="687614"/>
            <a:ext cx="4572000" cy="4036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" name="Picture 3"/>
          <p:cNvPicPr>
            <a:picLocks noChangeAspect="1" noChangeArrowheads="1"/>
          </p:cNvPicPr>
          <p:nvPr/>
        </p:nvPicPr>
        <p:blipFill>
          <a:blip r:embed="rId3"/>
          <a:srcRect b="2655"/>
          <a:stretch>
            <a:fillRect/>
          </a:stretch>
        </p:blipFill>
        <p:spPr bwMode="auto">
          <a:xfrm>
            <a:off x="5029200" y="687615"/>
            <a:ext cx="4572000" cy="40153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8" name="Table 7"/>
          <p:cNvGraphicFramePr>
            <a:graphicFrameLocks noGrp="1"/>
          </p:cNvGraphicFramePr>
          <p:nvPr/>
        </p:nvGraphicFramePr>
        <p:xfrm>
          <a:off x="152400" y="4876800"/>
          <a:ext cx="9601201" cy="1143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83.71013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18.69705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9" name="Text Box 22"/>
          <p:cNvSpPr txBox="1">
            <a:spLocks noChangeArrowheads="1"/>
          </p:cNvSpPr>
          <p:nvPr/>
        </p:nvSpPr>
        <p:spPr bwMode="auto">
          <a:xfrm>
            <a:off x="12192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10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5474" name="Picture 2"/>
          <p:cNvPicPr>
            <a:picLocks noChangeAspect="1" noChangeArrowheads="1"/>
          </p:cNvPicPr>
          <p:nvPr/>
        </p:nvPicPr>
        <p:blipFill>
          <a:blip r:embed="rId2"/>
          <a:srcRect t="6897"/>
          <a:stretch>
            <a:fillRect/>
          </a:stretch>
        </p:blipFill>
        <p:spPr bwMode="auto">
          <a:xfrm>
            <a:off x="304800" y="1219200"/>
            <a:ext cx="4581525" cy="3086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45475" name="Picture 3"/>
          <p:cNvPicPr>
            <a:picLocks noChangeAspect="1" noChangeArrowheads="1"/>
          </p:cNvPicPr>
          <p:nvPr/>
        </p:nvPicPr>
        <p:blipFill>
          <a:blip r:embed="rId3"/>
          <a:srcRect b="4478"/>
          <a:stretch>
            <a:fillRect/>
          </a:stretch>
        </p:blipFill>
        <p:spPr bwMode="auto">
          <a:xfrm>
            <a:off x="5029200" y="1219200"/>
            <a:ext cx="46101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18.88840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16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066800" y="685800"/>
            <a:ext cx="3771900" cy="4619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516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67325" y="685800"/>
            <a:ext cx="3800475" cy="4581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5626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18.87465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83.78808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18.87170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83.78966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83.79065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2642" name="Picture 2"/>
          <p:cNvPicPr>
            <a:picLocks noChangeAspect="1" noChangeArrowheads="1"/>
          </p:cNvPicPr>
          <p:nvPr/>
        </p:nvPicPr>
        <p:blipFill>
          <a:blip r:embed="rId2"/>
          <a:srcRect r="2655"/>
          <a:stretch>
            <a:fillRect/>
          </a:stretch>
        </p:blipFill>
        <p:spPr bwMode="auto">
          <a:xfrm>
            <a:off x="609600" y="1143000"/>
            <a:ext cx="4191000" cy="347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52643" name="Picture 3"/>
          <p:cNvPicPr>
            <a:picLocks noChangeAspect="1" noChangeArrowheads="1"/>
          </p:cNvPicPr>
          <p:nvPr/>
        </p:nvPicPr>
        <p:blipFill>
          <a:blip r:embed="rId3"/>
          <a:srcRect l="1782" b="6494"/>
          <a:stretch>
            <a:fillRect/>
          </a:stretch>
        </p:blipFill>
        <p:spPr bwMode="auto">
          <a:xfrm>
            <a:off x="5410200" y="1143000"/>
            <a:ext cx="4200525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9530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18.87747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83.80472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18.87929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5714" name="Picture 2"/>
          <p:cNvPicPr>
            <a:picLocks noChangeAspect="1" noChangeArrowheads="1"/>
          </p:cNvPicPr>
          <p:nvPr/>
        </p:nvPicPr>
        <p:blipFill>
          <a:blip r:embed="rId2"/>
          <a:srcRect t="1515" r="3339"/>
          <a:stretch>
            <a:fillRect/>
          </a:stretch>
        </p:blipFill>
        <p:spPr bwMode="auto">
          <a:xfrm>
            <a:off x="304800" y="966537"/>
            <a:ext cx="4572000" cy="391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55715" name="Picture 3"/>
          <p:cNvPicPr>
            <a:picLocks noChangeAspect="1" noChangeArrowheads="1"/>
          </p:cNvPicPr>
          <p:nvPr/>
        </p:nvPicPr>
        <p:blipFill>
          <a:blip r:embed="rId3"/>
          <a:srcRect l="1297" b="2439"/>
          <a:stretch>
            <a:fillRect/>
          </a:stretch>
        </p:blipFill>
        <p:spPr bwMode="auto">
          <a:xfrm>
            <a:off x="5105400" y="966536"/>
            <a:ext cx="4572000" cy="39038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1295399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18.88967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18.89161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18.88997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18.88827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18.89127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295400" y="838200"/>
            <a:ext cx="269978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5776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96000" y="838200"/>
            <a:ext cx="2808419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6388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18.88470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18.88919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600200"/>
            <a:ext cx="4572000" cy="1423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600200"/>
            <a:ext cx="4572000" cy="14572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35052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SAMARALI &amp;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83.74439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SAMARALI &amp;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83.74828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219200" y="1143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715000" y="1143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9810" name="Picture 2"/>
          <p:cNvPicPr>
            <a:picLocks noChangeAspect="1" noChangeArrowheads="1"/>
          </p:cNvPicPr>
          <p:nvPr/>
        </p:nvPicPr>
        <p:blipFill>
          <a:blip r:embed="rId2"/>
          <a:srcRect b="6775"/>
          <a:stretch>
            <a:fillRect/>
          </a:stretch>
        </p:blipFill>
        <p:spPr bwMode="auto">
          <a:xfrm>
            <a:off x="228600" y="1219200"/>
            <a:ext cx="466725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59811" name="Picture 3"/>
          <p:cNvPicPr>
            <a:picLocks noChangeAspect="1" noChangeArrowheads="1"/>
          </p:cNvPicPr>
          <p:nvPr/>
        </p:nvPicPr>
        <p:blipFill>
          <a:blip r:embed="rId3"/>
          <a:srcRect t="4432" r="4501"/>
          <a:stretch>
            <a:fillRect/>
          </a:stretch>
        </p:blipFill>
        <p:spPr bwMode="auto">
          <a:xfrm>
            <a:off x="5029200" y="1219200"/>
            <a:ext cx="464820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18.88629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18.88691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0834" name="Picture 2"/>
          <p:cNvPicPr>
            <a:picLocks noChangeAspect="1" noChangeArrowheads="1"/>
          </p:cNvPicPr>
          <p:nvPr/>
        </p:nvPicPr>
        <p:blipFill>
          <a:blip r:embed="rId2"/>
          <a:srcRect t="1814" r="1010" b="3855"/>
          <a:stretch>
            <a:fillRect/>
          </a:stretch>
        </p:blipFill>
        <p:spPr bwMode="auto">
          <a:xfrm>
            <a:off x="304800" y="1143001"/>
            <a:ext cx="4572000" cy="24259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608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143000"/>
            <a:ext cx="4572000" cy="24310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191000"/>
          <a:ext cx="9372599" cy="1143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18.87646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83.80576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18.87765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83.80642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18.87773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1600200"/>
            <a:ext cx="4572000" cy="142382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600200"/>
            <a:ext cx="4572000" cy="14572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3505200"/>
          <a:ext cx="9372599" cy="6096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SAMARALI &amp;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18.72372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83.74439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SAMARALI &amp; EX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83.74828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11430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11430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02" name="Picture 2"/>
          <p:cNvPicPr>
            <a:picLocks noChangeAspect="1" noChangeArrowheads="1"/>
          </p:cNvPicPr>
          <p:nvPr/>
        </p:nvPicPr>
        <p:blipFill>
          <a:blip r:embed="rId2"/>
          <a:srcRect r="7368"/>
          <a:stretch>
            <a:fillRect/>
          </a:stretch>
        </p:blipFill>
        <p:spPr bwMode="auto">
          <a:xfrm>
            <a:off x="457200" y="1524000"/>
            <a:ext cx="4191000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68003" name="Picture 3"/>
          <p:cNvPicPr>
            <a:picLocks noChangeAspect="1" noChangeArrowheads="1"/>
          </p:cNvPicPr>
          <p:nvPr/>
        </p:nvPicPr>
        <p:blipFill>
          <a:blip r:embed="rId3"/>
          <a:srcRect t="4533" r="15294" b="2550"/>
          <a:stretch>
            <a:fillRect/>
          </a:stretch>
        </p:blipFill>
        <p:spPr bwMode="auto">
          <a:xfrm>
            <a:off x="5410200" y="1524000"/>
            <a:ext cx="4114800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3122" name="Picture 2"/>
          <p:cNvPicPr>
            <a:picLocks noChangeAspect="1" noChangeArrowheads="1"/>
          </p:cNvPicPr>
          <p:nvPr/>
        </p:nvPicPr>
        <p:blipFill>
          <a:blip r:embed="rId2"/>
          <a:srcRect l="7797" t="2105" r="3314" b="5263"/>
          <a:stretch>
            <a:fillRect/>
          </a:stretch>
        </p:blipFill>
        <p:spPr bwMode="auto">
          <a:xfrm>
            <a:off x="381000" y="1447800"/>
            <a:ext cx="43434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731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447800"/>
            <a:ext cx="4343400" cy="3343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18.87200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170" name="Picture 2"/>
          <p:cNvPicPr>
            <a:picLocks noChangeAspect="1" noChangeArrowheads="1"/>
          </p:cNvPicPr>
          <p:nvPr/>
        </p:nvPicPr>
        <p:blipFill>
          <a:blip r:embed="rId2"/>
          <a:srcRect r="1911"/>
          <a:stretch>
            <a:fillRect/>
          </a:stretch>
        </p:blipFill>
        <p:spPr bwMode="auto">
          <a:xfrm>
            <a:off x="304800" y="1143000"/>
            <a:ext cx="4572000" cy="32954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75171" name="Picture 3"/>
          <p:cNvPicPr>
            <a:picLocks noChangeAspect="1" noChangeArrowheads="1"/>
          </p:cNvPicPr>
          <p:nvPr/>
        </p:nvPicPr>
        <p:blipFill>
          <a:blip r:embed="rId3"/>
          <a:srcRect l="2536" b="3448"/>
          <a:stretch>
            <a:fillRect/>
          </a:stretch>
        </p:blipFill>
        <p:spPr bwMode="auto">
          <a:xfrm>
            <a:off x="5105400" y="1143000"/>
            <a:ext cx="4572000" cy="33304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18.86494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18.86336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1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914400"/>
            <a:ext cx="4135974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761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16709" y="914400"/>
            <a:ext cx="4079691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18.86159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83.81982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18.85439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18.85898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l="2968" t="1399" r="19852" b="2098"/>
          <a:stretch>
            <a:fillRect/>
          </a:stretch>
        </p:blipFill>
        <p:spPr bwMode="auto">
          <a:xfrm>
            <a:off x="1417867" y="1219200"/>
            <a:ext cx="2756452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37492" y="1219200"/>
            <a:ext cx="2801708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95400" y="838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838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4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219201"/>
            <a:ext cx="4572000" cy="22260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7824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219200"/>
            <a:ext cx="4572000" cy="218847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3962400"/>
          <a:ext cx="9448800" cy="1676403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626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5.11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18.84520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18.84738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Nallaraiguda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Nallaraiguda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18.84487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83.82190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18.84826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626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18.85303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23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219200"/>
            <a:ext cx="4333875" cy="3686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82339" name="Picture 3"/>
          <p:cNvPicPr>
            <a:picLocks noChangeAspect="1" noChangeArrowheads="1"/>
          </p:cNvPicPr>
          <p:nvPr/>
        </p:nvPicPr>
        <p:blipFill>
          <a:blip r:embed="rId3"/>
          <a:srcRect r="11787"/>
          <a:stretch>
            <a:fillRect/>
          </a:stretch>
        </p:blipFill>
        <p:spPr bwMode="auto">
          <a:xfrm>
            <a:off x="5334000" y="1219200"/>
            <a:ext cx="4419600" cy="3724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18.83797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18.84021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968" t="1399" r="19852" b="2098"/>
          <a:stretch>
            <a:fillRect/>
          </a:stretch>
        </p:blipFill>
        <p:spPr bwMode="auto">
          <a:xfrm>
            <a:off x="1417867" y="1219200"/>
            <a:ext cx="2756452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37492" y="1219200"/>
            <a:ext cx="2801708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95400" y="838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838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0530" name="Picture 2"/>
          <p:cNvPicPr>
            <a:picLocks noChangeAspect="1" noChangeArrowheads="1"/>
          </p:cNvPicPr>
          <p:nvPr/>
        </p:nvPicPr>
        <p:blipFill>
          <a:blip r:embed="rId2"/>
          <a:srcRect r="737"/>
          <a:stretch>
            <a:fillRect/>
          </a:stretch>
        </p:blipFill>
        <p:spPr bwMode="auto">
          <a:xfrm>
            <a:off x="304800" y="1370846"/>
            <a:ext cx="4572000" cy="2591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90531" name="Picture 3"/>
          <p:cNvPicPr>
            <a:picLocks noChangeAspect="1" noChangeArrowheads="1"/>
          </p:cNvPicPr>
          <p:nvPr/>
        </p:nvPicPr>
        <p:blipFill>
          <a:blip r:embed="rId3"/>
          <a:srcRect l="984" t="1660" b="3735"/>
          <a:stretch>
            <a:fillRect/>
          </a:stretch>
        </p:blipFill>
        <p:spPr bwMode="auto">
          <a:xfrm>
            <a:off x="5029200" y="1370846"/>
            <a:ext cx="4572000" cy="25898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196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83.83504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18.83042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18.83468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83.83163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3602" name="Picture 2"/>
          <p:cNvPicPr>
            <a:picLocks noChangeAspect="1" noChangeArrowheads="1"/>
          </p:cNvPicPr>
          <p:nvPr/>
        </p:nvPicPr>
        <p:blipFill>
          <a:blip r:embed="rId2"/>
          <a:srcRect l="7813" t="6540"/>
          <a:stretch>
            <a:fillRect/>
          </a:stretch>
        </p:blipFill>
        <p:spPr bwMode="auto">
          <a:xfrm>
            <a:off x="381000" y="1447800"/>
            <a:ext cx="449580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93603" name="Picture 3"/>
          <p:cNvPicPr>
            <a:picLocks noChangeAspect="1" noChangeArrowheads="1"/>
          </p:cNvPicPr>
          <p:nvPr/>
        </p:nvPicPr>
        <p:blipFill>
          <a:blip r:embed="rId3"/>
          <a:srcRect r="5221" b="4972"/>
          <a:stretch>
            <a:fillRect/>
          </a:stretch>
        </p:blipFill>
        <p:spPr bwMode="auto">
          <a:xfrm>
            <a:off x="5105400" y="1447800"/>
            <a:ext cx="44958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18.84283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2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1066801"/>
            <a:ext cx="4114800" cy="31862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987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1"/>
            <a:ext cx="4267199" cy="31671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800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83.81812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9746" name="Picture 2"/>
          <p:cNvPicPr>
            <a:picLocks noChangeAspect="1" noChangeArrowheads="1"/>
          </p:cNvPicPr>
          <p:nvPr/>
        </p:nvPicPr>
        <p:blipFill>
          <a:blip r:embed="rId2"/>
          <a:srcRect r="3148" b="7395"/>
          <a:stretch>
            <a:fillRect/>
          </a:stretch>
        </p:blipFill>
        <p:spPr bwMode="auto">
          <a:xfrm>
            <a:off x="990600" y="1295400"/>
            <a:ext cx="3810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79974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14950" y="1276350"/>
            <a:ext cx="3752850" cy="2762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BALERU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18.84424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968" t="1399" r="19852" b="2098"/>
          <a:stretch>
            <a:fillRect/>
          </a:stretch>
        </p:blipFill>
        <p:spPr bwMode="auto">
          <a:xfrm>
            <a:off x="1417867" y="1219200"/>
            <a:ext cx="2756452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37492" y="1219200"/>
            <a:ext cx="2801708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95400" y="838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838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0770" name="Picture 2"/>
          <p:cNvPicPr>
            <a:picLocks noChangeAspect="1" noChangeArrowheads="1"/>
          </p:cNvPicPr>
          <p:nvPr/>
        </p:nvPicPr>
        <p:blipFill>
          <a:blip r:embed="rId2"/>
          <a:srcRect t="2041"/>
          <a:stretch>
            <a:fillRect/>
          </a:stretch>
        </p:blipFill>
        <p:spPr bwMode="auto">
          <a:xfrm>
            <a:off x="304800" y="1066800"/>
            <a:ext cx="4572000" cy="34903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0771" name="Picture 3"/>
          <p:cNvPicPr>
            <a:picLocks noChangeAspect="1" noChangeArrowheads="1"/>
          </p:cNvPicPr>
          <p:nvPr/>
        </p:nvPicPr>
        <p:blipFill>
          <a:blip r:embed="rId3"/>
          <a:srcRect l="1533" r="1916" b="6112"/>
          <a:stretch>
            <a:fillRect/>
          </a:stretch>
        </p:blipFill>
        <p:spPr bwMode="auto">
          <a:xfrm>
            <a:off x="5105400" y="1066801"/>
            <a:ext cx="4572000" cy="3483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83.93249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JagannnadhaPuram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83.93025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JagannnadhaPuram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794" name="Picture 2"/>
          <p:cNvPicPr>
            <a:picLocks noChangeAspect="1" noChangeArrowheads="1"/>
          </p:cNvPicPr>
          <p:nvPr/>
        </p:nvPicPr>
        <p:blipFill>
          <a:blip r:embed="rId2"/>
          <a:srcRect r="2041"/>
          <a:stretch>
            <a:fillRect/>
          </a:stretch>
        </p:blipFill>
        <p:spPr bwMode="auto">
          <a:xfrm>
            <a:off x="381000" y="685800"/>
            <a:ext cx="4572000" cy="4724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1795" name="Picture 3"/>
          <p:cNvPicPr>
            <a:picLocks noChangeAspect="1" noChangeArrowheads="1"/>
          </p:cNvPicPr>
          <p:nvPr/>
        </p:nvPicPr>
        <p:blipFill>
          <a:blip r:embed="rId3"/>
          <a:srcRect l="1646" t="1581"/>
          <a:stretch>
            <a:fillRect/>
          </a:stretch>
        </p:blipFill>
        <p:spPr bwMode="auto">
          <a:xfrm>
            <a:off x="5029200" y="685800"/>
            <a:ext cx="4552950" cy="4743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5626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83.93183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JagannnadhaPuram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83.92979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JagannnadhaPuram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842" name="Picture 2"/>
          <p:cNvPicPr>
            <a:picLocks noChangeAspect="1" noChangeArrowheads="1"/>
          </p:cNvPicPr>
          <p:nvPr/>
        </p:nvPicPr>
        <p:blipFill>
          <a:blip r:embed="rId2"/>
          <a:srcRect r="5344" b="2083"/>
          <a:stretch>
            <a:fillRect/>
          </a:stretch>
        </p:blipFill>
        <p:spPr bwMode="auto">
          <a:xfrm>
            <a:off x="304800" y="1219201"/>
            <a:ext cx="4572000" cy="34658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3843" name="Picture 3"/>
          <p:cNvPicPr>
            <a:picLocks noChangeAspect="1" noChangeArrowheads="1"/>
          </p:cNvPicPr>
          <p:nvPr/>
        </p:nvPicPr>
        <p:blipFill>
          <a:blip r:embed="rId3"/>
          <a:srcRect l="4651"/>
          <a:stretch>
            <a:fillRect/>
          </a:stretch>
        </p:blipFill>
        <p:spPr bwMode="auto">
          <a:xfrm>
            <a:off x="5105400" y="1219200"/>
            <a:ext cx="4572000" cy="34661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5890" name="Picture 2"/>
          <p:cNvPicPr>
            <a:picLocks noChangeAspect="1" noChangeArrowheads="1"/>
          </p:cNvPicPr>
          <p:nvPr/>
        </p:nvPicPr>
        <p:blipFill>
          <a:blip r:embed="rId2"/>
          <a:srcRect t="4678" r="8571"/>
          <a:stretch>
            <a:fillRect/>
          </a:stretch>
        </p:blipFill>
        <p:spPr bwMode="auto">
          <a:xfrm>
            <a:off x="381000" y="1524000"/>
            <a:ext cx="3962400" cy="3105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5891" name="Picture 3"/>
          <p:cNvPicPr>
            <a:picLocks noChangeAspect="1" noChangeArrowheads="1"/>
          </p:cNvPicPr>
          <p:nvPr/>
        </p:nvPicPr>
        <p:blipFill>
          <a:blip r:embed="rId3"/>
          <a:srcRect l="13306"/>
          <a:stretch>
            <a:fillRect/>
          </a:stretch>
        </p:blipFill>
        <p:spPr bwMode="auto">
          <a:xfrm>
            <a:off x="5257800" y="1428750"/>
            <a:ext cx="3971925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83.85508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69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219200"/>
            <a:ext cx="4457700" cy="3162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6915" name="Picture 3"/>
          <p:cNvPicPr>
            <a:picLocks noChangeAspect="1" noChangeArrowheads="1"/>
          </p:cNvPicPr>
          <p:nvPr/>
        </p:nvPicPr>
        <p:blipFill>
          <a:blip r:embed="rId3"/>
          <a:srcRect l="4888" t="2374" r="611"/>
          <a:stretch>
            <a:fillRect/>
          </a:stretch>
        </p:blipFill>
        <p:spPr bwMode="auto">
          <a:xfrm>
            <a:off x="5181600" y="1209675"/>
            <a:ext cx="4419600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83.85473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79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757517"/>
            <a:ext cx="3657600" cy="4195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7939" name="Picture 3"/>
          <p:cNvPicPr>
            <a:picLocks noChangeAspect="1" noChangeArrowheads="1"/>
          </p:cNvPicPr>
          <p:nvPr/>
        </p:nvPicPr>
        <p:blipFill>
          <a:blip r:embed="rId3"/>
          <a:srcRect l="3486" t="3024" b="1701"/>
          <a:stretch>
            <a:fillRect/>
          </a:stretch>
        </p:blipFill>
        <p:spPr bwMode="auto">
          <a:xfrm>
            <a:off x="5257800" y="757516"/>
            <a:ext cx="3657600" cy="41612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220200" cy="9144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83.88232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83.87975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18.70876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83.87994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l="2968" t="1399" r="19852" b="2098"/>
          <a:stretch>
            <a:fillRect/>
          </a:stretch>
        </p:blipFill>
        <p:spPr bwMode="auto">
          <a:xfrm>
            <a:off x="1417867" y="1219200"/>
            <a:ext cx="2756452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037492" y="1219200"/>
            <a:ext cx="2801708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81000" y="5029200"/>
          <a:ext cx="9220200" cy="9906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18.71257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83.71633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Pallanki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95400" y="8382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91200" y="8382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6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371600"/>
            <a:ext cx="4276725" cy="3524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0896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371600"/>
            <a:ext cx="4276725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9220200" cy="381000"/>
        </p:xfrm>
        <a:graphic>
          <a:graphicData uri="http://schemas.openxmlformats.org/drawingml/2006/table">
            <a:tbl>
              <a:tblPr/>
              <a:tblGrid>
                <a:gridCol w="243898"/>
                <a:gridCol w="700426"/>
                <a:gridCol w="792150"/>
                <a:gridCol w="917225"/>
                <a:gridCol w="944325"/>
                <a:gridCol w="1134024"/>
                <a:gridCol w="291845"/>
                <a:gridCol w="491967"/>
                <a:gridCol w="525319"/>
                <a:gridCol w="633720"/>
                <a:gridCol w="469035"/>
                <a:gridCol w="516982"/>
                <a:gridCol w="1092332"/>
                <a:gridCol w="466952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18.70366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3058" name="Picture 2"/>
          <p:cNvPicPr>
            <a:picLocks noChangeAspect="1" noChangeArrowheads="1"/>
          </p:cNvPicPr>
          <p:nvPr/>
        </p:nvPicPr>
        <p:blipFill>
          <a:blip r:embed="rId2"/>
          <a:srcRect l="8386" t="7059" r="2725"/>
          <a:stretch>
            <a:fillRect/>
          </a:stretch>
        </p:blipFill>
        <p:spPr bwMode="auto">
          <a:xfrm>
            <a:off x="5486400" y="1371600"/>
            <a:ext cx="4038600" cy="3009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305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990600" y="1371600"/>
            <a:ext cx="4067175" cy="3000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18.70481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4082" name="Picture 2"/>
          <p:cNvPicPr>
            <a:picLocks noChangeAspect="1" noChangeArrowheads="1"/>
          </p:cNvPicPr>
          <p:nvPr/>
        </p:nvPicPr>
        <p:blipFill>
          <a:blip r:embed="rId2"/>
          <a:srcRect t="5275" r="1796"/>
          <a:stretch>
            <a:fillRect/>
          </a:stretch>
        </p:blipFill>
        <p:spPr bwMode="auto">
          <a:xfrm>
            <a:off x="1219200" y="1219200"/>
            <a:ext cx="3124200" cy="4105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4083" name="Picture 3"/>
          <p:cNvPicPr>
            <a:picLocks noChangeAspect="1" noChangeArrowheads="1"/>
          </p:cNvPicPr>
          <p:nvPr/>
        </p:nvPicPr>
        <p:blipFill>
          <a:blip r:embed="rId3"/>
          <a:srcRect l="4651" b="9053"/>
          <a:stretch>
            <a:fillRect/>
          </a:stretch>
        </p:blipFill>
        <p:spPr bwMode="auto">
          <a:xfrm>
            <a:off x="5334000" y="1219200"/>
            <a:ext cx="3124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715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83.87276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83.87275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5106" name="Picture 2"/>
          <p:cNvPicPr>
            <a:picLocks noChangeAspect="1" noChangeArrowheads="1"/>
          </p:cNvPicPr>
          <p:nvPr/>
        </p:nvPicPr>
        <p:blipFill>
          <a:blip r:embed="rId2"/>
          <a:srcRect l="5206" t="6486" b="541"/>
          <a:stretch>
            <a:fillRect/>
          </a:stretch>
        </p:blipFill>
        <p:spPr bwMode="auto">
          <a:xfrm>
            <a:off x="457200" y="1600200"/>
            <a:ext cx="41624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51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600200"/>
            <a:ext cx="4181475" cy="3257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816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83.88550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6130" name="Picture 2"/>
          <p:cNvPicPr>
            <a:picLocks noChangeAspect="1" noChangeArrowheads="1"/>
          </p:cNvPicPr>
          <p:nvPr/>
        </p:nvPicPr>
        <p:blipFill>
          <a:blip r:embed="rId2"/>
          <a:srcRect t="1983" b="830"/>
          <a:stretch>
            <a:fillRect/>
          </a:stretch>
        </p:blipFill>
        <p:spPr bwMode="auto">
          <a:xfrm>
            <a:off x="304800" y="1143000"/>
            <a:ext cx="4572000" cy="3733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613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143000"/>
            <a:ext cx="4572000" cy="367766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334000"/>
          <a:ext cx="9601201" cy="5334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83.86671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18.69898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83.86423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02" name="Picture 2"/>
          <p:cNvPicPr>
            <a:picLocks noChangeAspect="1" noChangeArrowheads="1"/>
          </p:cNvPicPr>
          <p:nvPr/>
        </p:nvPicPr>
        <p:blipFill>
          <a:blip r:embed="rId2"/>
          <a:srcRect t="4010" r="5499" b="1754"/>
          <a:stretch>
            <a:fillRect/>
          </a:stretch>
        </p:blipFill>
        <p:spPr bwMode="auto">
          <a:xfrm>
            <a:off x="533400" y="1447800"/>
            <a:ext cx="44196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19203" name="Picture 3"/>
          <p:cNvPicPr>
            <a:picLocks noChangeAspect="1" noChangeArrowheads="1"/>
          </p:cNvPicPr>
          <p:nvPr/>
        </p:nvPicPr>
        <p:blipFill>
          <a:blip r:embed="rId3"/>
          <a:srcRect l="1695"/>
          <a:stretch>
            <a:fillRect/>
          </a:stretch>
        </p:blipFill>
        <p:spPr bwMode="auto">
          <a:xfrm>
            <a:off x="5105400" y="1447800"/>
            <a:ext cx="4419600" cy="35528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83.89790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524001"/>
            <a:ext cx="4572000" cy="317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3187" name="Picture 3"/>
          <p:cNvPicPr>
            <a:picLocks noChangeAspect="1" noChangeArrowheads="1"/>
          </p:cNvPicPr>
          <p:nvPr/>
        </p:nvPicPr>
        <p:blipFill>
          <a:blip r:embed="rId3"/>
          <a:srcRect l="4248" b="1867"/>
          <a:stretch>
            <a:fillRect/>
          </a:stretch>
        </p:blipFill>
        <p:spPr bwMode="auto">
          <a:xfrm>
            <a:off x="5029200" y="1524000"/>
            <a:ext cx="4572000" cy="310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12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04737"/>
            <a:ext cx="4572000" cy="373399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21251" name="Picture 3"/>
          <p:cNvPicPr>
            <a:picLocks noChangeAspect="1" noChangeArrowheads="1"/>
          </p:cNvPicPr>
          <p:nvPr/>
        </p:nvPicPr>
        <p:blipFill>
          <a:blip r:embed="rId3"/>
          <a:srcRect b="1983"/>
          <a:stretch>
            <a:fillRect/>
          </a:stretch>
        </p:blipFill>
        <p:spPr bwMode="auto">
          <a:xfrm>
            <a:off x="5011230" y="804737"/>
            <a:ext cx="4572000" cy="3767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Solapi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83.88763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Solapi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18.68359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Solapi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18.68177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Solapi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18.67611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83.89472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2274" name="Picture 2"/>
          <p:cNvPicPr>
            <a:picLocks noChangeAspect="1" noChangeArrowheads="1"/>
          </p:cNvPicPr>
          <p:nvPr/>
        </p:nvPicPr>
        <p:blipFill>
          <a:blip r:embed="rId2"/>
          <a:srcRect t="1594" b="1195"/>
          <a:stretch>
            <a:fillRect/>
          </a:stretch>
        </p:blipFill>
        <p:spPr bwMode="auto">
          <a:xfrm>
            <a:off x="228600" y="914400"/>
            <a:ext cx="4572000" cy="31602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22275" name="Picture 3"/>
          <p:cNvPicPr>
            <a:picLocks noChangeAspect="1" noChangeArrowheads="1"/>
          </p:cNvPicPr>
          <p:nvPr/>
        </p:nvPicPr>
        <p:blipFill>
          <a:blip r:embed="rId3"/>
          <a:srcRect r="1813"/>
          <a:stretch>
            <a:fillRect/>
          </a:stretch>
        </p:blipFill>
        <p:spPr bwMode="auto">
          <a:xfrm>
            <a:off x="5029200" y="914400"/>
            <a:ext cx="4572000" cy="31757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1524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83.89132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83.88986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Dabbaguda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83.89640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Marriguda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516" r="3874" b="1887"/>
          <a:stretch>
            <a:fillRect/>
          </a:stretch>
        </p:blipFill>
        <p:spPr bwMode="auto">
          <a:xfrm>
            <a:off x="914400" y="609600"/>
            <a:ext cx="366963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614"/>
          <a:stretch>
            <a:fillRect/>
          </a:stretch>
        </p:blipFill>
        <p:spPr bwMode="auto">
          <a:xfrm>
            <a:off x="5638800" y="609600"/>
            <a:ext cx="36501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9372599" cy="1219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524001"/>
            <a:ext cx="4572000" cy="317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248" b="1867"/>
          <a:stretch>
            <a:fillRect/>
          </a:stretch>
        </p:blipFill>
        <p:spPr bwMode="auto">
          <a:xfrm>
            <a:off x="5029200" y="1524000"/>
            <a:ext cx="4572000" cy="310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2"/>
          <a:srcRect l="4638" t="1874"/>
          <a:stretch>
            <a:fillRect/>
          </a:stretch>
        </p:blipFill>
        <p:spPr bwMode="auto">
          <a:xfrm>
            <a:off x="1295400" y="1295400"/>
            <a:ext cx="3133725" cy="3990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943600" y="1295400"/>
            <a:ext cx="3114675" cy="3990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5" name="Table 4"/>
          <p:cNvGraphicFramePr>
            <a:graphicFrameLocks noGrp="1"/>
          </p:cNvGraphicFramePr>
          <p:nvPr/>
        </p:nvGraphicFramePr>
        <p:xfrm>
          <a:off x="228600" y="56388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18.66784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83.87995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Diguvakuridi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18.66673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Diguvakuridi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66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5800" y="1447800"/>
            <a:ext cx="4124325" cy="3524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366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447800"/>
            <a:ext cx="4267200" cy="3533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83.86144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7634" name="Picture 2"/>
          <p:cNvPicPr>
            <a:picLocks noChangeAspect="1" noChangeArrowheads="1"/>
          </p:cNvPicPr>
          <p:nvPr/>
        </p:nvPicPr>
        <p:blipFill>
          <a:blip r:embed="rId2"/>
          <a:srcRect t="9479"/>
          <a:stretch>
            <a:fillRect/>
          </a:stretch>
        </p:blipFill>
        <p:spPr bwMode="auto">
          <a:xfrm>
            <a:off x="304800" y="990600"/>
            <a:ext cx="4572000" cy="291084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37635" name="Picture 3"/>
          <p:cNvPicPr>
            <a:picLocks noChangeAspect="1" noChangeArrowheads="1"/>
          </p:cNvPicPr>
          <p:nvPr/>
        </p:nvPicPr>
        <p:blipFill>
          <a:blip r:embed="rId3"/>
          <a:srcRect l="1293" r="1777" b="2538"/>
          <a:stretch>
            <a:fillRect/>
          </a:stretch>
        </p:blipFill>
        <p:spPr bwMode="auto">
          <a:xfrm>
            <a:off x="5029200" y="990600"/>
            <a:ext cx="4572000" cy="29260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958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18.66870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Diguvakuridi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18.67009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83.87263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524001"/>
            <a:ext cx="4572000" cy="317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248" b="1867"/>
          <a:stretch>
            <a:fillRect/>
          </a:stretch>
        </p:blipFill>
        <p:spPr bwMode="auto">
          <a:xfrm>
            <a:off x="5029200" y="1524000"/>
            <a:ext cx="4572000" cy="310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682" name="Picture 2"/>
          <p:cNvPicPr>
            <a:picLocks noChangeAspect="1" noChangeArrowheads="1"/>
          </p:cNvPicPr>
          <p:nvPr/>
        </p:nvPicPr>
        <p:blipFill>
          <a:blip r:embed="rId2"/>
          <a:srcRect t="4984"/>
          <a:stretch>
            <a:fillRect/>
          </a:stretch>
        </p:blipFill>
        <p:spPr bwMode="auto">
          <a:xfrm>
            <a:off x="381000" y="1666875"/>
            <a:ext cx="4333875" cy="2905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39683" name="Picture 3"/>
          <p:cNvPicPr>
            <a:picLocks noChangeAspect="1" noChangeArrowheads="1"/>
          </p:cNvPicPr>
          <p:nvPr/>
        </p:nvPicPr>
        <p:blipFill>
          <a:blip r:embed="rId3"/>
          <a:srcRect r="3132" b="6462"/>
          <a:stretch>
            <a:fillRect/>
          </a:stretch>
        </p:blipFill>
        <p:spPr bwMode="auto">
          <a:xfrm>
            <a:off x="5029200" y="1676400"/>
            <a:ext cx="44196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83.87619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Diguvakuridi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18.66204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83.87537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Diguvakuridi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3778" name="Picture 2"/>
          <p:cNvPicPr>
            <a:picLocks noChangeAspect="1" noChangeArrowheads="1"/>
          </p:cNvPicPr>
          <p:nvPr/>
        </p:nvPicPr>
        <p:blipFill>
          <a:blip r:embed="rId2"/>
          <a:srcRect t="4222" r="2326"/>
          <a:stretch>
            <a:fillRect/>
          </a:stretch>
        </p:blipFill>
        <p:spPr bwMode="auto">
          <a:xfrm>
            <a:off x="304800" y="1431471"/>
            <a:ext cx="4572000" cy="32929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3779" name="Picture 3"/>
          <p:cNvPicPr>
            <a:picLocks noChangeAspect="1" noChangeArrowheads="1"/>
          </p:cNvPicPr>
          <p:nvPr/>
        </p:nvPicPr>
        <p:blipFill>
          <a:blip r:embed="rId3"/>
          <a:srcRect l="4519" b="5013"/>
          <a:stretch>
            <a:fillRect/>
          </a:stretch>
        </p:blipFill>
        <p:spPr bwMode="auto">
          <a:xfrm>
            <a:off x="5029200" y="1447801"/>
            <a:ext cx="4572000" cy="32463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18.63399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83.89326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5826" name="Picture 2"/>
          <p:cNvPicPr>
            <a:picLocks noChangeAspect="1" noChangeArrowheads="1"/>
          </p:cNvPicPr>
          <p:nvPr/>
        </p:nvPicPr>
        <p:blipFill>
          <a:blip r:embed="rId2"/>
          <a:srcRect l="8184" t="6723" b="5882"/>
          <a:stretch>
            <a:fillRect/>
          </a:stretch>
        </p:blipFill>
        <p:spPr bwMode="auto">
          <a:xfrm>
            <a:off x="1371600" y="762000"/>
            <a:ext cx="3419475" cy="495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58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762000"/>
            <a:ext cx="3419475" cy="4914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867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83.88898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6850" name="Picture 2"/>
          <p:cNvPicPr>
            <a:picLocks noChangeAspect="1" noChangeArrowheads="1"/>
          </p:cNvPicPr>
          <p:nvPr/>
        </p:nvPicPr>
        <p:blipFill>
          <a:blip r:embed="rId2"/>
          <a:srcRect b="7160"/>
          <a:stretch>
            <a:fillRect/>
          </a:stretch>
        </p:blipFill>
        <p:spPr bwMode="auto">
          <a:xfrm>
            <a:off x="381000" y="1219200"/>
            <a:ext cx="44958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6851" name="Picture 3"/>
          <p:cNvPicPr>
            <a:picLocks noChangeAspect="1" noChangeArrowheads="1"/>
          </p:cNvPicPr>
          <p:nvPr/>
        </p:nvPicPr>
        <p:blipFill>
          <a:blip r:embed="rId3"/>
          <a:srcRect l="6337" t="4051"/>
          <a:stretch>
            <a:fillRect/>
          </a:stretch>
        </p:blipFill>
        <p:spPr bwMode="auto">
          <a:xfrm>
            <a:off x="5181600" y="1219200"/>
            <a:ext cx="4505325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18.63910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Puttigam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78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143000"/>
            <a:ext cx="4429125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787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38725" y="1143000"/>
            <a:ext cx="4562475" cy="31432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8898" name="Picture 2"/>
          <p:cNvPicPr>
            <a:picLocks noChangeAspect="1" noChangeArrowheads="1"/>
          </p:cNvPicPr>
          <p:nvPr/>
        </p:nvPicPr>
        <p:blipFill>
          <a:blip r:embed="rId2"/>
          <a:srcRect t="2192" b="1370"/>
          <a:stretch>
            <a:fillRect/>
          </a:stretch>
        </p:blipFill>
        <p:spPr bwMode="auto">
          <a:xfrm>
            <a:off x="304800" y="1143001"/>
            <a:ext cx="4572000" cy="31008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8899" name="Picture 3"/>
          <p:cNvPicPr>
            <a:picLocks noChangeAspect="1" noChangeArrowheads="1"/>
          </p:cNvPicPr>
          <p:nvPr/>
        </p:nvPicPr>
        <p:blipFill>
          <a:blip r:embed="rId3"/>
          <a:srcRect l="1512"/>
          <a:stretch>
            <a:fillRect/>
          </a:stretch>
        </p:blipFill>
        <p:spPr bwMode="auto">
          <a:xfrm>
            <a:off x="5105400" y="1143000"/>
            <a:ext cx="4572000" cy="30889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00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83.87055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22" name="Picture 2"/>
          <p:cNvPicPr>
            <a:picLocks noChangeAspect="1" noChangeArrowheads="1"/>
          </p:cNvPicPr>
          <p:nvPr/>
        </p:nvPicPr>
        <p:blipFill>
          <a:blip r:embed="rId2"/>
          <a:srcRect t="5742" b="4306"/>
          <a:stretch>
            <a:fillRect/>
          </a:stretch>
        </p:blipFill>
        <p:spPr bwMode="auto">
          <a:xfrm>
            <a:off x="381000" y="1295400"/>
            <a:ext cx="4572000" cy="326819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499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295401"/>
            <a:ext cx="4572000" cy="33010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83.87220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18.65486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83.87378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Kuramanavalasa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524001"/>
            <a:ext cx="4572000" cy="317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248" b="1867"/>
          <a:stretch>
            <a:fillRect/>
          </a:stretch>
        </p:blipFill>
        <p:spPr bwMode="auto">
          <a:xfrm>
            <a:off x="5029200" y="1524000"/>
            <a:ext cx="4572000" cy="310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0946" name="Picture 2"/>
          <p:cNvPicPr>
            <a:picLocks noChangeAspect="1" noChangeArrowheads="1"/>
          </p:cNvPicPr>
          <p:nvPr/>
        </p:nvPicPr>
        <p:blipFill>
          <a:blip r:embed="rId2"/>
          <a:srcRect b="1687"/>
          <a:stretch>
            <a:fillRect/>
          </a:stretch>
        </p:blipFill>
        <p:spPr bwMode="auto">
          <a:xfrm>
            <a:off x="228600" y="914401"/>
            <a:ext cx="4572000" cy="36220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0947" name="Picture 3"/>
          <p:cNvPicPr>
            <a:picLocks noChangeAspect="1" noChangeArrowheads="1"/>
          </p:cNvPicPr>
          <p:nvPr/>
        </p:nvPicPr>
        <p:blipFill>
          <a:blip r:embed="rId3"/>
          <a:srcRect r="3525"/>
          <a:stretch>
            <a:fillRect/>
          </a:stretch>
        </p:blipFill>
        <p:spPr bwMode="auto">
          <a:xfrm>
            <a:off x="5029200" y="914400"/>
            <a:ext cx="4572000" cy="360484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83.87909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Kuramanavalasa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18.64845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83.88026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Kuramanavalasa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Kuramanavalasa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2994" name="Picture 2"/>
          <p:cNvPicPr>
            <a:picLocks noChangeAspect="1" noChangeArrowheads="1"/>
          </p:cNvPicPr>
          <p:nvPr/>
        </p:nvPicPr>
        <p:blipFill>
          <a:blip r:embed="rId2"/>
          <a:srcRect t="2807" r="759"/>
          <a:stretch>
            <a:fillRect/>
          </a:stretch>
        </p:blipFill>
        <p:spPr bwMode="auto">
          <a:xfrm>
            <a:off x="838200" y="1524000"/>
            <a:ext cx="3733800" cy="26384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29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1447800"/>
            <a:ext cx="3724275" cy="2609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00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GARLAPADU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18.64954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83.88680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6066" name="Picture 2"/>
          <p:cNvPicPr>
            <a:picLocks noChangeAspect="1" noChangeArrowheads="1"/>
          </p:cNvPicPr>
          <p:nvPr/>
        </p:nvPicPr>
        <p:blipFill>
          <a:blip r:embed="rId2"/>
          <a:srcRect l="4633" t="4145"/>
          <a:stretch>
            <a:fillRect/>
          </a:stretch>
        </p:blipFill>
        <p:spPr bwMode="auto">
          <a:xfrm>
            <a:off x="304800" y="1447800"/>
            <a:ext cx="4572000" cy="34243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6067" name="Picture 3"/>
          <p:cNvPicPr>
            <a:picLocks noChangeAspect="1" noChangeArrowheads="1"/>
          </p:cNvPicPr>
          <p:nvPr/>
        </p:nvPicPr>
        <p:blipFill>
          <a:blip r:embed="rId3"/>
          <a:srcRect b="4167"/>
          <a:stretch>
            <a:fillRect/>
          </a:stretch>
        </p:blipFill>
        <p:spPr bwMode="auto">
          <a:xfrm>
            <a:off x="5105400" y="1447800"/>
            <a:ext cx="4572000" cy="33853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18.66519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83.86149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7090" name="Picture 2"/>
          <p:cNvPicPr>
            <a:picLocks noChangeAspect="1" noChangeArrowheads="1"/>
          </p:cNvPicPr>
          <p:nvPr/>
        </p:nvPicPr>
        <p:blipFill>
          <a:blip r:embed="rId2"/>
          <a:srcRect r="9324"/>
          <a:stretch>
            <a:fillRect/>
          </a:stretch>
        </p:blipFill>
        <p:spPr bwMode="auto">
          <a:xfrm>
            <a:off x="304800" y="1219201"/>
            <a:ext cx="4572000" cy="31893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7091" name="Picture 3"/>
          <p:cNvPicPr>
            <a:picLocks noChangeAspect="1" noChangeArrowheads="1"/>
          </p:cNvPicPr>
          <p:nvPr/>
        </p:nvPicPr>
        <p:blipFill>
          <a:blip r:embed="rId3"/>
          <a:srcRect l="4580" t="2254"/>
          <a:stretch>
            <a:fillRect/>
          </a:stretch>
        </p:blipFill>
        <p:spPr bwMode="auto">
          <a:xfrm>
            <a:off x="5029200" y="1219200"/>
            <a:ext cx="4572000" cy="3172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KORADA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18.66911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83.86041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8114" name="Picture 2"/>
          <p:cNvPicPr>
            <a:picLocks noChangeAspect="1" noChangeArrowheads="1"/>
          </p:cNvPicPr>
          <p:nvPr/>
        </p:nvPicPr>
        <p:blipFill>
          <a:blip r:embed="rId2"/>
          <a:srcRect l="5155"/>
          <a:stretch>
            <a:fillRect/>
          </a:stretch>
        </p:blipFill>
        <p:spPr bwMode="auto">
          <a:xfrm>
            <a:off x="381000" y="1057275"/>
            <a:ext cx="4572000" cy="32861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8115" name="Picture 3"/>
          <p:cNvPicPr>
            <a:picLocks noChangeAspect="1" noChangeArrowheads="1"/>
          </p:cNvPicPr>
          <p:nvPr/>
        </p:nvPicPr>
        <p:blipFill>
          <a:blip r:embed="rId3"/>
          <a:srcRect b="2041"/>
          <a:stretch>
            <a:fillRect/>
          </a:stretch>
        </p:blipFill>
        <p:spPr bwMode="auto">
          <a:xfrm>
            <a:off x="5105400" y="1066800"/>
            <a:ext cx="4572000" cy="32446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18.83503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83.82060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91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38200" y="1295400"/>
            <a:ext cx="4067175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591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91125" y="1295400"/>
            <a:ext cx="4257675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18.83016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524001"/>
            <a:ext cx="4572000" cy="3178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4248" b="1867"/>
          <a:stretch>
            <a:fillRect/>
          </a:stretch>
        </p:blipFill>
        <p:spPr bwMode="auto">
          <a:xfrm>
            <a:off x="5029200" y="1524000"/>
            <a:ext cx="4572000" cy="31099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876800"/>
          <a:ext cx="9448800" cy="1143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83.70569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83.70949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Gujji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22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838200" y="1143000"/>
            <a:ext cx="3714750" cy="29241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6221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410200" y="1143000"/>
            <a:ext cx="3667125" cy="2752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876800"/>
          <a:ext cx="9144001" cy="381000"/>
        </p:xfrm>
        <a:graphic>
          <a:graphicData uri="http://schemas.openxmlformats.org/drawingml/2006/table">
            <a:tbl>
              <a:tblPr/>
              <a:tblGrid>
                <a:gridCol w="241883"/>
                <a:gridCol w="694638"/>
                <a:gridCol w="785603"/>
                <a:gridCol w="909645"/>
                <a:gridCol w="936520"/>
                <a:gridCol w="1124652"/>
                <a:gridCol w="289433"/>
                <a:gridCol w="487901"/>
                <a:gridCol w="520978"/>
                <a:gridCol w="628482"/>
                <a:gridCol w="465159"/>
                <a:gridCol w="512709"/>
                <a:gridCol w="1083305"/>
                <a:gridCol w="463093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18.82483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3234" name="Picture 2"/>
          <p:cNvPicPr>
            <a:picLocks noChangeAspect="1" noChangeArrowheads="1"/>
          </p:cNvPicPr>
          <p:nvPr/>
        </p:nvPicPr>
        <p:blipFill>
          <a:blip r:embed="rId2"/>
          <a:srcRect r="4403" b="6494"/>
          <a:stretch>
            <a:fillRect/>
          </a:stretch>
        </p:blipFill>
        <p:spPr bwMode="auto">
          <a:xfrm>
            <a:off x="533400" y="1295400"/>
            <a:ext cx="43434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63235" name="Picture 3"/>
          <p:cNvPicPr>
            <a:picLocks noChangeAspect="1" noChangeArrowheads="1"/>
          </p:cNvPicPr>
          <p:nvPr/>
        </p:nvPicPr>
        <p:blipFill>
          <a:blip r:embed="rId3"/>
          <a:srcRect l="1731"/>
          <a:stretch>
            <a:fillRect/>
          </a:stretch>
        </p:blipFill>
        <p:spPr bwMode="auto">
          <a:xfrm>
            <a:off x="5257800" y="1295400"/>
            <a:ext cx="4324350" cy="344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83.83921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83.84088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83.83971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Masaguda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425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57175" y="914400"/>
            <a:ext cx="4619625" cy="3676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64259" name="Picture 3"/>
          <p:cNvPicPr>
            <a:picLocks noChangeAspect="1" noChangeArrowheads="1"/>
          </p:cNvPicPr>
          <p:nvPr/>
        </p:nvPicPr>
        <p:blipFill>
          <a:blip r:embed="rId3"/>
          <a:srcRect l="3059" t="3990" r="3633" b="249"/>
          <a:stretch>
            <a:fillRect/>
          </a:stretch>
        </p:blipFill>
        <p:spPr bwMode="auto">
          <a:xfrm>
            <a:off x="4953000" y="914400"/>
            <a:ext cx="46482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18.81794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83.83409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18.81608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83.83568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7330" name="Picture 2"/>
          <p:cNvPicPr>
            <a:picLocks noChangeAspect="1" noChangeArrowheads="1"/>
          </p:cNvPicPr>
          <p:nvPr/>
        </p:nvPicPr>
        <p:blipFill>
          <a:blip r:embed="rId2"/>
          <a:srcRect r="2347" b="4403"/>
          <a:stretch>
            <a:fillRect/>
          </a:stretch>
        </p:blipFill>
        <p:spPr bwMode="auto">
          <a:xfrm>
            <a:off x="304800" y="1735015"/>
            <a:ext cx="4572000" cy="22273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67331" name="Picture 3"/>
          <p:cNvPicPr>
            <a:picLocks noChangeAspect="1" noChangeArrowheads="1"/>
          </p:cNvPicPr>
          <p:nvPr/>
        </p:nvPicPr>
        <p:blipFill>
          <a:blip r:embed="rId3"/>
          <a:srcRect l="4871" t="2572"/>
          <a:stretch>
            <a:fillRect/>
          </a:stretch>
        </p:blipFill>
        <p:spPr bwMode="auto">
          <a:xfrm>
            <a:off x="5181600" y="1752600"/>
            <a:ext cx="4572000" cy="22165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5720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83.83351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83.83117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18.82150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18.82272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1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600200"/>
            <a:ext cx="4419600" cy="2751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211" name="Picture 3"/>
          <p:cNvPicPr>
            <a:picLocks noChangeAspect="1" noChangeArrowheads="1"/>
          </p:cNvPicPr>
          <p:nvPr/>
        </p:nvPicPr>
        <p:blipFill>
          <a:blip r:embed="rId3"/>
          <a:srcRect r="3114" b="4546"/>
          <a:stretch>
            <a:fillRect/>
          </a:stretch>
        </p:blipFill>
        <p:spPr bwMode="auto">
          <a:xfrm>
            <a:off x="5105400" y="16002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9378" name="Picture 2"/>
          <p:cNvPicPr>
            <a:picLocks noChangeAspect="1" noChangeArrowheads="1"/>
          </p:cNvPicPr>
          <p:nvPr/>
        </p:nvPicPr>
        <p:blipFill>
          <a:blip r:embed="rId2"/>
          <a:srcRect b="2439"/>
          <a:stretch>
            <a:fillRect/>
          </a:stretch>
        </p:blipFill>
        <p:spPr bwMode="auto">
          <a:xfrm>
            <a:off x="304800" y="735571"/>
            <a:ext cx="4572000" cy="44460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69379" name="Picture 3"/>
          <p:cNvPicPr>
            <a:picLocks noChangeAspect="1" noChangeArrowheads="1"/>
          </p:cNvPicPr>
          <p:nvPr/>
        </p:nvPicPr>
        <p:blipFill>
          <a:blip r:embed="rId3"/>
          <a:srcRect l="1288"/>
          <a:stretch>
            <a:fillRect/>
          </a:stretch>
        </p:blipFill>
        <p:spPr bwMode="auto">
          <a:xfrm>
            <a:off x="5029200" y="758768"/>
            <a:ext cx="4572000" cy="4422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86400"/>
          <a:ext cx="9448800" cy="990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18.80920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83.82713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18.80572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83.82561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34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447800"/>
            <a:ext cx="4095750" cy="296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7347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95900" y="1447800"/>
            <a:ext cx="39243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18.81318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83.82801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Dibbaguda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75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066800"/>
            <a:ext cx="4400550" cy="3248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775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48275" y="1066800"/>
            <a:ext cx="4352925" cy="3219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18.81279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18.81183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85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447800"/>
            <a:ext cx="4572000" cy="27594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78595" name="Picture 3"/>
          <p:cNvPicPr>
            <a:picLocks noChangeAspect="1" noChangeArrowheads="1"/>
          </p:cNvPicPr>
          <p:nvPr/>
        </p:nvPicPr>
        <p:blipFill>
          <a:blip r:embed="rId3"/>
          <a:srcRect l="4203" t="2432" r="7531" b="5167"/>
          <a:stretch>
            <a:fillRect/>
          </a:stretch>
        </p:blipFill>
        <p:spPr bwMode="auto">
          <a:xfrm>
            <a:off x="5105400" y="1447800"/>
            <a:ext cx="4572000" cy="27577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6482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83.83283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18.79668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83.83432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600200"/>
            <a:ext cx="4419600" cy="2751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r="3114" b="4546"/>
          <a:stretch>
            <a:fillRect/>
          </a:stretch>
        </p:blipFill>
        <p:spPr bwMode="auto">
          <a:xfrm>
            <a:off x="5105400" y="16002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5720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642" name="Picture 2"/>
          <p:cNvPicPr>
            <a:picLocks noChangeAspect="1" noChangeArrowheads="1"/>
          </p:cNvPicPr>
          <p:nvPr/>
        </p:nvPicPr>
        <p:blipFill>
          <a:blip r:embed="rId2"/>
          <a:srcRect b="1104"/>
          <a:stretch>
            <a:fillRect/>
          </a:stretch>
        </p:blipFill>
        <p:spPr bwMode="auto">
          <a:xfrm>
            <a:off x="1219200" y="838200"/>
            <a:ext cx="3143250" cy="426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80643" name="Picture 3"/>
          <p:cNvPicPr>
            <a:picLocks noChangeAspect="1" noChangeArrowheads="1"/>
          </p:cNvPicPr>
          <p:nvPr/>
        </p:nvPicPr>
        <p:blipFill>
          <a:blip r:embed="rId3"/>
          <a:srcRect l="4585" t="3463"/>
          <a:stretch>
            <a:fillRect/>
          </a:stretch>
        </p:blipFill>
        <p:spPr bwMode="auto">
          <a:xfrm>
            <a:off x="5715000" y="857250"/>
            <a:ext cx="3171825" cy="4248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410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18.80112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83.83418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37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066800"/>
            <a:ext cx="440055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83715" name="Picture 3"/>
          <p:cNvPicPr>
            <a:picLocks noChangeAspect="1" noChangeArrowheads="1"/>
          </p:cNvPicPr>
          <p:nvPr/>
        </p:nvPicPr>
        <p:blipFill>
          <a:blip r:embed="rId3"/>
          <a:srcRect l="1670" r="1461" b="4972"/>
          <a:stretch>
            <a:fillRect/>
          </a:stretch>
        </p:blipFill>
        <p:spPr bwMode="auto">
          <a:xfrm>
            <a:off x="5105400" y="1066800"/>
            <a:ext cx="44196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83.81185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5762" name="Picture 2"/>
          <p:cNvPicPr>
            <a:picLocks noChangeAspect="1" noChangeArrowheads="1"/>
          </p:cNvPicPr>
          <p:nvPr/>
        </p:nvPicPr>
        <p:blipFill>
          <a:blip r:embed="rId2"/>
          <a:srcRect r="2403"/>
          <a:stretch>
            <a:fillRect/>
          </a:stretch>
        </p:blipFill>
        <p:spPr bwMode="auto">
          <a:xfrm>
            <a:off x="304800" y="1219201"/>
            <a:ext cx="4572000" cy="37234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85763" name="Picture 3"/>
          <p:cNvPicPr>
            <a:picLocks noChangeAspect="1" noChangeArrowheads="1"/>
          </p:cNvPicPr>
          <p:nvPr/>
        </p:nvPicPr>
        <p:blipFill>
          <a:blip r:embed="rId3"/>
          <a:srcRect r="-763" b="2703"/>
          <a:stretch>
            <a:fillRect/>
          </a:stretch>
        </p:blipFill>
        <p:spPr bwMode="auto">
          <a:xfrm>
            <a:off x="5105400" y="1219201"/>
            <a:ext cx="4572000" cy="37407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6786" name="Picture 2"/>
          <p:cNvPicPr>
            <a:picLocks noChangeAspect="1" noChangeArrowheads="1"/>
          </p:cNvPicPr>
          <p:nvPr/>
        </p:nvPicPr>
        <p:blipFill>
          <a:blip r:embed="rId2"/>
          <a:srcRect l="8493"/>
          <a:stretch>
            <a:fillRect/>
          </a:stretch>
        </p:blipFill>
        <p:spPr bwMode="auto">
          <a:xfrm>
            <a:off x="1066800" y="609600"/>
            <a:ext cx="3284039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8678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34000" y="609600"/>
            <a:ext cx="3271706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1295399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18.79277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83.82901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18.79129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83.82376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18.79682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83.82459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83.82653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200" y="1600200"/>
            <a:ext cx="4419600" cy="275122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r="3114" b="4546"/>
          <a:stretch>
            <a:fillRect/>
          </a:stretch>
        </p:blipFill>
        <p:spPr bwMode="auto">
          <a:xfrm>
            <a:off x="5105400" y="1600200"/>
            <a:ext cx="4572000" cy="2743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45720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18.70687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83.71143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83.70878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18.70768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83.70717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140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140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9858" name="Picture 2"/>
          <p:cNvPicPr>
            <a:picLocks noChangeAspect="1" noChangeArrowheads="1"/>
          </p:cNvPicPr>
          <p:nvPr/>
        </p:nvPicPr>
        <p:blipFill>
          <a:blip r:embed="rId2"/>
          <a:srcRect r="5797"/>
          <a:stretch>
            <a:fillRect/>
          </a:stretch>
        </p:blipFill>
        <p:spPr bwMode="auto">
          <a:xfrm>
            <a:off x="501502" y="609600"/>
            <a:ext cx="4146698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89859" name="Picture 3"/>
          <p:cNvPicPr>
            <a:picLocks noChangeAspect="1" noChangeArrowheads="1"/>
          </p:cNvPicPr>
          <p:nvPr/>
        </p:nvPicPr>
        <p:blipFill>
          <a:blip r:embed="rId3"/>
          <a:srcRect t="1536"/>
          <a:stretch>
            <a:fillRect/>
          </a:stretch>
        </p:blipFill>
        <p:spPr bwMode="auto">
          <a:xfrm>
            <a:off x="5257800" y="609600"/>
            <a:ext cx="4170947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18.79090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83.81533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18.79370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83.81358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18.79413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83.81244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6002" name="Picture 2"/>
          <p:cNvPicPr>
            <a:picLocks noChangeAspect="1" noChangeArrowheads="1"/>
          </p:cNvPicPr>
          <p:nvPr/>
        </p:nvPicPr>
        <p:blipFill>
          <a:blip r:embed="rId2"/>
          <a:srcRect l="1778" t="6916"/>
          <a:stretch>
            <a:fillRect/>
          </a:stretch>
        </p:blipFill>
        <p:spPr bwMode="auto">
          <a:xfrm>
            <a:off x="685800" y="1524000"/>
            <a:ext cx="4210050" cy="3076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96003" name="Picture 3"/>
          <p:cNvPicPr>
            <a:picLocks noChangeAspect="1" noChangeArrowheads="1"/>
          </p:cNvPicPr>
          <p:nvPr/>
        </p:nvPicPr>
        <p:blipFill>
          <a:blip r:embed="rId3"/>
          <a:srcRect r="9836" b="5325"/>
          <a:stretch>
            <a:fillRect/>
          </a:stretch>
        </p:blipFill>
        <p:spPr bwMode="auto">
          <a:xfrm>
            <a:off x="5257800" y="1524000"/>
            <a:ext cx="4191000" cy="3048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18.80068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0098" name="Picture 2"/>
          <p:cNvPicPr>
            <a:picLocks noChangeAspect="1" noChangeArrowheads="1"/>
          </p:cNvPicPr>
          <p:nvPr/>
        </p:nvPicPr>
        <p:blipFill>
          <a:blip r:embed="rId2"/>
          <a:srcRect l="6630"/>
          <a:stretch>
            <a:fillRect/>
          </a:stretch>
        </p:blipFill>
        <p:spPr bwMode="auto">
          <a:xfrm>
            <a:off x="1524000" y="762000"/>
            <a:ext cx="3219450" cy="4629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0099" name="Picture 3"/>
          <p:cNvPicPr>
            <a:picLocks noChangeAspect="1" noChangeArrowheads="1"/>
          </p:cNvPicPr>
          <p:nvPr/>
        </p:nvPicPr>
        <p:blipFill>
          <a:blip r:embed="rId3"/>
          <a:srcRect t="1616"/>
          <a:stretch>
            <a:fillRect/>
          </a:stretch>
        </p:blipFill>
        <p:spPr bwMode="auto">
          <a:xfrm>
            <a:off x="5943600" y="762000"/>
            <a:ext cx="3228975" cy="4638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5626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18.80996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18.81431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83.79952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1122" name="Picture 2"/>
          <p:cNvPicPr>
            <a:picLocks noChangeAspect="1" noChangeArrowheads="1"/>
          </p:cNvPicPr>
          <p:nvPr/>
        </p:nvPicPr>
        <p:blipFill>
          <a:blip r:embed="rId2"/>
          <a:srcRect b="12690"/>
          <a:stretch>
            <a:fillRect/>
          </a:stretch>
        </p:blipFill>
        <p:spPr bwMode="auto">
          <a:xfrm>
            <a:off x="304800" y="914400"/>
            <a:ext cx="4572000" cy="29507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1123" name="Picture 3"/>
          <p:cNvPicPr>
            <a:picLocks noChangeAspect="1" noChangeArrowheads="1"/>
          </p:cNvPicPr>
          <p:nvPr/>
        </p:nvPicPr>
        <p:blipFill>
          <a:blip r:embed="rId3"/>
          <a:srcRect l="1476" t="2286"/>
          <a:stretch>
            <a:fillRect/>
          </a:stretch>
        </p:blipFill>
        <p:spPr bwMode="auto">
          <a:xfrm>
            <a:off x="5029200" y="914401"/>
            <a:ext cx="4572000" cy="2928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958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83.79736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330" name="Picture 2"/>
          <p:cNvPicPr>
            <a:picLocks noChangeAspect="1" noChangeArrowheads="1"/>
          </p:cNvPicPr>
          <p:nvPr/>
        </p:nvPicPr>
        <p:blipFill>
          <a:blip r:embed="rId2"/>
          <a:srcRect t="4278" r="1782" b="1604"/>
          <a:stretch>
            <a:fillRect/>
          </a:stretch>
        </p:blipFill>
        <p:spPr bwMode="auto">
          <a:xfrm>
            <a:off x="228600" y="1524000"/>
            <a:ext cx="47244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331" name="Picture 3"/>
          <p:cNvPicPr>
            <a:picLocks noChangeAspect="1" noChangeArrowheads="1"/>
          </p:cNvPicPr>
          <p:nvPr/>
        </p:nvPicPr>
        <p:blipFill>
          <a:blip r:embed="rId3"/>
          <a:srcRect l="1597"/>
          <a:stretch>
            <a:fillRect/>
          </a:stretch>
        </p:blipFill>
        <p:spPr bwMode="auto">
          <a:xfrm>
            <a:off x="5029200" y="1524000"/>
            <a:ext cx="4695825" cy="333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3170" name="Picture 2"/>
          <p:cNvPicPr>
            <a:picLocks noChangeAspect="1" noChangeArrowheads="1"/>
          </p:cNvPicPr>
          <p:nvPr/>
        </p:nvPicPr>
        <p:blipFill>
          <a:blip r:embed="rId2"/>
          <a:srcRect t="1985" r="932"/>
          <a:stretch>
            <a:fillRect/>
          </a:stretch>
        </p:blipFill>
        <p:spPr bwMode="auto">
          <a:xfrm>
            <a:off x="304800" y="1458861"/>
            <a:ext cx="4572000" cy="24273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3171" name="Picture 3"/>
          <p:cNvPicPr>
            <a:picLocks noChangeAspect="1" noChangeArrowheads="1"/>
          </p:cNvPicPr>
          <p:nvPr/>
        </p:nvPicPr>
        <p:blipFill>
          <a:blip r:embed="rId3"/>
          <a:srcRect b="2244"/>
          <a:stretch>
            <a:fillRect/>
          </a:stretch>
        </p:blipFill>
        <p:spPr bwMode="auto">
          <a:xfrm>
            <a:off x="5029200" y="1447800"/>
            <a:ext cx="4572000" cy="241539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267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83.78931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52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524001"/>
            <a:ext cx="4572000" cy="29549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5219" name="Picture 3"/>
          <p:cNvPicPr>
            <a:picLocks noChangeAspect="1" noChangeArrowheads="1"/>
          </p:cNvPicPr>
          <p:nvPr/>
        </p:nvPicPr>
        <p:blipFill>
          <a:blip r:embed="rId3"/>
          <a:srcRect l="3974" t="6138" r="3312" b="1790"/>
          <a:stretch>
            <a:fillRect/>
          </a:stretch>
        </p:blipFill>
        <p:spPr bwMode="auto">
          <a:xfrm>
            <a:off x="4953000" y="1524000"/>
            <a:ext cx="4572000" cy="29391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18.81690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83.78302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18.81653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7266" name="Picture 2"/>
          <p:cNvPicPr>
            <a:picLocks noChangeAspect="1" noChangeArrowheads="1"/>
          </p:cNvPicPr>
          <p:nvPr/>
        </p:nvPicPr>
        <p:blipFill>
          <a:blip r:embed="rId2"/>
          <a:srcRect r="1754" b="9957"/>
          <a:stretch>
            <a:fillRect/>
          </a:stretch>
        </p:blipFill>
        <p:spPr bwMode="auto">
          <a:xfrm>
            <a:off x="304800" y="914401"/>
            <a:ext cx="4572000" cy="33963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7267" name="Picture 3"/>
          <p:cNvPicPr>
            <a:picLocks noChangeAspect="1" noChangeArrowheads="1"/>
          </p:cNvPicPr>
          <p:nvPr/>
        </p:nvPicPr>
        <p:blipFill>
          <a:blip r:embed="rId3"/>
          <a:srcRect t="1874"/>
          <a:stretch>
            <a:fillRect/>
          </a:stretch>
        </p:blipFill>
        <p:spPr bwMode="auto">
          <a:xfrm>
            <a:off x="5105400" y="914400"/>
            <a:ext cx="4572000" cy="342695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296400" cy="5334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18.80910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83.77768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93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371600"/>
            <a:ext cx="4572000" cy="3206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09315" name="Picture 3"/>
          <p:cNvPicPr>
            <a:picLocks noChangeAspect="1" noChangeArrowheads="1"/>
          </p:cNvPicPr>
          <p:nvPr/>
        </p:nvPicPr>
        <p:blipFill>
          <a:blip r:embed="rId3"/>
          <a:srcRect l="1426" t="1932" r="3030" b="7246"/>
          <a:stretch>
            <a:fillRect/>
          </a:stretch>
        </p:blipFill>
        <p:spPr bwMode="auto">
          <a:xfrm>
            <a:off x="5029200" y="1371600"/>
            <a:ext cx="4572000" cy="320722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4572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18.81182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83.78486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1362" name="Picture 2"/>
          <p:cNvPicPr>
            <a:picLocks noChangeAspect="1" noChangeArrowheads="1"/>
          </p:cNvPicPr>
          <p:nvPr/>
        </p:nvPicPr>
        <p:blipFill>
          <a:blip r:embed="rId2"/>
          <a:srcRect b="1754"/>
          <a:stretch>
            <a:fillRect/>
          </a:stretch>
        </p:blipFill>
        <p:spPr bwMode="auto">
          <a:xfrm>
            <a:off x="304800" y="1066801"/>
            <a:ext cx="4572000" cy="34268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11363" name="Picture 3"/>
          <p:cNvPicPr>
            <a:picLocks noChangeAspect="1" noChangeArrowheads="1"/>
          </p:cNvPicPr>
          <p:nvPr/>
        </p:nvPicPr>
        <p:blipFill>
          <a:blip r:embed="rId3"/>
          <a:srcRect l="4388" t="3912"/>
          <a:stretch>
            <a:fillRect/>
          </a:stretch>
        </p:blipFill>
        <p:spPr bwMode="auto">
          <a:xfrm>
            <a:off x="5105400" y="1066800"/>
            <a:ext cx="4572000" cy="34355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524999" cy="914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18.80660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83.78379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18.80574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83.77958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83.78242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18.80648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83.78516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4278" r="1782" b="1604"/>
          <a:stretch>
            <a:fillRect/>
          </a:stretch>
        </p:blipFill>
        <p:spPr bwMode="auto">
          <a:xfrm>
            <a:off x="228600" y="1524000"/>
            <a:ext cx="47244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597"/>
          <a:stretch>
            <a:fillRect/>
          </a:stretch>
        </p:blipFill>
        <p:spPr bwMode="auto">
          <a:xfrm>
            <a:off x="5029200" y="1524000"/>
            <a:ext cx="4695825" cy="333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105400"/>
          <a:ext cx="9524999" cy="609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18.71192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 NORTH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18.71331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83.69882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2386" name="Picture 2"/>
          <p:cNvPicPr>
            <a:picLocks noChangeAspect="1" noChangeArrowheads="1"/>
          </p:cNvPicPr>
          <p:nvPr/>
        </p:nvPicPr>
        <p:blipFill>
          <a:blip r:embed="rId2"/>
          <a:srcRect l="3089" t="6030"/>
          <a:stretch>
            <a:fillRect/>
          </a:stretch>
        </p:blipFill>
        <p:spPr bwMode="auto">
          <a:xfrm>
            <a:off x="304800" y="1524001"/>
            <a:ext cx="4572000" cy="34062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12387" name="Picture 3"/>
          <p:cNvPicPr>
            <a:picLocks noChangeAspect="1" noChangeArrowheads="1"/>
          </p:cNvPicPr>
          <p:nvPr/>
        </p:nvPicPr>
        <p:blipFill>
          <a:blip r:embed="rId3"/>
          <a:srcRect r="8197" b="3590"/>
          <a:stretch>
            <a:fillRect/>
          </a:stretch>
        </p:blipFill>
        <p:spPr bwMode="auto">
          <a:xfrm>
            <a:off x="4953000" y="1524001"/>
            <a:ext cx="4572000" cy="34108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83.78675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6482" name="Picture 2"/>
          <p:cNvPicPr>
            <a:picLocks noChangeAspect="1" noChangeArrowheads="1"/>
          </p:cNvPicPr>
          <p:nvPr/>
        </p:nvPicPr>
        <p:blipFill>
          <a:blip r:embed="rId2"/>
          <a:srcRect t="1423" r="8094" b="356"/>
          <a:stretch>
            <a:fillRect/>
          </a:stretch>
        </p:blipFill>
        <p:spPr bwMode="auto">
          <a:xfrm>
            <a:off x="1066800" y="533400"/>
            <a:ext cx="3352800" cy="5257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16483" name="Picture 3"/>
          <p:cNvPicPr>
            <a:picLocks noChangeAspect="1" noChangeArrowheads="1"/>
          </p:cNvPicPr>
          <p:nvPr/>
        </p:nvPicPr>
        <p:blipFill>
          <a:blip r:embed="rId3"/>
          <a:srcRect l="2204"/>
          <a:stretch>
            <a:fillRect/>
          </a:stretch>
        </p:blipFill>
        <p:spPr bwMode="auto">
          <a:xfrm>
            <a:off x="5257800" y="533400"/>
            <a:ext cx="3381375" cy="5267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9436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18.80934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83.77425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83.77357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7506" name="Picture 2"/>
          <p:cNvPicPr>
            <a:picLocks noChangeAspect="1" noChangeArrowheads="1"/>
          </p:cNvPicPr>
          <p:nvPr/>
        </p:nvPicPr>
        <p:blipFill>
          <a:blip r:embed="rId2"/>
          <a:srcRect b="9677"/>
          <a:stretch>
            <a:fillRect/>
          </a:stretch>
        </p:blipFill>
        <p:spPr bwMode="auto">
          <a:xfrm>
            <a:off x="304800" y="1143001"/>
            <a:ext cx="4572000" cy="28821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1750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143000"/>
            <a:ext cx="4572000" cy="29133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95800"/>
          <a:ext cx="9296400" cy="4572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524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18.80468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524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18.80529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83.77470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1955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143000"/>
            <a:ext cx="4667250" cy="3238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19555" name="Picture 3"/>
          <p:cNvPicPr>
            <a:picLocks noChangeAspect="1" noChangeArrowheads="1"/>
          </p:cNvPicPr>
          <p:nvPr/>
        </p:nvPicPr>
        <p:blipFill>
          <a:blip r:embed="rId3"/>
          <a:srcRect l="4571" t="2279" r="2477"/>
          <a:stretch>
            <a:fillRect/>
          </a:stretch>
        </p:blipFill>
        <p:spPr bwMode="auto">
          <a:xfrm>
            <a:off x="5029200" y="1143000"/>
            <a:ext cx="464820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724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83.77619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l="49057"/>
          <a:stretch>
            <a:fillRect/>
          </a:stretch>
        </p:blipFill>
        <p:spPr bwMode="auto">
          <a:xfrm>
            <a:off x="952500" y="1524000"/>
            <a:ext cx="30861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45991" t="6130" r="4387"/>
          <a:stretch>
            <a:fillRect/>
          </a:stretch>
        </p:blipFill>
        <p:spPr bwMode="auto">
          <a:xfrm>
            <a:off x="5791200" y="1524000"/>
            <a:ext cx="3124200" cy="2333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419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18.81380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83.77020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r="50943"/>
          <a:stretch>
            <a:fillRect/>
          </a:stretch>
        </p:blipFill>
        <p:spPr bwMode="auto">
          <a:xfrm>
            <a:off x="1066800" y="1143000"/>
            <a:ext cx="2971800" cy="2362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t="6130" r="50378"/>
          <a:stretch>
            <a:fillRect/>
          </a:stretch>
        </p:blipFill>
        <p:spPr bwMode="auto">
          <a:xfrm>
            <a:off x="5867400" y="1171575"/>
            <a:ext cx="3124200" cy="2333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191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18.81281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354" name="Picture 2"/>
          <p:cNvPicPr>
            <a:picLocks noChangeAspect="1" noChangeArrowheads="1"/>
          </p:cNvPicPr>
          <p:nvPr/>
        </p:nvPicPr>
        <p:blipFill>
          <a:blip r:embed="rId2"/>
          <a:srcRect l="4404" t="9852" r="1651"/>
          <a:stretch>
            <a:fillRect/>
          </a:stretch>
        </p:blipFill>
        <p:spPr bwMode="auto">
          <a:xfrm>
            <a:off x="228600" y="1676400"/>
            <a:ext cx="4572000" cy="32682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355" name="Picture 3"/>
          <p:cNvPicPr>
            <a:picLocks noChangeAspect="1" noChangeArrowheads="1"/>
          </p:cNvPicPr>
          <p:nvPr/>
        </p:nvPicPr>
        <p:blipFill>
          <a:blip r:embed="rId3"/>
          <a:srcRect b="1340"/>
          <a:stretch>
            <a:fillRect/>
          </a:stretch>
        </p:blipFill>
        <p:spPr bwMode="auto">
          <a:xfrm>
            <a:off x="5029200" y="1676400"/>
            <a:ext cx="4572000" cy="32925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18.73782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83.67740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Titukupai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3650" name="Picture 2"/>
          <p:cNvPicPr>
            <a:picLocks noChangeAspect="1" noChangeArrowheads="1"/>
          </p:cNvPicPr>
          <p:nvPr/>
        </p:nvPicPr>
        <p:blipFill>
          <a:blip r:embed="rId2"/>
          <a:srcRect l="3252" t="4255" r="4065"/>
          <a:stretch>
            <a:fillRect/>
          </a:stretch>
        </p:blipFill>
        <p:spPr bwMode="auto">
          <a:xfrm>
            <a:off x="685800" y="1295400"/>
            <a:ext cx="43434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36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00650" y="1295400"/>
            <a:ext cx="432435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18.82698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83.75394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5698" name="Picture 2"/>
          <p:cNvPicPr>
            <a:picLocks noChangeAspect="1" noChangeArrowheads="1"/>
          </p:cNvPicPr>
          <p:nvPr/>
        </p:nvPicPr>
        <p:blipFill>
          <a:blip r:embed="rId2"/>
          <a:srcRect l="2716" t="3540" r="849"/>
          <a:stretch>
            <a:fillRect/>
          </a:stretch>
        </p:blipFill>
        <p:spPr bwMode="auto">
          <a:xfrm>
            <a:off x="304800" y="1219201"/>
            <a:ext cx="4572000" cy="35094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5699" name="Picture 3"/>
          <p:cNvPicPr>
            <a:picLocks noChangeAspect="1" noChangeArrowheads="1"/>
          </p:cNvPicPr>
          <p:nvPr/>
        </p:nvPicPr>
        <p:blipFill>
          <a:blip r:embed="rId3"/>
          <a:srcRect b="4846"/>
          <a:stretch>
            <a:fillRect/>
          </a:stretch>
        </p:blipFill>
        <p:spPr bwMode="auto">
          <a:xfrm>
            <a:off x="5105400" y="1219200"/>
            <a:ext cx="4572000" cy="34711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83.75405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83.75377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6722" name="Picture 2"/>
          <p:cNvPicPr>
            <a:picLocks noChangeAspect="1" noChangeArrowheads="1"/>
          </p:cNvPicPr>
          <p:nvPr/>
        </p:nvPicPr>
        <p:blipFill>
          <a:blip r:embed="rId2"/>
          <a:srcRect l="3042"/>
          <a:stretch>
            <a:fillRect/>
          </a:stretch>
        </p:blipFill>
        <p:spPr bwMode="auto">
          <a:xfrm>
            <a:off x="381000" y="838200"/>
            <a:ext cx="4572000" cy="37203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6723" name="Picture 3"/>
          <p:cNvPicPr>
            <a:picLocks noChangeAspect="1" noChangeArrowheads="1"/>
          </p:cNvPicPr>
          <p:nvPr/>
        </p:nvPicPr>
        <p:blipFill>
          <a:blip r:embed="rId3"/>
          <a:srcRect r="1158"/>
          <a:stretch>
            <a:fillRect/>
          </a:stretch>
        </p:blipFill>
        <p:spPr bwMode="auto">
          <a:xfrm>
            <a:off x="5029200" y="838200"/>
            <a:ext cx="4572000" cy="374153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18.81927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83.76728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8770" name="Picture 2"/>
          <p:cNvPicPr>
            <a:picLocks noChangeAspect="1" noChangeArrowheads="1"/>
          </p:cNvPicPr>
          <p:nvPr/>
        </p:nvPicPr>
        <p:blipFill>
          <a:blip r:embed="rId2"/>
          <a:srcRect l="1234" t="12613" r="2469" b="8108"/>
          <a:stretch>
            <a:fillRect/>
          </a:stretch>
        </p:blipFill>
        <p:spPr bwMode="auto">
          <a:xfrm>
            <a:off x="228600" y="1600200"/>
            <a:ext cx="4572000" cy="25790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8771" name="Picture 3"/>
          <p:cNvPicPr>
            <a:picLocks noChangeAspect="1" noChangeArrowheads="1"/>
          </p:cNvPicPr>
          <p:nvPr/>
        </p:nvPicPr>
        <p:blipFill>
          <a:blip r:embed="rId3"/>
          <a:srcRect t="2838" b="-272"/>
          <a:stretch>
            <a:fillRect/>
          </a:stretch>
        </p:blipFill>
        <p:spPr bwMode="auto">
          <a:xfrm>
            <a:off x="5029200" y="1600200"/>
            <a:ext cx="4572000" cy="261579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83.78441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18.82474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83.78932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18.82340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83.78848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18.82231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83.78849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9794" name="Picture 2"/>
          <p:cNvPicPr>
            <a:picLocks noChangeAspect="1" noChangeArrowheads="1"/>
          </p:cNvPicPr>
          <p:nvPr/>
        </p:nvPicPr>
        <p:blipFill>
          <a:blip r:embed="rId2"/>
          <a:srcRect r="1701"/>
          <a:stretch>
            <a:fillRect/>
          </a:stretch>
        </p:blipFill>
        <p:spPr bwMode="auto">
          <a:xfrm>
            <a:off x="228600" y="1143001"/>
            <a:ext cx="4572000" cy="35696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29795" name="Picture 3"/>
          <p:cNvPicPr>
            <a:picLocks noChangeAspect="1" noChangeArrowheads="1"/>
          </p:cNvPicPr>
          <p:nvPr/>
        </p:nvPicPr>
        <p:blipFill>
          <a:blip r:embed="rId3"/>
          <a:srcRect l="2991" t="1882" b="2118"/>
          <a:stretch>
            <a:fillRect/>
          </a:stretch>
        </p:blipFill>
        <p:spPr bwMode="auto">
          <a:xfrm>
            <a:off x="4953000" y="1143001"/>
            <a:ext cx="4572000" cy="35941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OF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18.82104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83.80038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18.82401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83.79887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 t="2516" r="3874" b="1887"/>
          <a:stretch>
            <a:fillRect/>
          </a:stretch>
        </p:blipFill>
        <p:spPr bwMode="auto">
          <a:xfrm>
            <a:off x="914400" y="609600"/>
            <a:ext cx="3669632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 l="1614"/>
          <a:stretch>
            <a:fillRect/>
          </a:stretch>
        </p:blipFill>
        <p:spPr bwMode="auto">
          <a:xfrm>
            <a:off x="5638800" y="609600"/>
            <a:ext cx="365011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5334000"/>
          <a:ext cx="9372599" cy="1219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84.45024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18.79899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84.44945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84.44552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84.44006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KASIBUGGA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MAKARAJOLA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MENDU EXT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84.44258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Sudhikonda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9906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14-03-2018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7150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27-12-2018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50" name="Picture 2"/>
          <p:cNvPicPr>
            <a:picLocks noChangeAspect="1" noChangeArrowheads="1"/>
          </p:cNvPicPr>
          <p:nvPr/>
        </p:nvPicPr>
        <p:blipFill>
          <a:blip r:embed="rId2"/>
          <a:srcRect t="1975" r="5524" b="7161"/>
          <a:stretch>
            <a:fillRect/>
          </a:stretch>
        </p:blipFill>
        <p:spPr bwMode="auto">
          <a:xfrm>
            <a:off x="228600" y="1447800"/>
            <a:ext cx="4724400" cy="3505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44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447800"/>
            <a:ext cx="4695825" cy="354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4572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18.74050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83.68464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Titukupai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1842" name="Picture 2"/>
          <p:cNvPicPr>
            <a:picLocks noChangeAspect="1" noChangeArrowheads="1"/>
          </p:cNvPicPr>
          <p:nvPr/>
        </p:nvPicPr>
        <p:blipFill>
          <a:blip r:embed="rId2"/>
          <a:srcRect r="8300"/>
          <a:stretch>
            <a:fillRect/>
          </a:stretch>
        </p:blipFill>
        <p:spPr bwMode="auto">
          <a:xfrm>
            <a:off x="457200" y="1143000"/>
            <a:ext cx="4419600" cy="3790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31843" name="Picture 3"/>
          <p:cNvPicPr>
            <a:picLocks noChangeAspect="1" noChangeArrowheads="1"/>
          </p:cNvPicPr>
          <p:nvPr/>
        </p:nvPicPr>
        <p:blipFill>
          <a:blip r:embed="rId3"/>
          <a:srcRect l="4908" t="1960"/>
          <a:stretch>
            <a:fillRect/>
          </a:stretch>
        </p:blipFill>
        <p:spPr bwMode="auto">
          <a:xfrm>
            <a:off x="5172075" y="1143000"/>
            <a:ext cx="4429125" cy="3810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410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18.82035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83.80335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593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143000" y="533400"/>
            <a:ext cx="284940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359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867400" y="533400"/>
            <a:ext cx="289275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372599" cy="914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18.80229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83.80779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18.80300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18.80025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83.80929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4.93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18.80863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83.80299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36962" name="Picture 2"/>
          <p:cNvPicPr>
            <a:picLocks noChangeAspect="1" noChangeArrowheads="1"/>
          </p:cNvPicPr>
          <p:nvPr/>
        </p:nvPicPr>
        <p:blipFill>
          <a:blip r:embed="rId2"/>
          <a:srcRect b="2004"/>
          <a:stretch>
            <a:fillRect/>
          </a:stretch>
        </p:blipFill>
        <p:spPr bwMode="auto">
          <a:xfrm>
            <a:off x="304800" y="1219200"/>
            <a:ext cx="4572000" cy="34804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36963" name="Picture 3"/>
          <p:cNvPicPr>
            <a:picLocks noChangeAspect="1" noChangeArrowheads="1"/>
          </p:cNvPicPr>
          <p:nvPr/>
        </p:nvPicPr>
        <p:blipFill>
          <a:blip r:embed="rId3"/>
          <a:srcRect t="3524"/>
          <a:stretch>
            <a:fillRect/>
          </a:stretch>
        </p:blipFill>
        <p:spPr bwMode="auto">
          <a:xfrm>
            <a:off x="5105400" y="1219200"/>
            <a:ext cx="4572000" cy="34407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18.82156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83.80802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1058" name="Picture 2"/>
          <p:cNvPicPr>
            <a:picLocks noChangeAspect="1" noChangeArrowheads="1"/>
          </p:cNvPicPr>
          <p:nvPr/>
        </p:nvPicPr>
        <p:blipFill>
          <a:blip r:embed="rId2"/>
          <a:srcRect t="9901"/>
          <a:stretch>
            <a:fillRect/>
          </a:stretch>
        </p:blipFill>
        <p:spPr bwMode="auto">
          <a:xfrm>
            <a:off x="304800" y="1371600"/>
            <a:ext cx="4572000" cy="3276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1059" name="Picture 3"/>
          <p:cNvPicPr>
            <a:picLocks noChangeAspect="1" noChangeArrowheads="1"/>
          </p:cNvPicPr>
          <p:nvPr/>
        </p:nvPicPr>
        <p:blipFill>
          <a:blip r:embed="rId3"/>
          <a:srcRect l="3065" b="3485"/>
          <a:stretch>
            <a:fillRect/>
          </a:stretch>
        </p:blipFill>
        <p:spPr bwMode="auto">
          <a:xfrm>
            <a:off x="5029200" y="1371600"/>
            <a:ext cx="4572000" cy="32528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POLAVARAM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KOTTURUBATTILI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18.82950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83.81073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082" name="Picture 2"/>
          <p:cNvPicPr>
            <a:picLocks noChangeAspect="1" noChangeArrowheads="1"/>
          </p:cNvPicPr>
          <p:nvPr/>
        </p:nvPicPr>
        <p:blipFill>
          <a:blip r:embed="rId2"/>
          <a:srcRect l="6823" t="1946" r="1066" b="6569"/>
          <a:stretch>
            <a:fillRect/>
          </a:stretch>
        </p:blipFill>
        <p:spPr bwMode="auto">
          <a:xfrm>
            <a:off x="762000" y="1143000"/>
            <a:ext cx="41148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208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143000"/>
            <a:ext cx="4086225" cy="36195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CHINTAPALLI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18.71450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3106" name="Picture 2"/>
          <p:cNvPicPr>
            <a:picLocks noChangeAspect="1" noChangeArrowheads="1"/>
          </p:cNvPicPr>
          <p:nvPr/>
        </p:nvPicPr>
        <p:blipFill>
          <a:blip r:embed="rId2"/>
          <a:srcRect r="5285" b="3911"/>
          <a:stretch>
            <a:fillRect/>
          </a:stretch>
        </p:blipFill>
        <p:spPr bwMode="auto">
          <a:xfrm>
            <a:off x="457200" y="990600"/>
            <a:ext cx="42672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3107" name="Picture 3"/>
          <p:cNvPicPr>
            <a:picLocks noChangeAspect="1" noChangeArrowheads="1"/>
          </p:cNvPicPr>
          <p:nvPr/>
        </p:nvPicPr>
        <p:blipFill>
          <a:blip r:embed="rId3"/>
          <a:srcRect l="6639" t="2260"/>
          <a:stretch>
            <a:fillRect/>
          </a:stretch>
        </p:blipFill>
        <p:spPr bwMode="auto">
          <a:xfrm>
            <a:off x="5029200" y="990600"/>
            <a:ext cx="4286250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CHINTAPALLI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18.68558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84.13019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4130" name="Picture 2"/>
          <p:cNvPicPr>
            <a:picLocks noChangeAspect="1" noChangeArrowheads="1"/>
          </p:cNvPicPr>
          <p:nvPr/>
        </p:nvPicPr>
        <p:blipFill>
          <a:blip r:embed="rId2"/>
          <a:srcRect l="5206" t="6383" b="2128"/>
          <a:stretch>
            <a:fillRect/>
          </a:stretch>
        </p:blipFill>
        <p:spPr bwMode="auto">
          <a:xfrm>
            <a:off x="762000" y="1676400"/>
            <a:ext cx="4162425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4131" name="Picture 3"/>
          <p:cNvPicPr>
            <a:picLocks noChangeAspect="1" noChangeArrowheads="1"/>
          </p:cNvPicPr>
          <p:nvPr/>
        </p:nvPicPr>
        <p:blipFill>
          <a:blip r:embed="rId3"/>
          <a:srcRect r="1566"/>
          <a:stretch>
            <a:fillRect/>
          </a:stretch>
        </p:blipFill>
        <p:spPr bwMode="auto">
          <a:xfrm>
            <a:off x="5410200" y="1676400"/>
            <a:ext cx="4191000" cy="3267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18.69968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84.11390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47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33400" y="1752600"/>
            <a:ext cx="42672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5476" name="Picture 4"/>
          <p:cNvPicPr>
            <a:picLocks noChangeAspect="1" noChangeArrowheads="1"/>
          </p:cNvPicPr>
          <p:nvPr/>
        </p:nvPicPr>
        <p:blipFill>
          <a:blip r:embed="rId3"/>
          <a:srcRect l="5096" r="-212" b="7599"/>
          <a:stretch>
            <a:fillRect/>
          </a:stretch>
        </p:blipFill>
        <p:spPr bwMode="auto">
          <a:xfrm>
            <a:off x="5105400" y="1752600"/>
            <a:ext cx="4267200" cy="2895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18.73844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Titukupai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5154" name="Picture 2"/>
          <p:cNvPicPr>
            <a:picLocks noChangeAspect="1" noChangeArrowheads="1"/>
          </p:cNvPicPr>
          <p:nvPr/>
        </p:nvPicPr>
        <p:blipFill>
          <a:blip r:embed="rId2"/>
          <a:srcRect l="1212" t="5455" r="606" b="3636"/>
          <a:stretch>
            <a:fillRect/>
          </a:stretch>
        </p:blipFill>
        <p:spPr bwMode="auto">
          <a:xfrm>
            <a:off x="304800" y="1444978"/>
            <a:ext cx="4572000" cy="2822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515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444978"/>
            <a:ext cx="4572000" cy="28053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648200"/>
          <a:ext cx="9296400" cy="1295399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85057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84.10854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18.68905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84.10316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18.69269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84.10666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18.69375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84.10274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18.69566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84.10927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5057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PEDDALOGIDI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18.69480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84.11562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Peduru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6178" name="Picture 2"/>
          <p:cNvPicPr>
            <a:picLocks noChangeAspect="1" noChangeArrowheads="1"/>
          </p:cNvPicPr>
          <p:nvPr/>
        </p:nvPicPr>
        <p:blipFill>
          <a:blip r:embed="rId2"/>
          <a:srcRect r="4545"/>
          <a:stretch>
            <a:fillRect/>
          </a:stretch>
        </p:blipFill>
        <p:spPr bwMode="auto">
          <a:xfrm>
            <a:off x="228600" y="1066800"/>
            <a:ext cx="45720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46179" name="Picture 3"/>
          <p:cNvPicPr>
            <a:picLocks noChangeAspect="1" noChangeArrowheads="1"/>
          </p:cNvPicPr>
          <p:nvPr/>
        </p:nvPicPr>
        <p:blipFill>
          <a:blip r:embed="rId3"/>
          <a:srcRect l="7394" b="6468"/>
          <a:stretch>
            <a:fillRect/>
          </a:stretch>
        </p:blipFill>
        <p:spPr bwMode="auto">
          <a:xfrm>
            <a:off x="5029200" y="1066801"/>
            <a:ext cx="4572000" cy="34312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18.75200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84.09826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18.75049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84.09877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2322" name="Picture 2"/>
          <p:cNvPicPr>
            <a:picLocks noChangeAspect="1" noChangeArrowheads="1"/>
          </p:cNvPicPr>
          <p:nvPr/>
        </p:nvPicPr>
        <p:blipFill>
          <a:blip r:embed="rId2"/>
          <a:srcRect l="16456" t="9619" r="3797" b="10220"/>
          <a:stretch>
            <a:fillRect/>
          </a:stretch>
        </p:blipFill>
        <p:spPr bwMode="auto">
          <a:xfrm>
            <a:off x="304800" y="1143001"/>
            <a:ext cx="4572000" cy="36285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5232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115883"/>
            <a:ext cx="4572000" cy="360851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ANTHARABA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18.73861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84.09982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437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09600" y="1143000"/>
            <a:ext cx="4505325" cy="35433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5437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81600" y="1143000"/>
            <a:ext cx="4505325" cy="3476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919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18.76225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84.32714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Murukuntibadra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649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4375" y="1676400"/>
            <a:ext cx="416242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649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53050" y="1676400"/>
            <a:ext cx="3943350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83.66885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5394" name="Picture 2"/>
          <p:cNvPicPr>
            <a:picLocks noChangeAspect="1" noChangeArrowheads="1"/>
          </p:cNvPicPr>
          <p:nvPr/>
        </p:nvPicPr>
        <p:blipFill>
          <a:blip r:embed="rId2"/>
          <a:srcRect l="4340" t="4790" b="2595"/>
          <a:stretch>
            <a:fillRect/>
          </a:stretch>
        </p:blipFill>
        <p:spPr bwMode="auto">
          <a:xfrm>
            <a:off x="228600" y="838200"/>
            <a:ext cx="4691227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55395" name="Picture 3"/>
          <p:cNvPicPr>
            <a:picLocks noChangeAspect="1" noChangeArrowheads="1"/>
          </p:cNvPicPr>
          <p:nvPr/>
        </p:nvPicPr>
        <p:blipFill>
          <a:blip r:embed="rId3"/>
          <a:srcRect r="2041"/>
          <a:stretch>
            <a:fillRect/>
          </a:stretch>
        </p:blipFill>
        <p:spPr bwMode="auto">
          <a:xfrm>
            <a:off x="5105400" y="819150"/>
            <a:ext cx="4662263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334000"/>
          <a:ext cx="9448800" cy="762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3.01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18.74884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84.32238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Murukuntibadra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18.74866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84.32093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84.32099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t="3661" r="13135" b="10298"/>
          <a:stretch>
            <a:fillRect/>
          </a:stretch>
        </p:blipFill>
        <p:spPr bwMode="auto">
          <a:xfrm>
            <a:off x="152400" y="1143000"/>
            <a:ext cx="47244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953000" y="1143000"/>
            <a:ext cx="4743450" cy="35623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152400" y="51816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84.32124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8466" name="Picture 2"/>
          <p:cNvPicPr>
            <a:picLocks noChangeAspect="1" noChangeArrowheads="1"/>
          </p:cNvPicPr>
          <p:nvPr/>
        </p:nvPicPr>
        <p:blipFill>
          <a:blip r:embed="rId2"/>
          <a:srcRect r="2979" b="3297"/>
          <a:stretch>
            <a:fillRect/>
          </a:stretch>
        </p:blipFill>
        <p:spPr bwMode="auto">
          <a:xfrm>
            <a:off x="609600" y="1143000"/>
            <a:ext cx="43434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58467" name="Picture 3"/>
          <p:cNvPicPr>
            <a:picLocks noChangeAspect="1" noChangeArrowheads="1"/>
          </p:cNvPicPr>
          <p:nvPr/>
        </p:nvPicPr>
        <p:blipFill>
          <a:blip r:embed="rId3"/>
          <a:srcRect l="4959" t="2235"/>
          <a:stretch>
            <a:fillRect/>
          </a:stretch>
        </p:blipFill>
        <p:spPr bwMode="auto">
          <a:xfrm>
            <a:off x="5181600" y="1143000"/>
            <a:ext cx="4381500" cy="3333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84.31774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9490" name="Picture 2"/>
          <p:cNvPicPr>
            <a:picLocks noChangeAspect="1" noChangeArrowheads="1"/>
          </p:cNvPicPr>
          <p:nvPr/>
        </p:nvPicPr>
        <p:blipFill>
          <a:blip r:embed="rId2"/>
          <a:srcRect l="3107"/>
          <a:stretch>
            <a:fillRect/>
          </a:stretch>
        </p:blipFill>
        <p:spPr bwMode="auto">
          <a:xfrm>
            <a:off x="304800" y="1066800"/>
            <a:ext cx="4572000" cy="36557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59491" name="Picture 3"/>
          <p:cNvPicPr>
            <a:picLocks noChangeAspect="1" noChangeArrowheads="1"/>
          </p:cNvPicPr>
          <p:nvPr/>
        </p:nvPicPr>
        <p:blipFill>
          <a:blip r:embed="rId3"/>
          <a:srcRect r="4364"/>
          <a:stretch>
            <a:fillRect/>
          </a:stretch>
        </p:blipFill>
        <p:spPr bwMode="auto">
          <a:xfrm>
            <a:off x="5029200" y="1066801"/>
            <a:ext cx="4572000" cy="36104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18.78621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84.31081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Bhavanapuram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R2B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0514" name="Picture 2"/>
          <p:cNvPicPr>
            <a:picLocks noChangeAspect="1" noChangeArrowheads="1"/>
          </p:cNvPicPr>
          <p:nvPr/>
        </p:nvPicPr>
        <p:blipFill>
          <a:blip r:embed="rId2"/>
          <a:srcRect b="971"/>
          <a:stretch>
            <a:fillRect/>
          </a:stretch>
        </p:blipFill>
        <p:spPr bwMode="auto">
          <a:xfrm>
            <a:off x="4953000" y="1143000"/>
            <a:ext cx="4572000" cy="34416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0515" name="Picture 3"/>
          <p:cNvPicPr>
            <a:picLocks noChangeAspect="1" noChangeArrowheads="1"/>
          </p:cNvPicPr>
          <p:nvPr/>
        </p:nvPicPr>
        <p:blipFill>
          <a:blip r:embed="rId3"/>
          <a:srcRect l="5594" t="1918"/>
          <a:stretch>
            <a:fillRect/>
          </a:stretch>
        </p:blipFill>
        <p:spPr bwMode="auto">
          <a:xfrm>
            <a:off x="228600" y="1143000"/>
            <a:ext cx="4572000" cy="346286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18.76162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84.30208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18.75977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84.30215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1538" name="Picture 2"/>
          <p:cNvPicPr>
            <a:picLocks noChangeAspect="1" noChangeArrowheads="1"/>
          </p:cNvPicPr>
          <p:nvPr/>
        </p:nvPicPr>
        <p:blipFill>
          <a:blip r:embed="rId2"/>
          <a:srcRect r="4299" b="1790"/>
          <a:stretch>
            <a:fillRect/>
          </a:stretch>
        </p:blipFill>
        <p:spPr bwMode="auto">
          <a:xfrm>
            <a:off x="228600" y="1219200"/>
            <a:ext cx="45720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1539" name="Picture 3"/>
          <p:cNvPicPr>
            <a:picLocks noChangeAspect="1" noChangeArrowheads="1"/>
          </p:cNvPicPr>
          <p:nvPr/>
        </p:nvPicPr>
        <p:blipFill>
          <a:blip r:embed="rId3"/>
          <a:srcRect l="4469" t="5839"/>
          <a:stretch>
            <a:fillRect/>
          </a:stretch>
        </p:blipFill>
        <p:spPr bwMode="auto">
          <a:xfrm>
            <a:off x="5029200" y="1199147"/>
            <a:ext cx="4572000" cy="344905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18.78146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84.29670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18.78297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84.29490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5713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95325" y="1676400"/>
            <a:ext cx="3876675" cy="3152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5714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10175" y="1685925"/>
            <a:ext cx="3933825" cy="31908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1054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18.73131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3586" name="Picture 2"/>
          <p:cNvPicPr>
            <a:picLocks noChangeAspect="1" noChangeArrowheads="1"/>
          </p:cNvPicPr>
          <p:nvPr/>
        </p:nvPicPr>
        <p:blipFill>
          <a:blip r:embed="rId2"/>
          <a:srcRect b="2870"/>
          <a:stretch>
            <a:fillRect/>
          </a:stretch>
        </p:blipFill>
        <p:spPr bwMode="auto">
          <a:xfrm>
            <a:off x="381000" y="1143000"/>
            <a:ext cx="4572000" cy="329783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3587" name="Picture 3"/>
          <p:cNvPicPr>
            <a:picLocks noChangeAspect="1" noChangeArrowheads="1"/>
          </p:cNvPicPr>
          <p:nvPr/>
        </p:nvPicPr>
        <p:blipFill>
          <a:blip r:embed="rId3"/>
          <a:srcRect l="4977" t="5151"/>
          <a:stretch>
            <a:fillRect/>
          </a:stretch>
        </p:blipFill>
        <p:spPr bwMode="auto">
          <a:xfrm>
            <a:off x="5105400" y="1143000"/>
            <a:ext cx="4572000" cy="330740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18.78027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84.26840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18.77936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84.27126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5634" name="Picture 2"/>
          <p:cNvPicPr>
            <a:picLocks noChangeAspect="1" noChangeArrowheads="1"/>
          </p:cNvPicPr>
          <p:nvPr/>
        </p:nvPicPr>
        <p:blipFill>
          <a:blip r:embed="rId2"/>
          <a:srcRect l="3785" r="315" b="3557"/>
          <a:stretch>
            <a:fillRect/>
          </a:stretch>
        </p:blipFill>
        <p:spPr bwMode="auto">
          <a:xfrm>
            <a:off x="304800" y="1066800"/>
            <a:ext cx="4572000" cy="36696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563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105400" y="1066800"/>
            <a:ext cx="4572000" cy="368320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296400" cy="762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 dirty="0" err="1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  <a:endParaRPr lang="en-IN" sz="800" b="1" i="0" u="none" strike="noStrike" dirty="0">
                        <a:solidFill>
                          <a:srgbClr val="FFFFFF"/>
                        </a:solidFill>
                        <a:latin typeface="Times New Roman"/>
                      </a:endParaRP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18.75016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84.26773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T.K.R.Puram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84.26712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T.K.R.Puram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18.74900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84.26631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T.K.R.Puram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7682" name="Picture 2"/>
          <p:cNvPicPr>
            <a:picLocks noChangeAspect="1" noChangeArrowheads="1"/>
          </p:cNvPicPr>
          <p:nvPr/>
        </p:nvPicPr>
        <p:blipFill>
          <a:blip r:embed="rId2"/>
          <a:srcRect t="8864" r="870"/>
          <a:stretch>
            <a:fillRect/>
          </a:stretch>
        </p:blipFill>
        <p:spPr bwMode="auto">
          <a:xfrm>
            <a:off x="381000" y="1447800"/>
            <a:ext cx="4343400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7683" name="Picture 3"/>
          <p:cNvPicPr>
            <a:picLocks noChangeAspect="1" noChangeArrowheads="1"/>
          </p:cNvPicPr>
          <p:nvPr/>
        </p:nvPicPr>
        <p:blipFill>
          <a:blip r:embed="rId3"/>
          <a:srcRect b="6286"/>
          <a:stretch>
            <a:fillRect/>
          </a:stretch>
        </p:blipFill>
        <p:spPr bwMode="auto">
          <a:xfrm>
            <a:off x="5105400" y="1447800"/>
            <a:ext cx="4333875" cy="3124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18.75137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84.27651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9730" name="Picture 2"/>
          <p:cNvPicPr>
            <a:picLocks noChangeAspect="1" noChangeArrowheads="1"/>
          </p:cNvPicPr>
          <p:nvPr/>
        </p:nvPicPr>
        <p:blipFill>
          <a:blip r:embed="rId2"/>
          <a:srcRect b="4368"/>
          <a:stretch>
            <a:fillRect/>
          </a:stretch>
        </p:blipFill>
        <p:spPr bwMode="auto">
          <a:xfrm>
            <a:off x="304800" y="1219200"/>
            <a:ext cx="4572000" cy="326795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69731" name="Picture 3"/>
          <p:cNvPicPr>
            <a:picLocks noChangeAspect="1" noChangeArrowheads="1"/>
          </p:cNvPicPr>
          <p:nvPr/>
        </p:nvPicPr>
        <p:blipFill>
          <a:blip r:embed="rId3"/>
          <a:srcRect t="3661" r="1518"/>
          <a:stretch>
            <a:fillRect/>
          </a:stretch>
        </p:blipFill>
        <p:spPr bwMode="auto">
          <a:xfrm>
            <a:off x="5105400" y="1219200"/>
            <a:ext cx="4572000" cy="329591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18.75542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84.28023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18.75821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84.28321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0754" name="Picture 2"/>
          <p:cNvPicPr>
            <a:picLocks noChangeAspect="1" noChangeArrowheads="1"/>
          </p:cNvPicPr>
          <p:nvPr/>
        </p:nvPicPr>
        <p:blipFill>
          <a:blip r:embed="rId2"/>
          <a:srcRect l="8418" r="7399"/>
          <a:stretch>
            <a:fillRect/>
          </a:stretch>
        </p:blipFill>
        <p:spPr bwMode="auto">
          <a:xfrm>
            <a:off x="838200" y="990600"/>
            <a:ext cx="30480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7075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715000" y="990600"/>
            <a:ext cx="3003331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334000"/>
          <a:ext cx="9296400" cy="762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18.77787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84.26649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939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18.77697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84.26215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18.77238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84.26278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14375" y="1676400"/>
            <a:ext cx="4162425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353050" y="1676400"/>
            <a:ext cx="3943350" cy="3114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9" name="Table 8"/>
          <p:cNvGraphicFramePr>
            <a:graphicFrameLocks noGrp="1"/>
          </p:cNvGraphicFramePr>
          <p:nvPr/>
        </p:nvGraphicFramePr>
        <p:xfrm>
          <a:off x="228600" y="51054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83.66885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18.73203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83.66956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Kumbhi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10" name="Text Box 22"/>
          <p:cNvSpPr txBox="1">
            <a:spLocks noChangeArrowheads="1"/>
          </p:cNvSpPr>
          <p:nvPr/>
        </p:nvSpPr>
        <p:spPr bwMode="auto">
          <a:xfrm>
            <a:off x="11430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11" name="Text Box 22"/>
          <p:cNvSpPr txBox="1">
            <a:spLocks noChangeArrowheads="1"/>
          </p:cNvSpPr>
          <p:nvPr/>
        </p:nvSpPr>
        <p:spPr bwMode="auto">
          <a:xfrm>
            <a:off x="56388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3826" name="Picture 2"/>
          <p:cNvPicPr>
            <a:picLocks noChangeAspect="1" noChangeArrowheads="1"/>
          </p:cNvPicPr>
          <p:nvPr/>
        </p:nvPicPr>
        <p:blipFill>
          <a:blip r:embed="rId2"/>
          <a:srcRect l="1657" t="1118" b="1118"/>
          <a:stretch>
            <a:fillRect/>
          </a:stretch>
        </p:blipFill>
        <p:spPr bwMode="auto">
          <a:xfrm>
            <a:off x="990600" y="762000"/>
            <a:ext cx="3516119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73827" name="Picture 3"/>
          <p:cNvPicPr>
            <a:picLocks noChangeAspect="1" noChangeArrowheads="1"/>
          </p:cNvPicPr>
          <p:nvPr/>
        </p:nvPicPr>
        <p:blipFill>
          <a:blip r:embed="rId3"/>
          <a:srcRect r="787"/>
          <a:stretch>
            <a:fillRect/>
          </a:stretch>
        </p:blipFill>
        <p:spPr bwMode="auto">
          <a:xfrm>
            <a:off x="5257800" y="762000"/>
            <a:ext cx="3507288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562600"/>
          <a:ext cx="9524999" cy="762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18.76831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84.25710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84.25063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SavaraBanapuram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BANAPURAM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18.75514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84.25329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6898" name="Picture 2"/>
          <p:cNvPicPr>
            <a:picLocks noChangeAspect="1" noChangeArrowheads="1"/>
          </p:cNvPicPr>
          <p:nvPr/>
        </p:nvPicPr>
        <p:blipFill>
          <a:blip r:embed="rId2"/>
          <a:srcRect l="1646" t="3912" b="2200"/>
          <a:stretch>
            <a:fillRect/>
          </a:stretch>
        </p:blipFill>
        <p:spPr bwMode="auto">
          <a:xfrm>
            <a:off x="247650" y="1219200"/>
            <a:ext cx="455295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76899" name="Picture 3"/>
          <p:cNvPicPr>
            <a:picLocks noChangeAspect="1" noChangeArrowheads="1"/>
          </p:cNvPicPr>
          <p:nvPr/>
        </p:nvPicPr>
        <p:blipFill>
          <a:blip r:embed="rId3"/>
          <a:srcRect r="2439"/>
          <a:stretch>
            <a:fillRect/>
          </a:stretch>
        </p:blipFill>
        <p:spPr bwMode="auto">
          <a:xfrm>
            <a:off x="4953000" y="1219200"/>
            <a:ext cx="4572000" cy="36385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84.26411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9970" name="Picture 2"/>
          <p:cNvPicPr>
            <a:picLocks noChangeAspect="1" noChangeArrowheads="1"/>
          </p:cNvPicPr>
          <p:nvPr/>
        </p:nvPicPr>
        <p:blipFill>
          <a:blip r:embed="rId2"/>
          <a:srcRect l="4752" t="1961" b="3922"/>
          <a:stretch>
            <a:fillRect/>
          </a:stretch>
        </p:blipFill>
        <p:spPr bwMode="auto">
          <a:xfrm>
            <a:off x="5029200" y="990600"/>
            <a:ext cx="4581525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79971" name="Picture 3"/>
          <p:cNvPicPr>
            <a:picLocks noChangeAspect="1" noChangeArrowheads="1"/>
          </p:cNvPicPr>
          <p:nvPr/>
        </p:nvPicPr>
        <p:blipFill>
          <a:blip r:embed="rId3"/>
          <a:srcRect r="4192"/>
          <a:stretch>
            <a:fillRect/>
          </a:stretch>
        </p:blipFill>
        <p:spPr bwMode="auto">
          <a:xfrm>
            <a:off x="304800" y="990600"/>
            <a:ext cx="4572000" cy="3705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410200"/>
          <a:ext cx="9601201" cy="381000"/>
        </p:xfrm>
        <a:graphic>
          <a:graphicData uri="http://schemas.openxmlformats.org/drawingml/2006/table">
            <a:tbl>
              <a:tblPr/>
              <a:tblGrid>
                <a:gridCol w="253977"/>
                <a:gridCol w="729370"/>
                <a:gridCol w="824883"/>
                <a:gridCol w="955127"/>
                <a:gridCol w="983346"/>
                <a:gridCol w="1180885"/>
                <a:gridCol w="303905"/>
                <a:gridCol w="512296"/>
                <a:gridCol w="547027"/>
                <a:gridCol w="659906"/>
                <a:gridCol w="488417"/>
                <a:gridCol w="538345"/>
                <a:gridCol w="1137470"/>
                <a:gridCol w="486247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84.25415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Gode kotturu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</p:spTree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0994" name="Picture 2"/>
          <p:cNvPicPr>
            <a:picLocks noChangeAspect="1" noChangeArrowheads="1"/>
          </p:cNvPicPr>
          <p:nvPr/>
        </p:nvPicPr>
        <p:blipFill>
          <a:blip r:embed="rId2"/>
          <a:srcRect l="1623" r="1014" b="1828"/>
          <a:stretch>
            <a:fillRect/>
          </a:stretch>
        </p:blipFill>
        <p:spPr bwMode="auto">
          <a:xfrm>
            <a:off x="381000" y="1219200"/>
            <a:ext cx="4572000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0995" name="Picture 3"/>
          <p:cNvPicPr>
            <a:picLocks noChangeAspect="1" noChangeArrowheads="1"/>
          </p:cNvPicPr>
          <p:nvPr/>
        </p:nvPicPr>
        <p:blipFill>
          <a:blip r:embed="rId3"/>
          <a:srcRect r="4573"/>
          <a:stretch>
            <a:fillRect/>
          </a:stretch>
        </p:blipFill>
        <p:spPr bwMode="auto">
          <a:xfrm>
            <a:off x="5105400" y="1219200"/>
            <a:ext cx="4572000" cy="3609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524999" cy="9906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812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84.23298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Pustilovva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18.74446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84.23227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Pustilovva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18.74212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84.23237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Pustilovva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812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949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18.74341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84.23395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Pustilovva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665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1752600"/>
            <a:ext cx="3800475" cy="28479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366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638800" y="1676400"/>
            <a:ext cx="3810000" cy="2886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83.69148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19200" y="990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990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2018" name="Picture 2"/>
          <p:cNvPicPr>
            <a:picLocks noChangeAspect="1" noChangeArrowheads="1"/>
          </p:cNvPicPr>
          <p:nvPr/>
        </p:nvPicPr>
        <p:blipFill>
          <a:blip r:embed="rId2"/>
          <a:srcRect l="7678" t="4145" b="4663"/>
          <a:stretch>
            <a:fillRect/>
          </a:stretch>
        </p:blipFill>
        <p:spPr bwMode="auto">
          <a:xfrm>
            <a:off x="304800" y="1066800"/>
            <a:ext cx="458152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2019" name="Picture 3"/>
          <p:cNvPicPr>
            <a:picLocks noChangeAspect="1" noChangeArrowheads="1"/>
          </p:cNvPicPr>
          <p:nvPr/>
        </p:nvPicPr>
        <p:blipFill>
          <a:blip r:embed="rId3"/>
          <a:srcRect r="4192"/>
          <a:stretch>
            <a:fillRect/>
          </a:stretch>
        </p:blipFill>
        <p:spPr bwMode="auto">
          <a:xfrm>
            <a:off x="5105400" y="1066800"/>
            <a:ext cx="4572000" cy="3314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006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84.22833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611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219200"/>
            <a:ext cx="4648200" cy="33718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611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198584"/>
            <a:ext cx="4676775" cy="34115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7138" name="Picture 2"/>
          <p:cNvPicPr>
            <a:picLocks noChangeAspect="1" noChangeArrowheads="1"/>
          </p:cNvPicPr>
          <p:nvPr/>
        </p:nvPicPr>
        <p:blipFill>
          <a:blip r:embed="rId2"/>
          <a:srcRect t="6299"/>
          <a:stretch>
            <a:fillRect/>
          </a:stretch>
        </p:blipFill>
        <p:spPr bwMode="auto">
          <a:xfrm>
            <a:off x="304800" y="1371600"/>
            <a:ext cx="4572000" cy="321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7139" name="Picture 3"/>
          <p:cNvPicPr>
            <a:picLocks noChangeAspect="1" noChangeArrowheads="1"/>
          </p:cNvPicPr>
          <p:nvPr/>
        </p:nvPicPr>
        <p:blipFill>
          <a:blip r:embed="rId3"/>
          <a:srcRect l="1556" b="1639"/>
          <a:stretch>
            <a:fillRect/>
          </a:stretch>
        </p:blipFill>
        <p:spPr bwMode="auto">
          <a:xfrm>
            <a:off x="5029200" y="1371600"/>
            <a:ext cx="4572000" cy="32528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4572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2286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286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84.23527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8162" name="Picture 2"/>
          <p:cNvPicPr>
            <a:picLocks noChangeAspect="1" noChangeArrowheads="1"/>
          </p:cNvPicPr>
          <p:nvPr/>
        </p:nvPicPr>
        <p:blipFill>
          <a:blip r:embed="rId2"/>
          <a:srcRect t="2292" b="1433"/>
          <a:stretch>
            <a:fillRect/>
          </a:stretch>
        </p:blipFill>
        <p:spPr bwMode="auto">
          <a:xfrm>
            <a:off x="609600" y="1371600"/>
            <a:ext cx="432435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8163" name="Picture 3"/>
          <p:cNvPicPr>
            <a:picLocks noChangeAspect="1" noChangeArrowheads="1"/>
          </p:cNvPicPr>
          <p:nvPr/>
        </p:nvPicPr>
        <p:blipFill>
          <a:blip r:embed="rId3"/>
          <a:srcRect l="4948" r="1031" b="7945"/>
          <a:stretch>
            <a:fillRect/>
          </a:stretch>
        </p:blipFill>
        <p:spPr bwMode="auto">
          <a:xfrm>
            <a:off x="5181600" y="1371600"/>
            <a:ext cx="43434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NARALOVA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18.71040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84.22155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Ramachandrapuram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9186" name="Picture 2"/>
          <p:cNvPicPr>
            <a:picLocks noChangeAspect="1" noChangeArrowheads="1"/>
          </p:cNvPicPr>
          <p:nvPr/>
        </p:nvPicPr>
        <p:blipFill>
          <a:blip r:embed="rId2"/>
          <a:srcRect t="4420"/>
          <a:stretch>
            <a:fillRect/>
          </a:stretch>
        </p:blipFill>
        <p:spPr bwMode="auto">
          <a:xfrm>
            <a:off x="381000" y="1295400"/>
            <a:ext cx="4581525" cy="32956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89187" name="Picture 3"/>
          <p:cNvPicPr>
            <a:picLocks noChangeAspect="1" noChangeArrowheads="1"/>
          </p:cNvPicPr>
          <p:nvPr/>
        </p:nvPicPr>
        <p:blipFill>
          <a:blip r:embed="rId3"/>
          <a:srcRect r="4382" b="1994"/>
          <a:stretch>
            <a:fillRect/>
          </a:stretch>
        </p:blipFill>
        <p:spPr bwMode="auto">
          <a:xfrm>
            <a:off x="5105400" y="1295400"/>
            <a:ext cx="4572000" cy="3276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0292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JADUPALLI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NARALOVA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18.69694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84.22294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Janturu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0210" name="Picture 2"/>
          <p:cNvPicPr>
            <a:picLocks noChangeAspect="1" noChangeArrowheads="1"/>
          </p:cNvPicPr>
          <p:nvPr/>
        </p:nvPicPr>
        <p:blipFill>
          <a:blip r:embed="rId2"/>
          <a:srcRect t="2241" r="3333"/>
          <a:stretch>
            <a:fillRect/>
          </a:stretch>
        </p:blipFill>
        <p:spPr bwMode="auto">
          <a:xfrm>
            <a:off x="381000" y="1219200"/>
            <a:ext cx="4419600" cy="33242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0211" name="Picture 3"/>
          <p:cNvPicPr>
            <a:picLocks noChangeAspect="1" noChangeArrowheads="1"/>
          </p:cNvPicPr>
          <p:nvPr/>
        </p:nvPicPr>
        <p:blipFill>
          <a:blip r:embed="rId3"/>
          <a:srcRect l="3347"/>
          <a:stretch>
            <a:fillRect/>
          </a:stretch>
        </p:blipFill>
        <p:spPr bwMode="auto">
          <a:xfrm>
            <a:off x="5181600" y="1219200"/>
            <a:ext cx="440055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18.79579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84.04713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1234" name="Picture 2"/>
          <p:cNvPicPr>
            <a:picLocks noChangeAspect="1" noChangeArrowheads="1"/>
          </p:cNvPicPr>
          <p:nvPr/>
        </p:nvPicPr>
        <p:blipFill>
          <a:blip r:embed="rId2"/>
          <a:srcRect b="3836"/>
          <a:stretch>
            <a:fillRect/>
          </a:stretch>
        </p:blipFill>
        <p:spPr bwMode="auto">
          <a:xfrm>
            <a:off x="304800" y="1219201"/>
            <a:ext cx="4572000" cy="3357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1235" name="Picture 3"/>
          <p:cNvPicPr>
            <a:picLocks noChangeAspect="1" noChangeArrowheads="1"/>
          </p:cNvPicPr>
          <p:nvPr/>
        </p:nvPicPr>
        <p:blipFill>
          <a:blip r:embed="rId3"/>
          <a:srcRect l="1542" t="4082"/>
          <a:stretch>
            <a:fillRect/>
          </a:stretch>
        </p:blipFill>
        <p:spPr bwMode="auto">
          <a:xfrm>
            <a:off x="5029200" y="1219201"/>
            <a:ext cx="4572000" cy="336413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18.78493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84.02734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18.78440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84.02634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 dirty="0"/>
          </a:p>
        </p:txBody>
      </p:sp>
    </p:spTree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225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371600"/>
            <a:ext cx="4419794" cy="358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225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371600"/>
            <a:ext cx="4572000" cy="35784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18.78947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84.02866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8352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8352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4306" name="Picture 2"/>
          <p:cNvPicPr>
            <a:picLocks noChangeAspect="1" noChangeArrowheads="1"/>
          </p:cNvPicPr>
          <p:nvPr/>
        </p:nvPicPr>
        <p:blipFill>
          <a:blip r:embed="rId2"/>
          <a:srcRect r="4132"/>
          <a:stretch>
            <a:fillRect/>
          </a:stretch>
        </p:blipFill>
        <p:spPr bwMode="auto">
          <a:xfrm>
            <a:off x="304800" y="1066800"/>
            <a:ext cx="4419600" cy="3419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4307" name="Picture 3"/>
          <p:cNvPicPr>
            <a:picLocks noChangeAspect="1" noChangeArrowheads="1"/>
          </p:cNvPicPr>
          <p:nvPr/>
        </p:nvPicPr>
        <p:blipFill>
          <a:blip r:embed="rId3"/>
          <a:srcRect l="3320" t="4278"/>
          <a:stretch>
            <a:fillRect/>
          </a:stretch>
        </p:blipFill>
        <p:spPr bwMode="auto">
          <a:xfrm>
            <a:off x="5010150" y="1066800"/>
            <a:ext cx="4438650" cy="34099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959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18.76674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84.02039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Baidalapuram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41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1066800"/>
            <a:ext cx="4572000" cy="33556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264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066800"/>
            <a:ext cx="4572000" cy="33674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47244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18.71535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83.67904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83.68067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9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638800" y="609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5330" name="Picture 2"/>
          <p:cNvPicPr>
            <a:picLocks noChangeAspect="1" noChangeArrowheads="1"/>
          </p:cNvPicPr>
          <p:nvPr/>
        </p:nvPicPr>
        <p:blipFill>
          <a:blip r:embed="rId2"/>
          <a:srcRect t="6648"/>
          <a:stretch>
            <a:fillRect/>
          </a:stretch>
        </p:blipFill>
        <p:spPr bwMode="auto">
          <a:xfrm>
            <a:off x="304800" y="1600200"/>
            <a:ext cx="4572000" cy="3125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5331" name="Picture 3"/>
          <p:cNvPicPr>
            <a:picLocks noChangeAspect="1" noChangeArrowheads="1"/>
          </p:cNvPicPr>
          <p:nvPr/>
        </p:nvPicPr>
        <p:blipFill>
          <a:blip r:embed="rId3"/>
          <a:srcRect l="4642" b="2609"/>
          <a:stretch>
            <a:fillRect/>
          </a:stretch>
        </p:blipFill>
        <p:spPr bwMode="auto">
          <a:xfrm>
            <a:off x="5105400" y="1600200"/>
            <a:ext cx="4572000" cy="31160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0292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18.76009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83.99604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0638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10638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8402" name="Picture 2"/>
          <p:cNvPicPr>
            <a:picLocks noChangeAspect="1" noChangeArrowheads="1"/>
          </p:cNvPicPr>
          <p:nvPr/>
        </p:nvPicPr>
        <p:blipFill>
          <a:blip r:embed="rId2"/>
          <a:srcRect l="7273" t="2046" r="5455" b="12020"/>
          <a:stretch>
            <a:fillRect/>
          </a:stretch>
        </p:blipFill>
        <p:spPr bwMode="auto">
          <a:xfrm>
            <a:off x="381000" y="1371600"/>
            <a:ext cx="4572000" cy="3200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8403" name="Picture 3"/>
          <p:cNvPicPr>
            <a:picLocks noChangeAspect="1" noChangeArrowheads="1"/>
          </p:cNvPicPr>
          <p:nvPr/>
        </p:nvPicPr>
        <p:blipFill>
          <a:blip r:embed="rId3"/>
          <a:srcRect r="378"/>
          <a:stretch>
            <a:fillRect/>
          </a:stretch>
        </p:blipFill>
        <p:spPr bwMode="auto">
          <a:xfrm>
            <a:off x="5181600" y="1371600"/>
            <a:ext cx="4572000" cy="318654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18.75498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83.99502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Sodha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942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066801"/>
            <a:ext cx="4572000" cy="364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9427" name="Picture 3"/>
          <p:cNvPicPr>
            <a:picLocks noChangeAspect="1" noChangeArrowheads="1"/>
          </p:cNvPicPr>
          <p:nvPr/>
        </p:nvPicPr>
        <p:blipFill>
          <a:blip r:embed="rId3"/>
          <a:srcRect l="5766" t="1856" r="1982" b="3480"/>
          <a:stretch>
            <a:fillRect/>
          </a:stretch>
        </p:blipFill>
        <p:spPr bwMode="auto">
          <a:xfrm>
            <a:off x="4953000" y="1066801"/>
            <a:ext cx="4572000" cy="36433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054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18.75228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84.00330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6353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762000" y="1143000"/>
            <a:ext cx="4314825" cy="336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6354" name="Picture 2"/>
          <p:cNvPicPr>
            <a:picLocks noChangeAspect="1" noChangeArrowheads="1"/>
          </p:cNvPicPr>
          <p:nvPr/>
        </p:nvPicPr>
        <p:blipFill>
          <a:blip r:embed="rId3"/>
          <a:srcRect l="6544" t="4278" b="1605"/>
          <a:stretch>
            <a:fillRect/>
          </a:stretch>
        </p:blipFill>
        <p:spPr bwMode="auto">
          <a:xfrm>
            <a:off x="5257800" y="1143000"/>
            <a:ext cx="4352925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18.76412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84.01179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447800" y="6858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867400" y="6858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7377" name="Picture 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76225" y="1219200"/>
            <a:ext cx="4676775" cy="36290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997378" name="Picture 2"/>
          <p:cNvPicPr>
            <a:picLocks noChangeAspect="1" noChangeArrowheads="1"/>
          </p:cNvPicPr>
          <p:nvPr/>
        </p:nvPicPr>
        <p:blipFill>
          <a:blip r:embed="rId3"/>
          <a:srcRect l="8807" t="4000" r="1651"/>
          <a:stretch>
            <a:fillRect/>
          </a:stretch>
        </p:blipFill>
        <p:spPr bwMode="auto">
          <a:xfrm>
            <a:off x="5029200" y="1219200"/>
            <a:ext cx="4648200" cy="3657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152400" y="5105400"/>
          <a:ext cx="9524999" cy="5334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18.76989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83.99880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18.77072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83.99960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2954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150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0450" name="Picture 2"/>
          <p:cNvPicPr>
            <a:picLocks noChangeAspect="1" noChangeArrowheads="1"/>
          </p:cNvPicPr>
          <p:nvPr/>
        </p:nvPicPr>
        <p:blipFill>
          <a:blip r:embed="rId2"/>
          <a:srcRect l="3089" t="12060"/>
          <a:stretch>
            <a:fillRect/>
          </a:stretch>
        </p:blipFill>
        <p:spPr bwMode="auto">
          <a:xfrm>
            <a:off x="304800" y="1371601"/>
            <a:ext cx="4572000" cy="318764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0451" name="Picture 3"/>
          <p:cNvPicPr>
            <a:picLocks noChangeAspect="1" noChangeArrowheads="1"/>
          </p:cNvPicPr>
          <p:nvPr/>
        </p:nvPicPr>
        <p:blipFill>
          <a:blip r:embed="rId3"/>
          <a:srcRect r="4545" b="9512"/>
          <a:stretch>
            <a:fillRect/>
          </a:stretch>
        </p:blipFill>
        <p:spPr bwMode="auto">
          <a:xfrm>
            <a:off x="5029200" y="1371601"/>
            <a:ext cx="4572000" cy="31931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18.76166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84.00002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2498" name="Picture 2"/>
          <p:cNvPicPr>
            <a:picLocks noChangeAspect="1" noChangeArrowheads="1"/>
          </p:cNvPicPr>
          <p:nvPr/>
        </p:nvPicPr>
        <p:blipFill>
          <a:blip r:embed="rId2"/>
          <a:srcRect r="2890"/>
          <a:stretch>
            <a:fillRect/>
          </a:stretch>
        </p:blipFill>
        <p:spPr bwMode="auto">
          <a:xfrm>
            <a:off x="228600" y="1371600"/>
            <a:ext cx="4572000" cy="36013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2499" name="Picture 3"/>
          <p:cNvPicPr>
            <a:picLocks noChangeAspect="1" noChangeArrowheads="1"/>
          </p:cNvPicPr>
          <p:nvPr/>
        </p:nvPicPr>
        <p:blipFill>
          <a:blip r:embed="rId3"/>
          <a:srcRect l="10036" t="3687" b="4147"/>
          <a:stretch>
            <a:fillRect/>
          </a:stretch>
        </p:blipFill>
        <p:spPr bwMode="auto">
          <a:xfrm>
            <a:off x="5029200" y="1371600"/>
            <a:ext cx="4572000" cy="36430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18.78194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84.01779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18.78301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84.01739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114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114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3522" name="Picture 2"/>
          <p:cNvPicPr>
            <a:picLocks noChangeAspect="1" noChangeArrowheads="1"/>
          </p:cNvPicPr>
          <p:nvPr/>
        </p:nvPicPr>
        <p:blipFill>
          <a:blip r:embed="rId2"/>
          <a:srcRect l="6270" r="2194" b="5163"/>
          <a:stretch>
            <a:fillRect/>
          </a:stretch>
        </p:blipFill>
        <p:spPr bwMode="auto">
          <a:xfrm>
            <a:off x="381000" y="765132"/>
            <a:ext cx="4572000" cy="38830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3523" name="Picture 3"/>
          <p:cNvPicPr>
            <a:picLocks noChangeAspect="1" noChangeArrowheads="1"/>
          </p:cNvPicPr>
          <p:nvPr/>
        </p:nvPicPr>
        <p:blipFill>
          <a:blip r:embed="rId3"/>
          <a:srcRect t="1590"/>
          <a:stretch>
            <a:fillRect/>
          </a:stretch>
        </p:blipFill>
        <p:spPr bwMode="auto">
          <a:xfrm>
            <a:off x="5181600" y="762000"/>
            <a:ext cx="4572000" cy="38686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6096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2032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969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18.79780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84.00123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2032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18.79468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84.00307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6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1161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7" name="Table 6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5570" name="Picture 2"/>
          <p:cNvPicPr>
            <a:picLocks noChangeAspect="1" noChangeArrowheads="1"/>
          </p:cNvPicPr>
          <p:nvPr/>
        </p:nvPicPr>
        <p:blipFill>
          <a:blip r:embed="rId2"/>
          <a:srcRect t="6015"/>
          <a:stretch>
            <a:fillRect/>
          </a:stretch>
        </p:blipFill>
        <p:spPr bwMode="auto">
          <a:xfrm>
            <a:off x="304800" y="1219200"/>
            <a:ext cx="4572000" cy="34989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5571" name="Picture 3"/>
          <p:cNvPicPr>
            <a:picLocks noChangeAspect="1" noChangeArrowheads="1"/>
          </p:cNvPicPr>
          <p:nvPr/>
        </p:nvPicPr>
        <p:blipFill>
          <a:blip r:embed="rId3"/>
          <a:srcRect l="3053" r="3817" b="1571"/>
          <a:stretch>
            <a:fillRect/>
          </a:stretch>
        </p:blipFill>
        <p:spPr bwMode="auto">
          <a:xfrm>
            <a:off x="5105400" y="1219201"/>
            <a:ext cx="4572000" cy="35226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9530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RUGADA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435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18.81624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84.01879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Althi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371600" y="7590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791200" y="7590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7618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447800"/>
            <a:ext cx="4572000" cy="34681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7619" name="Picture 3"/>
          <p:cNvPicPr>
            <a:picLocks noChangeAspect="1" noChangeArrowheads="1"/>
          </p:cNvPicPr>
          <p:nvPr/>
        </p:nvPicPr>
        <p:blipFill>
          <a:blip r:embed="rId3"/>
          <a:srcRect l="2968" t="5569" b="1624"/>
          <a:stretch>
            <a:fillRect/>
          </a:stretch>
        </p:blipFill>
        <p:spPr bwMode="auto">
          <a:xfrm>
            <a:off x="5029200" y="1447800"/>
            <a:ext cx="4572000" cy="34967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18.68676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84.15494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987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987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864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1143001"/>
            <a:ext cx="4572000" cy="3539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8643" name="Picture 3"/>
          <p:cNvPicPr>
            <a:picLocks noChangeAspect="1" noChangeArrowheads="1"/>
          </p:cNvPicPr>
          <p:nvPr/>
        </p:nvPicPr>
        <p:blipFill>
          <a:blip r:embed="rId3"/>
          <a:srcRect l="4233" t="3756" r="8289" b="6103"/>
          <a:stretch>
            <a:fillRect/>
          </a:stretch>
        </p:blipFill>
        <p:spPr bwMode="auto">
          <a:xfrm>
            <a:off x="5029200" y="1143001"/>
            <a:ext cx="4572000" cy="3539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1" y="5105400"/>
          <a:ext cx="9524999" cy="381000"/>
        </p:xfrm>
        <a:graphic>
          <a:graphicData uri="http://schemas.openxmlformats.org/drawingml/2006/table">
            <a:tbl>
              <a:tblPr/>
              <a:tblGrid>
                <a:gridCol w="251961"/>
                <a:gridCol w="723581"/>
                <a:gridCol w="818336"/>
                <a:gridCol w="947547"/>
                <a:gridCol w="975542"/>
                <a:gridCol w="1171513"/>
                <a:gridCol w="301493"/>
                <a:gridCol w="508230"/>
                <a:gridCol w="542685"/>
                <a:gridCol w="654669"/>
                <a:gridCol w="484540"/>
                <a:gridCol w="534072"/>
                <a:gridCol w="1128442"/>
                <a:gridCol w="482388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18.67962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84.15110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066800" y="606623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486400" y="606623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9666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228600" y="838200"/>
            <a:ext cx="4572000" cy="365473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09667" name="Picture 3"/>
          <p:cNvPicPr>
            <a:picLocks noChangeAspect="1" noChangeArrowheads="1"/>
          </p:cNvPicPr>
          <p:nvPr/>
        </p:nvPicPr>
        <p:blipFill>
          <a:blip r:embed="rId3"/>
          <a:srcRect l="2466" t="1544"/>
          <a:stretch>
            <a:fillRect/>
          </a:stretch>
        </p:blipFill>
        <p:spPr bwMode="auto">
          <a:xfrm>
            <a:off x="5029200" y="838200"/>
            <a:ext cx="4572000" cy="368360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00600"/>
          <a:ext cx="9448800" cy="533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18.67836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84.15438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18.67711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84.15268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0690" name="Picture 2"/>
          <p:cNvPicPr>
            <a:picLocks noChangeAspect="1" noChangeArrowheads="1"/>
          </p:cNvPicPr>
          <p:nvPr/>
        </p:nvPicPr>
        <p:blipFill>
          <a:blip r:embed="rId2"/>
          <a:srcRect l="3175" t="5985" r="6349" b="4239"/>
          <a:stretch>
            <a:fillRect/>
          </a:stretch>
        </p:blipFill>
        <p:spPr bwMode="auto">
          <a:xfrm>
            <a:off x="381000" y="1600200"/>
            <a:ext cx="43434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06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57800" y="1600200"/>
            <a:ext cx="4381500" cy="34575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5257800"/>
          <a:ext cx="9372599" cy="381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NO-DATA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18.66094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84.16248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Sariyapalli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2738" name="Picture 2"/>
          <p:cNvPicPr>
            <a:picLocks noChangeAspect="1" noChangeArrowheads="1"/>
          </p:cNvPicPr>
          <p:nvPr/>
        </p:nvPicPr>
        <p:blipFill>
          <a:blip r:embed="rId2"/>
          <a:srcRect l="12609" t="14815" r="3327" b="1852"/>
          <a:stretch>
            <a:fillRect/>
          </a:stretch>
        </p:blipFill>
        <p:spPr bwMode="auto">
          <a:xfrm>
            <a:off x="304800" y="1143000"/>
            <a:ext cx="4572000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2739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1143000"/>
            <a:ext cx="4552950" cy="34385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18.65599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84.16047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Sariyapalli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762" name="Picture 2"/>
          <p:cNvPicPr>
            <a:picLocks noChangeAspect="1" noChangeArrowheads="1"/>
          </p:cNvPicPr>
          <p:nvPr/>
        </p:nvPicPr>
        <p:blipFill>
          <a:blip r:embed="rId2"/>
          <a:srcRect l="4790" b="2965"/>
          <a:stretch>
            <a:fillRect/>
          </a:stretch>
        </p:blipFill>
        <p:spPr bwMode="auto">
          <a:xfrm>
            <a:off x="304800" y="1295400"/>
            <a:ext cx="4543425" cy="3429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3763" name="Picture 3"/>
          <p:cNvPicPr>
            <a:picLocks noChangeAspect="1" noChangeArrowheads="1"/>
          </p:cNvPicPr>
          <p:nvPr/>
        </p:nvPicPr>
        <p:blipFill>
          <a:blip r:embed="rId3"/>
          <a:srcRect t="2162"/>
          <a:stretch>
            <a:fillRect/>
          </a:stretch>
        </p:blipFill>
        <p:spPr bwMode="auto">
          <a:xfrm>
            <a:off x="5029200" y="1295400"/>
            <a:ext cx="4562475" cy="34480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372599" cy="5334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778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84.15829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778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18.65266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84.15858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4786" name="Picture 2"/>
          <p:cNvPicPr>
            <a:picLocks noChangeAspect="1" noChangeArrowheads="1"/>
          </p:cNvPicPr>
          <p:nvPr/>
        </p:nvPicPr>
        <p:blipFill>
          <a:blip r:embed="rId2"/>
          <a:srcRect l="3429" t="1406" r="8571"/>
          <a:stretch>
            <a:fillRect/>
          </a:stretch>
        </p:blipFill>
        <p:spPr bwMode="auto">
          <a:xfrm>
            <a:off x="304800" y="685800"/>
            <a:ext cx="4572000" cy="41637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4787" name="Picture 3"/>
          <p:cNvPicPr>
            <a:picLocks noChangeAspect="1" noChangeArrowheads="1"/>
          </p:cNvPicPr>
          <p:nvPr/>
        </p:nvPicPr>
        <p:blipFill>
          <a:blip r:embed="rId3"/>
          <a:srcRect b="2098"/>
          <a:stretch>
            <a:fillRect/>
          </a:stretch>
        </p:blipFill>
        <p:spPr bwMode="auto">
          <a:xfrm>
            <a:off x="5029200" y="685800"/>
            <a:ext cx="4572000" cy="41631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51816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297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18.64560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84.15296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/>
          <a:srcRect r="4610"/>
          <a:stretch>
            <a:fillRect/>
          </a:stretch>
        </p:blipFill>
        <p:spPr bwMode="auto">
          <a:xfrm>
            <a:off x="304800" y="830580"/>
            <a:ext cx="4572000" cy="40462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 l="1311" t="1474" b="1289"/>
          <a:stretch>
            <a:fillRect/>
          </a:stretch>
        </p:blipFill>
        <p:spPr bwMode="auto">
          <a:xfrm>
            <a:off x="5029200" y="838200"/>
            <a:ext cx="4572000" cy="400999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228600" y="5257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84.14543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7858" name="Picture 2"/>
          <p:cNvPicPr>
            <a:picLocks noChangeAspect="1" noChangeArrowheads="1"/>
          </p:cNvPicPr>
          <p:nvPr/>
        </p:nvPicPr>
        <p:blipFill>
          <a:blip r:embed="rId2"/>
          <a:srcRect t="3587"/>
          <a:stretch>
            <a:fillRect/>
          </a:stretch>
        </p:blipFill>
        <p:spPr bwMode="auto">
          <a:xfrm>
            <a:off x="304800" y="1258614"/>
            <a:ext cx="4572000" cy="33895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7859" name="Picture 3"/>
          <p:cNvPicPr>
            <a:picLocks noChangeAspect="1" noChangeArrowheads="1"/>
          </p:cNvPicPr>
          <p:nvPr/>
        </p:nvPicPr>
        <p:blipFill>
          <a:blip r:embed="rId3"/>
          <a:srcRect l="2640" r="990" b="1144"/>
          <a:stretch>
            <a:fillRect/>
          </a:stretch>
        </p:blipFill>
        <p:spPr bwMode="auto">
          <a:xfrm>
            <a:off x="5105400" y="1266173"/>
            <a:ext cx="4572000" cy="338202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18.64717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84.13273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9906" name="Picture 2"/>
          <p:cNvPicPr>
            <a:picLocks noChangeAspect="1" noChangeArrowheads="1"/>
          </p:cNvPicPr>
          <p:nvPr/>
        </p:nvPicPr>
        <p:blipFill>
          <a:blip r:embed="rId2"/>
          <a:srcRect b="2439"/>
          <a:stretch>
            <a:fillRect/>
          </a:stretch>
        </p:blipFill>
        <p:spPr bwMode="auto">
          <a:xfrm>
            <a:off x="228600" y="862985"/>
            <a:ext cx="4572000" cy="34804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19907" name="Picture 3"/>
          <p:cNvPicPr>
            <a:picLocks noChangeAspect="1" noChangeArrowheads="1"/>
          </p:cNvPicPr>
          <p:nvPr/>
        </p:nvPicPr>
        <p:blipFill>
          <a:blip r:embed="rId3"/>
          <a:srcRect t="1777" r="1874"/>
          <a:stretch>
            <a:fillRect/>
          </a:stretch>
        </p:blipFill>
        <p:spPr bwMode="auto">
          <a:xfrm>
            <a:off x="5029200" y="838200"/>
            <a:ext cx="4572000" cy="35083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572000"/>
          <a:ext cx="9372599" cy="1524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1.31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18.67592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84.14340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84.14173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18.67522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84.14102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18.67524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84.14145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84.14514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0.95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18.67700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84.14523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18.67499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84.14404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/>
          <p:cNvPicPr>
            <a:picLocks noChangeAspect="1" noChangeArrowheads="1"/>
          </p:cNvPicPr>
          <p:nvPr/>
        </p:nvPicPr>
        <p:blipFill>
          <a:blip r:embed="rId2"/>
          <a:srcRect t="4969" b="3934"/>
          <a:stretch>
            <a:fillRect/>
          </a:stretch>
        </p:blipFill>
        <p:spPr bwMode="auto">
          <a:xfrm>
            <a:off x="228600" y="1063888"/>
            <a:ext cx="4572000" cy="32033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5" name="Picture 3"/>
          <p:cNvPicPr>
            <a:picLocks noChangeAspect="1" noChangeArrowheads="1"/>
          </p:cNvPicPr>
          <p:nvPr/>
        </p:nvPicPr>
        <p:blipFill>
          <a:blip r:embed="rId3"/>
          <a:srcRect l="2446" t="5150" r="917"/>
          <a:stretch>
            <a:fillRect/>
          </a:stretch>
        </p:blipFill>
        <p:spPr bwMode="auto">
          <a:xfrm>
            <a:off x="5029200" y="1066800"/>
            <a:ext cx="4572000" cy="319750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648200"/>
          <a:ext cx="9448800" cy="9144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288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84.15063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18.67839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84.14866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2.56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18.67883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84.15012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288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18.67707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84.14803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8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181600" y="533404"/>
            <a:ext cx="4572000" cy="384131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3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457200" y="533404"/>
            <a:ext cx="4572000" cy="38957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4" name="Table 3"/>
          <p:cNvGraphicFramePr>
            <a:graphicFrameLocks noGrp="1"/>
          </p:cNvGraphicFramePr>
          <p:nvPr/>
        </p:nvGraphicFramePr>
        <p:xfrm>
          <a:off x="304800" y="4572004"/>
          <a:ext cx="9448800" cy="2057396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87036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18.71902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83.67567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83.67457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18.71985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1.85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18.72121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83.67262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101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1.22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18.71881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83.67209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102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18.71761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83.67473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103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18.71672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83.67460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18.72018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83.67033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109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0.60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18.71875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83.67045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87036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110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PALAKONDA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DONUBAI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TANKIDI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BURNAKONDA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214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0.34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18.71788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83.67066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1524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R2D LISS-IV </a:t>
            </a:r>
            <a:r>
              <a:rPr lang="en-US" altLang="en-US" sz="1400" b="1" dirty="0"/>
              <a:t>Imagery </a:t>
            </a:r>
            <a:r>
              <a:rPr lang="en-US" altLang="en-US" sz="1400" b="1" dirty="0" smtClean="0"/>
              <a:t> 09-11-2017</a:t>
            </a:r>
            <a:endParaRPr lang="en-US" altLang="en-US" sz="1400" b="1" dirty="0"/>
          </a:p>
        </p:txBody>
      </p:sp>
      <p:sp>
        <p:nvSpPr>
          <p:cNvPr id="6" name="Text Box 22"/>
          <p:cNvSpPr txBox="1">
            <a:spLocks noChangeArrowheads="1"/>
          </p:cNvSpPr>
          <p:nvPr/>
        </p:nvSpPr>
        <p:spPr bwMode="auto">
          <a:xfrm>
            <a:off x="5638800" y="1524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 15-01-2019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093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81000" y="990600"/>
            <a:ext cx="4181475" cy="33623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20931" name="Picture 3"/>
          <p:cNvPicPr>
            <a:picLocks noChangeAspect="1" noChangeArrowheads="1"/>
          </p:cNvPicPr>
          <p:nvPr/>
        </p:nvPicPr>
        <p:blipFill>
          <a:blip r:embed="rId3"/>
          <a:srcRect t="2192" b="1370"/>
          <a:stretch>
            <a:fillRect/>
          </a:stretch>
        </p:blipFill>
        <p:spPr bwMode="auto">
          <a:xfrm>
            <a:off x="5143500" y="990600"/>
            <a:ext cx="4305300" cy="3352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953000"/>
          <a:ext cx="9296400" cy="381000"/>
        </p:xfrm>
        <a:graphic>
          <a:graphicData uri="http://schemas.openxmlformats.org/drawingml/2006/table">
            <a:tbl>
              <a:tblPr/>
              <a:tblGrid>
                <a:gridCol w="245914"/>
                <a:gridCol w="706215"/>
                <a:gridCol w="798696"/>
                <a:gridCol w="924806"/>
                <a:gridCol w="952129"/>
                <a:gridCol w="1143396"/>
                <a:gridCol w="294257"/>
                <a:gridCol w="496033"/>
                <a:gridCol w="529661"/>
                <a:gridCol w="638957"/>
                <a:gridCol w="472911"/>
                <a:gridCol w="521254"/>
                <a:gridCol w="1101360"/>
                <a:gridCol w="470811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994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TEMBURUKONDA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NF TO SF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POSITIVE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0.42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18.67676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84.13693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Baddumarri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2194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304800" y="762000"/>
            <a:ext cx="4572000" cy="34560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2195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029200" y="762000"/>
            <a:ext cx="4572000" cy="342694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04800" y="4724400"/>
          <a:ext cx="9372599" cy="762000"/>
        </p:xfrm>
        <a:graphic>
          <a:graphicData uri="http://schemas.openxmlformats.org/drawingml/2006/table">
            <a:tbl>
              <a:tblPr/>
              <a:tblGrid>
                <a:gridCol w="247930"/>
                <a:gridCol w="712004"/>
                <a:gridCol w="805243"/>
                <a:gridCol w="932386"/>
                <a:gridCol w="959933"/>
                <a:gridCol w="1152768"/>
                <a:gridCol w="296669"/>
                <a:gridCol w="500098"/>
                <a:gridCol w="534002"/>
                <a:gridCol w="644194"/>
                <a:gridCol w="476788"/>
                <a:gridCol w="525527"/>
                <a:gridCol w="1110387"/>
                <a:gridCol w="474670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995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18.60841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84.11447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996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0.55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18.60728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84.11017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Vandrayi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997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0.26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18.60835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84.11291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</p:spTree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3218" name="Picture 2"/>
          <p:cNvPicPr>
            <a:picLocks noChangeAspect="1" noChangeArrowheads="1"/>
          </p:cNvPicPr>
          <p:nvPr/>
        </p:nvPicPr>
        <p:blipFill>
          <a:blip r:embed="rId2"/>
          <a:srcRect l="1455" t="2046" r="2545"/>
          <a:stretch>
            <a:fillRect/>
          </a:stretch>
        </p:blipFill>
        <p:spPr bwMode="auto">
          <a:xfrm>
            <a:off x="304800" y="1219200"/>
            <a:ext cx="4572000" cy="33164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3219" name="Picture 3"/>
          <p:cNvPicPr>
            <a:picLocks noChangeAspect="1" noChangeArrowheads="1"/>
          </p:cNvPicPr>
          <p:nvPr/>
        </p:nvPicPr>
        <p:blipFill>
          <a:blip r:embed="rId3"/>
          <a:srcRect b="775"/>
          <a:stretch>
            <a:fillRect/>
          </a:stretch>
        </p:blipFill>
        <p:spPr bwMode="auto">
          <a:xfrm>
            <a:off x="5105400" y="1219201"/>
            <a:ext cx="4572000" cy="3306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228600" y="4876800"/>
          <a:ext cx="9448800" cy="381000"/>
        </p:xfrm>
        <a:graphic>
          <a:graphicData uri="http://schemas.openxmlformats.org/drawingml/2006/table">
            <a:tbl>
              <a:tblPr/>
              <a:tblGrid>
                <a:gridCol w="249945"/>
                <a:gridCol w="717792"/>
                <a:gridCol w="811790"/>
                <a:gridCol w="939966"/>
                <a:gridCol w="967738"/>
                <a:gridCol w="1162141"/>
                <a:gridCol w="299081"/>
                <a:gridCol w="504164"/>
                <a:gridCol w="538344"/>
                <a:gridCol w="649432"/>
                <a:gridCol w="480664"/>
                <a:gridCol w="529799"/>
                <a:gridCol w="1119415"/>
                <a:gridCol w="478529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998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309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OF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18.60544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84.11723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36290" name="Picture 2"/>
          <p:cNvPicPr>
            <a:picLocks noChangeAspect="1" noChangeArrowheads="1"/>
          </p:cNvPicPr>
          <p:nvPr/>
        </p:nvPicPr>
        <p:blipFill>
          <a:blip r:embed="rId2"/>
          <a:srcRect l="12613" t="3883" r="17117" b="1618"/>
          <a:stretch>
            <a:fillRect/>
          </a:stretch>
        </p:blipFill>
        <p:spPr bwMode="auto">
          <a:xfrm>
            <a:off x="1295400" y="1066800"/>
            <a:ext cx="2442575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pic>
        <p:nvPicPr>
          <p:cNvPr id="103629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999967" y="1066800"/>
            <a:ext cx="2458233" cy="4572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aphicFrame>
        <p:nvGraphicFramePr>
          <p:cNvPr id="6" name="Table 5"/>
          <p:cNvGraphicFramePr>
            <a:graphicFrameLocks noGrp="1"/>
          </p:cNvGraphicFramePr>
          <p:nvPr/>
        </p:nvGraphicFramePr>
        <p:xfrm>
          <a:off x="381000" y="5867400"/>
          <a:ext cx="9144001" cy="381000"/>
        </p:xfrm>
        <a:graphic>
          <a:graphicData uri="http://schemas.openxmlformats.org/drawingml/2006/table">
            <a:tbl>
              <a:tblPr/>
              <a:tblGrid>
                <a:gridCol w="241883"/>
                <a:gridCol w="694638"/>
                <a:gridCol w="785603"/>
                <a:gridCol w="909645"/>
                <a:gridCol w="936520"/>
                <a:gridCol w="1124652"/>
                <a:gridCol w="289433"/>
                <a:gridCol w="487901"/>
                <a:gridCol w="520978"/>
                <a:gridCol w="628482"/>
                <a:gridCol w="465159"/>
                <a:gridCol w="512709"/>
                <a:gridCol w="1083305"/>
                <a:gridCol w="463093"/>
              </a:tblGrid>
              <a:tr h="190500"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Sno</a:t>
                      </a:r>
                    </a:p>
                  </a:txBody>
                  <a:tcPr marL="4482" marR="4482" marT="4482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Division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Range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Section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Beat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Block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Comp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Class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Change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Area Ha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Latitude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Longitude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VSS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IN" sz="800" b="1" i="0" u="none" strike="noStrike">
                          <a:solidFill>
                            <a:srgbClr val="FFFFFF"/>
                          </a:solidFill>
                          <a:latin typeface="Times New Roman"/>
                        </a:rPr>
                        <a:t>Sanctuary</a:t>
                      </a:r>
                    </a:p>
                  </a:txBody>
                  <a:tcPr marL="4482" marR="4482" marT="4482" marB="0" anchor="ctr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0070C0"/>
                    </a:solidFill>
                  </a:tcPr>
                </a:tc>
              </a:tr>
              <a:tr h="190500"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999</a:t>
                      </a:r>
                    </a:p>
                  </a:txBody>
                  <a:tcPr marL="4482" marR="4482" marT="4482" marB="0" anchor="b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SRIKAKULAM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PATHAPATNAM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SARAVAKOTA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BEJJI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310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SF TO NF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NEGATIVE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1.68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18.59684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84.11859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IN" sz="800" b="0" i="0" u="none" strike="noStrike" dirty="0">
                          <a:solidFill>
                            <a:srgbClr val="000000"/>
                          </a:solidFill>
                          <a:latin typeface="Times New Roman"/>
                        </a:rPr>
                        <a:t> </a:t>
                      </a:r>
                    </a:p>
                  </a:txBody>
                  <a:tcPr marL="4482" marR="4482" marT="4482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</a:tr>
            </a:tbl>
          </a:graphicData>
        </a:graphic>
      </p:graphicFrame>
      <p:sp>
        <p:nvSpPr>
          <p:cNvPr id="5" name="Text Box 22"/>
          <p:cNvSpPr txBox="1">
            <a:spLocks noChangeArrowheads="1"/>
          </p:cNvSpPr>
          <p:nvPr/>
        </p:nvSpPr>
        <p:spPr bwMode="auto">
          <a:xfrm>
            <a:off x="1143000" y="228600"/>
            <a:ext cx="2895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18-02-2018</a:t>
            </a:r>
            <a:endParaRPr lang="en-US" altLang="en-US" sz="1400" b="1" dirty="0"/>
          </a:p>
        </p:txBody>
      </p:sp>
      <p:sp>
        <p:nvSpPr>
          <p:cNvPr id="7" name="Text Box 22"/>
          <p:cNvSpPr txBox="1">
            <a:spLocks noChangeArrowheads="1"/>
          </p:cNvSpPr>
          <p:nvPr/>
        </p:nvSpPr>
        <p:spPr bwMode="auto">
          <a:xfrm>
            <a:off x="5562600" y="228600"/>
            <a:ext cx="3276600" cy="3077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ctr">
              <a:spcBef>
                <a:spcPct val="50000"/>
              </a:spcBef>
            </a:pPr>
            <a:r>
              <a:rPr lang="en-US" altLang="en-US" sz="1400" b="1" dirty="0"/>
              <a:t>IRS </a:t>
            </a:r>
            <a:r>
              <a:rPr lang="en-US" altLang="en-US" sz="1400" b="1" dirty="0" smtClean="0"/>
              <a:t>R2C </a:t>
            </a:r>
            <a:r>
              <a:rPr lang="en-US" altLang="en-US" sz="1400" b="1" dirty="0"/>
              <a:t>LISS-IV Imagery </a:t>
            </a:r>
            <a:r>
              <a:rPr lang="en-US" altLang="en-US" sz="1400" b="1" dirty="0" smtClean="0"/>
              <a:t>08-01-2019</a:t>
            </a:r>
            <a:endParaRPr lang="en-US" altLang="en-US" sz="1400" b="1" dirty="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5723</TotalTime>
  <Words>65222</Words>
  <Application>Microsoft Office PowerPoint</Application>
  <PresentationFormat>A4 Paper (210x297 mm)</PresentationFormat>
  <Paragraphs>58141</Paragraphs>
  <Slides>1147</Slides>
  <Notes>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1147</vt:i4>
      </vt:variant>
    </vt:vector>
  </HeadingPairs>
  <TitlesOfParts>
    <vt:vector size="1148" baseType="lpstr">
      <vt:lpstr>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  <vt:lpstr>Slide 37</vt:lpstr>
      <vt:lpstr>Slide 38</vt:lpstr>
      <vt:lpstr>Slide 39</vt:lpstr>
      <vt:lpstr>Slide 40</vt:lpstr>
      <vt:lpstr>Slide 41</vt:lpstr>
      <vt:lpstr>Slide 42</vt:lpstr>
      <vt:lpstr>Slide 43</vt:lpstr>
      <vt:lpstr>Slide 44</vt:lpstr>
      <vt:lpstr>Slide 45</vt:lpstr>
      <vt:lpstr>Slide 46</vt:lpstr>
      <vt:lpstr>Slide 47</vt:lpstr>
      <vt:lpstr>Slide 48</vt:lpstr>
      <vt:lpstr>Slide 49</vt:lpstr>
      <vt:lpstr>Slide 50</vt:lpstr>
      <vt:lpstr>Slide 51</vt:lpstr>
      <vt:lpstr>Slide 52</vt:lpstr>
      <vt:lpstr>Slide 53</vt:lpstr>
      <vt:lpstr>Slide 54</vt:lpstr>
      <vt:lpstr>Slide 55</vt:lpstr>
      <vt:lpstr>Slide 56</vt:lpstr>
      <vt:lpstr>Slide 57</vt:lpstr>
      <vt:lpstr>Slide 58</vt:lpstr>
      <vt:lpstr>Slide 59</vt:lpstr>
      <vt:lpstr>Slide 60</vt:lpstr>
      <vt:lpstr>Slide 61</vt:lpstr>
      <vt:lpstr>Slide 62</vt:lpstr>
      <vt:lpstr>Slide 63</vt:lpstr>
      <vt:lpstr>Slide 64</vt:lpstr>
      <vt:lpstr>Slide 65</vt:lpstr>
      <vt:lpstr>Slide 66</vt:lpstr>
      <vt:lpstr>Slide 67</vt:lpstr>
      <vt:lpstr>Slide 68</vt:lpstr>
      <vt:lpstr>Slide 69</vt:lpstr>
      <vt:lpstr>Slide 70</vt:lpstr>
      <vt:lpstr>Slide 71</vt:lpstr>
      <vt:lpstr>Slide 72</vt:lpstr>
      <vt:lpstr>Slide 73</vt:lpstr>
      <vt:lpstr>Slide 74</vt:lpstr>
      <vt:lpstr>Slide 75</vt:lpstr>
      <vt:lpstr>Slide 76</vt:lpstr>
      <vt:lpstr>Slide 77</vt:lpstr>
      <vt:lpstr>Slide 78</vt:lpstr>
      <vt:lpstr>Slide 79</vt:lpstr>
      <vt:lpstr>Slide 80</vt:lpstr>
      <vt:lpstr>Slide 81</vt:lpstr>
      <vt:lpstr>Slide 82</vt:lpstr>
      <vt:lpstr>Slide 83</vt:lpstr>
      <vt:lpstr>Slide 84</vt:lpstr>
      <vt:lpstr>Slide 85</vt:lpstr>
      <vt:lpstr>Slide 86</vt:lpstr>
      <vt:lpstr>Slide 87</vt:lpstr>
      <vt:lpstr>Slide 88</vt:lpstr>
      <vt:lpstr>Slide 89</vt:lpstr>
      <vt:lpstr>Slide 90</vt:lpstr>
      <vt:lpstr>Slide 91</vt:lpstr>
      <vt:lpstr>Slide 92</vt:lpstr>
      <vt:lpstr>Slide 93</vt:lpstr>
      <vt:lpstr>Slide 94</vt:lpstr>
      <vt:lpstr>Slide 95</vt:lpstr>
      <vt:lpstr>Slide 96</vt:lpstr>
      <vt:lpstr>Slide 97</vt:lpstr>
      <vt:lpstr>Slide 98</vt:lpstr>
      <vt:lpstr>Slide 99</vt:lpstr>
      <vt:lpstr>Slide 100</vt:lpstr>
      <vt:lpstr>Slide 101</vt:lpstr>
      <vt:lpstr>Slide 102</vt:lpstr>
      <vt:lpstr>Slide 103</vt:lpstr>
      <vt:lpstr>Slide 104</vt:lpstr>
      <vt:lpstr>Slide 105</vt:lpstr>
      <vt:lpstr>Slide 106</vt:lpstr>
      <vt:lpstr>Slide 107</vt:lpstr>
      <vt:lpstr>Slide 108</vt:lpstr>
      <vt:lpstr>Slide 109</vt:lpstr>
      <vt:lpstr>Slide 110</vt:lpstr>
      <vt:lpstr>Slide 111</vt:lpstr>
      <vt:lpstr>Slide 112</vt:lpstr>
      <vt:lpstr>Slide 113</vt:lpstr>
      <vt:lpstr>Slide 114</vt:lpstr>
      <vt:lpstr>Slide 115</vt:lpstr>
      <vt:lpstr>Slide 116</vt:lpstr>
      <vt:lpstr>Slide 117</vt:lpstr>
      <vt:lpstr>Slide 118</vt:lpstr>
      <vt:lpstr>Slide 119</vt:lpstr>
      <vt:lpstr>Slide 120</vt:lpstr>
      <vt:lpstr>Slide 121</vt:lpstr>
      <vt:lpstr>Slide 122</vt:lpstr>
      <vt:lpstr>Slide 123</vt:lpstr>
      <vt:lpstr>Slide 124</vt:lpstr>
      <vt:lpstr>Slide 125</vt:lpstr>
      <vt:lpstr>Slide 126</vt:lpstr>
      <vt:lpstr>Slide 127</vt:lpstr>
      <vt:lpstr>Slide 128</vt:lpstr>
      <vt:lpstr>Slide 129</vt:lpstr>
      <vt:lpstr>Slide 130</vt:lpstr>
      <vt:lpstr>Slide 131</vt:lpstr>
      <vt:lpstr>Slide 132</vt:lpstr>
      <vt:lpstr>Slide 133</vt:lpstr>
      <vt:lpstr>Slide 134</vt:lpstr>
      <vt:lpstr>Slide 135</vt:lpstr>
      <vt:lpstr>Slide 136</vt:lpstr>
      <vt:lpstr>Slide 137</vt:lpstr>
      <vt:lpstr>Slide 138</vt:lpstr>
      <vt:lpstr>Slide 139</vt:lpstr>
      <vt:lpstr>Slide 140</vt:lpstr>
      <vt:lpstr>Slide 141</vt:lpstr>
      <vt:lpstr>Slide 142</vt:lpstr>
      <vt:lpstr>Slide 143</vt:lpstr>
      <vt:lpstr>Slide 144</vt:lpstr>
      <vt:lpstr>Slide 145</vt:lpstr>
      <vt:lpstr>Slide 146</vt:lpstr>
      <vt:lpstr>Slide 147</vt:lpstr>
      <vt:lpstr>Slide 148</vt:lpstr>
      <vt:lpstr>Slide 149</vt:lpstr>
      <vt:lpstr>Slide 150</vt:lpstr>
      <vt:lpstr>Slide 151</vt:lpstr>
      <vt:lpstr>Slide 152</vt:lpstr>
      <vt:lpstr>Slide 153</vt:lpstr>
      <vt:lpstr>Slide 154</vt:lpstr>
      <vt:lpstr>Slide 155</vt:lpstr>
      <vt:lpstr>Slide 156</vt:lpstr>
      <vt:lpstr>Slide 157</vt:lpstr>
      <vt:lpstr>Slide 158</vt:lpstr>
      <vt:lpstr>Slide 159</vt:lpstr>
      <vt:lpstr>Slide 160</vt:lpstr>
      <vt:lpstr>Slide 161</vt:lpstr>
      <vt:lpstr>Slide 162</vt:lpstr>
      <vt:lpstr>Slide 163</vt:lpstr>
      <vt:lpstr>Slide 164</vt:lpstr>
      <vt:lpstr>Slide 165</vt:lpstr>
      <vt:lpstr>Slide 166</vt:lpstr>
      <vt:lpstr>Slide 167</vt:lpstr>
      <vt:lpstr>Slide 168</vt:lpstr>
      <vt:lpstr>Slide 169</vt:lpstr>
      <vt:lpstr>Slide 170</vt:lpstr>
      <vt:lpstr>Slide 171</vt:lpstr>
      <vt:lpstr>Slide 172</vt:lpstr>
      <vt:lpstr>Slide 173</vt:lpstr>
      <vt:lpstr>Slide 174</vt:lpstr>
      <vt:lpstr>Slide 175</vt:lpstr>
      <vt:lpstr>Slide 176</vt:lpstr>
      <vt:lpstr>Slide 177</vt:lpstr>
      <vt:lpstr>Slide 178</vt:lpstr>
      <vt:lpstr>Slide 179</vt:lpstr>
      <vt:lpstr>Slide 180</vt:lpstr>
      <vt:lpstr>Slide 181</vt:lpstr>
      <vt:lpstr>Slide 182</vt:lpstr>
      <vt:lpstr>Slide 183</vt:lpstr>
      <vt:lpstr>Slide 184</vt:lpstr>
      <vt:lpstr>Slide 185</vt:lpstr>
      <vt:lpstr>Slide 186</vt:lpstr>
      <vt:lpstr>Slide 187</vt:lpstr>
      <vt:lpstr>Slide 188</vt:lpstr>
      <vt:lpstr>Slide 189</vt:lpstr>
      <vt:lpstr>Slide 190</vt:lpstr>
      <vt:lpstr>Slide 191</vt:lpstr>
      <vt:lpstr>Slide 192</vt:lpstr>
      <vt:lpstr>Slide 193</vt:lpstr>
      <vt:lpstr>Slide 194</vt:lpstr>
      <vt:lpstr>Slide 195</vt:lpstr>
      <vt:lpstr>Slide 196</vt:lpstr>
      <vt:lpstr>Slide 197</vt:lpstr>
      <vt:lpstr>Slide 198</vt:lpstr>
      <vt:lpstr>Slide 199</vt:lpstr>
      <vt:lpstr>Slide 200</vt:lpstr>
      <vt:lpstr>Slide 201</vt:lpstr>
      <vt:lpstr>Slide 202</vt:lpstr>
      <vt:lpstr>Slide 203</vt:lpstr>
      <vt:lpstr>Slide 204</vt:lpstr>
      <vt:lpstr>Slide 205</vt:lpstr>
      <vt:lpstr>Slide 206</vt:lpstr>
      <vt:lpstr>Slide 207</vt:lpstr>
      <vt:lpstr>Slide 208</vt:lpstr>
      <vt:lpstr>Slide 209</vt:lpstr>
      <vt:lpstr>Slide 210</vt:lpstr>
      <vt:lpstr>Slide 211</vt:lpstr>
      <vt:lpstr>Slide 212</vt:lpstr>
      <vt:lpstr>Slide 213</vt:lpstr>
      <vt:lpstr>Slide 214</vt:lpstr>
      <vt:lpstr>Slide 215</vt:lpstr>
      <vt:lpstr>Slide 216</vt:lpstr>
      <vt:lpstr>Slide 217</vt:lpstr>
      <vt:lpstr>Slide 218</vt:lpstr>
      <vt:lpstr>Slide 219</vt:lpstr>
      <vt:lpstr>Slide 220</vt:lpstr>
      <vt:lpstr>Slide 221</vt:lpstr>
      <vt:lpstr>Slide 222</vt:lpstr>
      <vt:lpstr>Slide 223</vt:lpstr>
      <vt:lpstr>Slide 224</vt:lpstr>
      <vt:lpstr>Slide 225</vt:lpstr>
      <vt:lpstr>Slide 226</vt:lpstr>
      <vt:lpstr>Slide 227</vt:lpstr>
      <vt:lpstr>Slide 228</vt:lpstr>
      <vt:lpstr>Slide 229</vt:lpstr>
      <vt:lpstr>Slide 230</vt:lpstr>
      <vt:lpstr>Slide 231</vt:lpstr>
      <vt:lpstr>Slide 232</vt:lpstr>
      <vt:lpstr>Slide 233</vt:lpstr>
      <vt:lpstr>Slide 234</vt:lpstr>
      <vt:lpstr>Slide 235</vt:lpstr>
      <vt:lpstr>Slide 236</vt:lpstr>
      <vt:lpstr>Slide 237</vt:lpstr>
      <vt:lpstr>Slide 238</vt:lpstr>
      <vt:lpstr>Slide 239</vt:lpstr>
      <vt:lpstr>Slide 240</vt:lpstr>
      <vt:lpstr>Slide 241</vt:lpstr>
      <vt:lpstr>Slide 242</vt:lpstr>
      <vt:lpstr>Slide 243</vt:lpstr>
      <vt:lpstr>Slide 244</vt:lpstr>
      <vt:lpstr>Slide 245</vt:lpstr>
      <vt:lpstr>Slide 246</vt:lpstr>
      <vt:lpstr>Slide 247</vt:lpstr>
      <vt:lpstr>Slide 248</vt:lpstr>
      <vt:lpstr>Slide 249</vt:lpstr>
      <vt:lpstr>Slide 250</vt:lpstr>
      <vt:lpstr>Slide 251</vt:lpstr>
      <vt:lpstr>Slide 252</vt:lpstr>
      <vt:lpstr>Slide 253</vt:lpstr>
      <vt:lpstr>Slide 254</vt:lpstr>
      <vt:lpstr>Slide 255</vt:lpstr>
      <vt:lpstr>Slide 256</vt:lpstr>
      <vt:lpstr>Slide 257</vt:lpstr>
      <vt:lpstr>Slide 258</vt:lpstr>
      <vt:lpstr>Slide 259</vt:lpstr>
      <vt:lpstr>Slide 260</vt:lpstr>
      <vt:lpstr>Slide 261</vt:lpstr>
      <vt:lpstr>Slide 262</vt:lpstr>
      <vt:lpstr>Slide 263</vt:lpstr>
      <vt:lpstr>Slide 264</vt:lpstr>
      <vt:lpstr>Slide 265</vt:lpstr>
      <vt:lpstr>Slide 266</vt:lpstr>
      <vt:lpstr>Slide 267</vt:lpstr>
      <vt:lpstr>Slide 268</vt:lpstr>
      <vt:lpstr>Slide 269</vt:lpstr>
      <vt:lpstr>Slide 270</vt:lpstr>
      <vt:lpstr>Slide 271</vt:lpstr>
      <vt:lpstr>Slide 272</vt:lpstr>
      <vt:lpstr>Slide 273</vt:lpstr>
      <vt:lpstr>Slide 274</vt:lpstr>
      <vt:lpstr>Slide 275</vt:lpstr>
      <vt:lpstr>Slide 276</vt:lpstr>
      <vt:lpstr>Slide 277</vt:lpstr>
      <vt:lpstr>Slide 278</vt:lpstr>
      <vt:lpstr>Slide 279</vt:lpstr>
      <vt:lpstr>Slide 280</vt:lpstr>
      <vt:lpstr>Slide 281</vt:lpstr>
      <vt:lpstr>Slide 282</vt:lpstr>
      <vt:lpstr>Slide 283</vt:lpstr>
      <vt:lpstr>Slide 284</vt:lpstr>
      <vt:lpstr>Slide 285</vt:lpstr>
      <vt:lpstr>Slide 286</vt:lpstr>
      <vt:lpstr>Slide 287</vt:lpstr>
      <vt:lpstr>Slide 288</vt:lpstr>
      <vt:lpstr>Slide 289</vt:lpstr>
      <vt:lpstr>Slide 290</vt:lpstr>
      <vt:lpstr>Slide 291</vt:lpstr>
      <vt:lpstr>Slide 292</vt:lpstr>
      <vt:lpstr>Slide 293</vt:lpstr>
      <vt:lpstr>Slide 294</vt:lpstr>
      <vt:lpstr>Slide 295</vt:lpstr>
      <vt:lpstr>Slide 296</vt:lpstr>
      <vt:lpstr>Slide 297</vt:lpstr>
      <vt:lpstr>Slide 298</vt:lpstr>
      <vt:lpstr>Slide 299</vt:lpstr>
      <vt:lpstr>Slide 300</vt:lpstr>
      <vt:lpstr>Slide 301</vt:lpstr>
      <vt:lpstr>Slide 302</vt:lpstr>
      <vt:lpstr>Slide 303</vt:lpstr>
      <vt:lpstr>Slide 304</vt:lpstr>
      <vt:lpstr>Slide 305</vt:lpstr>
      <vt:lpstr>Slide 306</vt:lpstr>
      <vt:lpstr>Slide 307</vt:lpstr>
      <vt:lpstr>Slide 308</vt:lpstr>
      <vt:lpstr>Slide 309</vt:lpstr>
      <vt:lpstr>Slide 310</vt:lpstr>
      <vt:lpstr>Slide 311</vt:lpstr>
      <vt:lpstr>Slide 312</vt:lpstr>
      <vt:lpstr>Slide 313</vt:lpstr>
      <vt:lpstr>Slide 314</vt:lpstr>
      <vt:lpstr>Slide 315</vt:lpstr>
      <vt:lpstr>Slide 316</vt:lpstr>
      <vt:lpstr>Slide 317</vt:lpstr>
      <vt:lpstr>Slide 318</vt:lpstr>
      <vt:lpstr>Slide 319</vt:lpstr>
      <vt:lpstr>Slide 320</vt:lpstr>
      <vt:lpstr>Slide 321</vt:lpstr>
      <vt:lpstr>Slide 322</vt:lpstr>
      <vt:lpstr>Slide 323</vt:lpstr>
      <vt:lpstr>Slide 324</vt:lpstr>
      <vt:lpstr>Slide 325</vt:lpstr>
      <vt:lpstr>Slide 326</vt:lpstr>
      <vt:lpstr>Slide 327</vt:lpstr>
      <vt:lpstr>Slide 328</vt:lpstr>
      <vt:lpstr>Slide 329</vt:lpstr>
      <vt:lpstr>Slide 330</vt:lpstr>
      <vt:lpstr>Slide 331</vt:lpstr>
      <vt:lpstr>Slide 332</vt:lpstr>
      <vt:lpstr>Slide 333</vt:lpstr>
      <vt:lpstr>Slide 334</vt:lpstr>
      <vt:lpstr>Slide 335</vt:lpstr>
      <vt:lpstr>Slide 336</vt:lpstr>
      <vt:lpstr>Slide 337</vt:lpstr>
      <vt:lpstr>Slide 338</vt:lpstr>
      <vt:lpstr>Slide 339</vt:lpstr>
      <vt:lpstr>Slide 340</vt:lpstr>
      <vt:lpstr>Slide 341</vt:lpstr>
      <vt:lpstr>Slide 342</vt:lpstr>
      <vt:lpstr>Slide 343</vt:lpstr>
      <vt:lpstr>Slide 344</vt:lpstr>
      <vt:lpstr>Slide 345</vt:lpstr>
      <vt:lpstr>Slide 346</vt:lpstr>
      <vt:lpstr>Slide 347</vt:lpstr>
      <vt:lpstr>Slide 348</vt:lpstr>
      <vt:lpstr>Slide 349</vt:lpstr>
      <vt:lpstr>Slide 350</vt:lpstr>
      <vt:lpstr>Slide 351</vt:lpstr>
      <vt:lpstr>Slide 352</vt:lpstr>
      <vt:lpstr>Slide 353</vt:lpstr>
      <vt:lpstr>Slide 354</vt:lpstr>
      <vt:lpstr>Slide 355</vt:lpstr>
      <vt:lpstr>Slide 356</vt:lpstr>
      <vt:lpstr>Slide 357</vt:lpstr>
      <vt:lpstr>Slide 358</vt:lpstr>
      <vt:lpstr>Slide 359</vt:lpstr>
      <vt:lpstr>Slide 360</vt:lpstr>
      <vt:lpstr>Slide 361</vt:lpstr>
      <vt:lpstr>Slide 362</vt:lpstr>
      <vt:lpstr>Slide 363</vt:lpstr>
      <vt:lpstr>Slide 364</vt:lpstr>
      <vt:lpstr>Slide 365</vt:lpstr>
      <vt:lpstr>Slide 366</vt:lpstr>
      <vt:lpstr>Slide 367</vt:lpstr>
      <vt:lpstr>Slide 368</vt:lpstr>
      <vt:lpstr>Slide 369</vt:lpstr>
      <vt:lpstr>Slide 370</vt:lpstr>
      <vt:lpstr>Slide 371</vt:lpstr>
      <vt:lpstr>Slide 372</vt:lpstr>
      <vt:lpstr>Slide 373</vt:lpstr>
      <vt:lpstr>Slide 374</vt:lpstr>
      <vt:lpstr>Slide 375</vt:lpstr>
      <vt:lpstr>Slide 376</vt:lpstr>
      <vt:lpstr>Slide 377</vt:lpstr>
      <vt:lpstr>Slide 378</vt:lpstr>
      <vt:lpstr>Slide 379</vt:lpstr>
      <vt:lpstr>Slide 380</vt:lpstr>
      <vt:lpstr>Slide 381</vt:lpstr>
      <vt:lpstr>Slide 382</vt:lpstr>
      <vt:lpstr>Slide 383</vt:lpstr>
      <vt:lpstr>Slide 384</vt:lpstr>
      <vt:lpstr>Slide 385</vt:lpstr>
      <vt:lpstr>Slide 386</vt:lpstr>
      <vt:lpstr>Slide 387</vt:lpstr>
      <vt:lpstr>Slide 388</vt:lpstr>
      <vt:lpstr>Slide 389</vt:lpstr>
      <vt:lpstr>Slide 390</vt:lpstr>
      <vt:lpstr>Slide 391</vt:lpstr>
      <vt:lpstr>Slide 392</vt:lpstr>
      <vt:lpstr>Slide 393</vt:lpstr>
      <vt:lpstr>Slide 394</vt:lpstr>
      <vt:lpstr>Slide 395</vt:lpstr>
      <vt:lpstr>Slide 396</vt:lpstr>
      <vt:lpstr>Slide 397</vt:lpstr>
      <vt:lpstr>Slide 398</vt:lpstr>
      <vt:lpstr>Slide 399</vt:lpstr>
      <vt:lpstr>Slide 400</vt:lpstr>
      <vt:lpstr>Slide 401</vt:lpstr>
      <vt:lpstr>Slide 402</vt:lpstr>
      <vt:lpstr>Slide 403</vt:lpstr>
      <vt:lpstr>Slide 404</vt:lpstr>
      <vt:lpstr>Slide 405</vt:lpstr>
      <vt:lpstr>Slide 406</vt:lpstr>
      <vt:lpstr>Slide 407</vt:lpstr>
      <vt:lpstr>Slide 408</vt:lpstr>
      <vt:lpstr>Slide 409</vt:lpstr>
      <vt:lpstr>Slide 410</vt:lpstr>
      <vt:lpstr>Slide 411</vt:lpstr>
      <vt:lpstr>Slide 412</vt:lpstr>
      <vt:lpstr>Slide 413</vt:lpstr>
      <vt:lpstr>Slide 414</vt:lpstr>
      <vt:lpstr>Slide 415</vt:lpstr>
      <vt:lpstr>Slide 416</vt:lpstr>
      <vt:lpstr>Slide 417</vt:lpstr>
      <vt:lpstr>Slide 418</vt:lpstr>
      <vt:lpstr>Slide 419</vt:lpstr>
      <vt:lpstr>Slide 420</vt:lpstr>
      <vt:lpstr>Slide 421</vt:lpstr>
      <vt:lpstr>Slide 422</vt:lpstr>
      <vt:lpstr>Slide 423</vt:lpstr>
      <vt:lpstr>Slide 424</vt:lpstr>
      <vt:lpstr>Slide 425</vt:lpstr>
      <vt:lpstr>Slide 426</vt:lpstr>
      <vt:lpstr>Slide 427</vt:lpstr>
      <vt:lpstr>Slide 428</vt:lpstr>
      <vt:lpstr>Slide 429</vt:lpstr>
      <vt:lpstr>Slide 430</vt:lpstr>
      <vt:lpstr>Slide 431</vt:lpstr>
      <vt:lpstr>Slide 432</vt:lpstr>
      <vt:lpstr>Slide 433</vt:lpstr>
      <vt:lpstr>Slide 434</vt:lpstr>
      <vt:lpstr>Slide 435</vt:lpstr>
      <vt:lpstr>Slide 436</vt:lpstr>
      <vt:lpstr>Slide 437</vt:lpstr>
      <vt:lpstr>Slide 438</vt:lpstr>
      <vt:lpstr>Slide 439</vt:lpstr>
      <vt:lpstr>Slide 440</vt:lpstr>
      <vt:lpstr>Slide 441</vt:lpstr>
      <vt:lpstr>Slide 442</vt:lpstr>
      <vt:lpstr>Slide 443</vt:lpstr>
      <vt:lpstr>Slide 444</vt:lpstr>
      <vt:lpstr>Slide 445</vt:lpstr>
      <vt:lpstr>Slide 446</vt:lpstr>
      <vt:lpstr>Slide 447</vt:lpstr>
      <vt:lpstr>Slide 448</vt:lpstr>
      <vt:lpstr>Slide 449</vt:lpstr>
      <vt:lpstr>Slide 450</vt:lpstr>
      <vt:lpstr>Slide 451</vt:lpstr>
      <vt:lpstr>Slide 452</vt:lpstr>
      <vt:lpstr>Slide 453</vt:lpstr>
      <vt:lpstr>Slide 454</vt:lpstr>
      <vt:lpstr>Slide 455</vt:lpstr>
      <vt:lpstr>Slide 456</vt:lpstr>
      <vt:lpstr>Slide 457</vt:lpstr>
      <vt:lpstr>Slide 458</vt:lpstr>
      <vt:lpstr>Slide 459</vt:lpstr>
      <vt:lpstr>Slide 460</vt:lpstr>
      <vt:lpstr>Slide 461</vt:lpstr>
      <vt:lpstr>Slide 462</vt:lpstr>
      <vt:lpstr>Slide 463</vt:lpstr>
      <vt:lpstr>Slide 464</vt:lpstr>
      <vt:lpstr>Slide 465</vt:lpstr>
      <vt:lpstr>Slide 466</vt:lpstr>
      <vt:lpstr>Slide 467</vt:lpstr>
      <vt:lpstr>Slide 468</vt:lpstr>
      <vt:lpstr>Slide 469</vt:lpstr>
      <vt:lpstr>Slide 470</vt:lpstr>
      <vt:lpstr>Slide 471</vt:lpstr>
      <vt:lpstr>Slide 472</vt:lpstr>
      <vt:lpstr>Slide 473</vt:lpstr>
      <vt:lpstr>Slide 474</vt:lpstr>
      <vt:lpstr>Slide 475</vt:lpstr>
      <vt:lpstr>Slide 476</vt:lpstr>
      <vt:lpstr>Slide 477</vt:lpstr>
      <vt:lpstr>Slide 478</vt:lpstr>
      <vt:lpstr>Slide 479</vt:lpstr>
      <vt:lpstr>Slide 480</vt:lpstr>
      <vt:lpstr>Slide 481</vt:lpstr>
      <vt:lpstr>Slide 482</vt:lpstr>
      <vt:lpstr>Slide 483</vt:lpstr>
      <vt:lpstr>Slide 484</vt:lpstr>
      <vt:lpstr>Slide 485</vt:lpstr>
      <vt:lpstr>Slide 486</vt:lpstr>
      <vt:lpstr>Slide 487</vt:lpstr>
      <vt:lpstr>Slide 488</vt:lpstr>
      <vt:lpstr>Slide 489</vt:lpstr>
      <vt:lpstr>Slide 490</vt:lpstr>
      <vt:lpstr>Slide 491</vt:lpstr>
      <vt:lpstr>Slide 492</vt:lpstr>
      <vt:lpstr>Slide 493</vt:lpstr>
      <vt:lpstr>Slide 494</vt:lpstr>
      <vt:lpstr>Slide 495</vt:lpstr>
      <vt:lpstr>Slide 496</vt:lpstr>
      <vt:lpstr>Slide 497</vt:lpstr>
      <vt:lpstr>Slide 498</vt:lpstr>
      <vt:lpstr>Slide 499</vt:lpstr>
      <vt:lpstr>Slide 500</vt:lpstr>
      <vt:lpstr>Slide 501</vt:lpstr>
      <vt:lpstr>Slide 502</vt:lpstr>
      <vt:lpstr>Slide 503</vt:lpstr>
      <vt:lpstr>Slide 504</vt:lpstr>
      <vt:lpstr>Slide 505</vt:lpstr>
      <vt:lpstr>Slide 506</vt:lpstr>
      <vt:lpstr>Slide 507</vt:lpstr>
      <vt:lpstr>Slide 508</vt:lpstr>
      <vt:lpstr>Slide 509</vt:lpstr>
      <vt:lpstr>Slide 510</vt:lpstr>
      <vt:lpstr>Slide 511</vt:lpstr>
      <vt:lpstr>Slide 512</vt:lpstr>
      <vt:lpstr>Slide 513</vt:lpstr>
      <vt:lpstr>Slide 514</vt:lpstr>
      <vt:lpstr>Slide 515</vt:lpstr>
      <vt:lpstr>Slide 516</vt:lpstr>
      <vt:lpstr>Slide 517</vt:lpstr>
      <vt:lpstr>Slide 518</vt:lpstr>
      <vt:lpstr>Slide 519</vt:lpstr>
      <vt:lpstr>Slide 520</vt:lpstr>
      <vt:lpstr>Slide 521</vt:lpstr>
      <vt:lpstr>Slide 522</vt:lpstr>
      <vt:lpstr>Slide 523</vt:lpstr>
      <vt:lpstr>Slide 524</vt:lpstr>
      <vt:lpstr>Slide 525</vt:lpstr>
      <vt:lpstr>Slide 526</vt:lpstr>
      <vt:lpstr>Slide 527</vt:lpstr>
      <vt:lpstr>Slide 528</vt:lpstr>
      <vt:lpstr>Slide 529</vt:lpstr>
      <vt:lpstr>Slide 530</vt:lpstr>
      <vt:lpstr>Slide 531</vt:lpstr>
      <vt:lpstr>Slide 532</vt:lpstr>
      <vt:lpstr>Slide 533</vt:lpstr>
      <vt:lpstr>Slide 534</vt:lpstr>
      <vt:lpstr>Slide 535</vt:lpstr>
      <vt:lpstr>Slide 536</vt:lpstr>
      <vt:lpstr>Slide 537</vt:lpstr>
      <vt:lpstr>Slide 538</vt:lpstr>
      <vt:lpstr>Slide 539</vt:lpstr>
      <vt:lpstr>Slide 540</vt:lpstr>
      <vt:lpstr>Slide 541</vt:lpstr>
      <vt:lpstr>Slide 542</vt:lpstr>
      <vt:lpstr>Slide 543</vt:lpstr>
      <vt:lpstr>Slide 544</vt:lpstr>
      <vt:lpstr>Slide 545</vt:lpstr>
      <vt:lpstr>Slide 546</vt:lpstr>
      <vt:lpstr>Slide 547</vt:lpstr>
      <vt:lpstr>Slide 548</vt:lpstr>
      <vt:lpstr>Slide 549</vt:lpstr>
      <vt:lpstr>Slide 550</vt:lpstr>
      <vt:lpstr>Slide 551</vt:lpstr>
      <vt:lpstr>Slide 552</vt:lpstr>
      <vt:lpstr>Slide 553</vt:lpstr>
      <vt:lpstr>Slide 554</vt:lpstr>
      <vt:lpstr>Slide 555</vt:lpstr>
      <vt:lpstr>Slide 556</vt:lpstr>
      <vt:lpstr>Slide 557</vt:lpstr>
      <vt:lpstr>Slide 558</vt:lpstr>
      <vt:lpstr>Slide 559</vt:lpstr>
      <vt:lpstr>Slide 560</vt:lpstr>
      <vt:lpstr>Slide 561</vt:lpstr>
      <vt:lpstr>Slide 562</vt:lpstr>
      <vt:lpstr>Slide 563</vt:lpstr>
      <vt:lpstr>Slide 564</vt:lpstr>
      <vt:lpstr>Slide 565</vt:lpstr>
      <vt:lpstr>Slide 566</vt:lpstr>
      <vt:lpstr>Slide 567</vt:lpstr>
      <vt:lpstr>Slide 568</vt:lpstr>
      <vt:lpstr>Slide 569</vt:lpstr>
      <vt:lpstr>Slide 570</vt:lpstr>
      <vt:lpstr>Slide 571</vt:lpstr>
      <vt:lpstr>Slide 572</vt:lpstr>
      <vt:lpstr>Slide 573</vt:lpstr>
      <vt:lpstr>Slide 574</vt:lpstr>
      <vt:lpstr>Slide 575</vt:lpstr>
      <vt:lpstr>Slide 576</vt:lpstr>
      <vt:lpstr>Slide 577</vt:lpstr>
      <vt:lpstr>Slide 578</vt:lpstr>
      <vt:lpstr>Slide 579</vt:lpstr>
      <vt:lpstr>Slide 580</vt:lpstr>
      <vt:lpstr>Slide 581</vt:lpstr>
      <vt:lpstr>Slide 582</vt:lpstr>
      <vt:lpstr>Slide 583</vt:lpstr>
      <vt:lpstr>Slide 584</vt:lpstr>
      <vt:lpstr>Slide 585</vt:lpstr>
      <vt:lpstr>Slide 586</vt:lpstr>
      <vt:lpstr>Slide 587</vt:lpstr>
      <vt:lpstr>Slide 588</vt:lpstr>
      <vt:lpstr>Slide 589</vt:lpstr>
      <vt:lpstr>Slide 590</vt:lpstr>
      <vt:lpstr>Slide 591</vt:lpstr>
      <vt:lpstr>Slide 592</vt:lpstr>
      <vt:lpstr>Slide 593</vt:lpstr>
      <vt:lpstr>Slide 594</vt:lpstr>
      <vt:lpstr>Slide 595</vt:lpstr>
      <vt:lpstr>Slide 596</vt:lpstr>
      <vt:lpstr>Slide 597</vt:lpstr>
      <vt:lpstr>Slide 598</vt:lpstr>
      <vt:lpstr>Slide 599</vt:lpstr>
      <vt:lpstr>Slide 600</vt:lpstr>
      <vt:lpstr>Slide 601</vt:lpstr>
      <vt:lpstr>Slide 602</vt:lpstr>
      <vt:lpstr>Slide 603</vt:lpstr>
      <vt:lpstr>Slide 604</vt:lpstr>
      <vt:lpstr>Slide 605</vt:lpstr>
      <vt:lpstr>Slide 606</vt:lpstr>
      <vt:lpstr>Slide 607</vt:lpstr>
      <vt:lpstr>Slide 608</vt:lpstr>
      <vt:lpstr>Slide 609</vt:lpstr>
      <vt:lpstr>Slide 610</vt:lpstr>
      <vt:lpstr>Slide 611</vt:lpstr>
      <vt:lpstr>Slide 612</vt:lpstr>
      <vt:lpstr>Slide 613</vt:lpstr>
      <vt:lpstr>Slide 614</vt:lpstr>
      <vt:lpstr>Slide 615</vt:lpstr>
      <vt:lpstr>Slide 616</vt:lpstr>
      <vt:lpstr>Slide 617</vt:lpstr>
      <vt:lpstr>Slide 618</vt:lpstr>
      <vt:lpstr>Slide 619</vt:lpstr>
      <vt:lpstr>Slide 620</vt:lpstr>
      <vt:lpstr>Slide 621</vt:lpstr>
      <vt:lpstr>Slide 622</vt:lpstr>
      <vt:lpstr>Slide 623</vt:lpstr>
      <vt:lpstr>Slide 624</vt:lpstr>
      <vt:lpstr>Slide 625</vt:lpstr>
      <vt:lpstr>Slide 626</vt:lpstr>
      <vt:lpstr>Slide 627</vt:lpstr>
      <vt:lpstr>Slide 628</vt:lpstr>
      <vt:lpstr>Slide 629</vt:lpstr>
      <vt:lpstr>Slide 630</vt:lpstr>
      <vt:lpstr>Slide 631</vt:lpstr>
      <vt:lpstr>Slide 632</vt:lpstr>
      <vt:lpstr>Slide 633</vt:lpstr>
      <vt:lpstr>Slide 634</vt:lpstr>
      <vt:lpstr>Slide 635</vt:lpstr>
      <vt:lpstr>Slide 636</vt:lpstr>
      <vt:lpstr>Slide 637</vt:lpstr>
      <vt:lpstr>Slide 638</vt:lpstr>
      <vt:lpstr>Slide 639</vt:lpstr>
      <vt:lpstr>Slide 640</vt:lpstr>
      <vt:lpstr>Slide 641</vt:lpstr>
      <vt:lpstr>Slide 642</vt:lpstr>
      <vt:lpstr>Slide 643</vt:lpstr>
      <vt:lpstr>Slide 644</vt:lpstr>
      <vt:lpstr>Slide 645</vt:lpstr>
      <vt:lpstr>Slide 646</vt:lpstr>
      <vt:lpstr>Slide 647</vt:lpstr>
      <vt:lpstr>Slide 648</vt:lpstr>
      <vt:lpstr>Slide 649</vt:lpstr>
      <vt:lpstr>Slide 650</vt:lpstr>
      <vt:lpstr>Slide 651</vt:lpstr>
      <vt:lpstr>Slide 652</vt:lpstr>
      <vt:lpstr>Slide 653</vt:lpstr>
      <vt:lpstr>Slide 654</vt:lpstr>
      <vt:lpstr>Slide 655</vt:lpstr>
      <vt:lpstr>Slide 656</vt:lpstr>
      <vt:lpstr>Slide 657</vt:lpstr>
      <vt:lpstr>Slide 658</vt:lpstr>
      <vt:lpstr>Slide 659</vt:lpstr>
      <vt:lpstr>Slide 660</vt:lpstr>
      <vt:lpstr>Slide 661</vt:lpstr>
      <vt:lpstr>Slide 662</vt:lpstr>
      <vt:lpstr>Slide 663</vt:lpstr>
      <vt:lpstr>Slide 664</vt:lpstr>
      <vt:lpstr>Slide 665</vt:lpstr>
      <vt:lpstr>Slide 666</vt:lpstr>
      <vt:lpstr>Slide 667</vt:lpstr>
      <vt:lpstr>Slide 668</vt:lpstr>
      <vt:lpstr>Slide 669</vt:lpstr>
      <vt:lpstr>Slide 670</vt:lpstr>
      <vt:lpstr>Slide 671</vt:lpstr>
      <vt:lpstr>Slide 672</vt:lpstr>
      <vt:lpstr>Slide 673</vt:lpstr>
      <vt:lpstr>Slide 674</vt:lpstr>
      <vt:lpstr>Slide 675</vt:lpstr>
      <vt:lpstr>Slide 676</vt:lpstr>
      <vt:lpstr>Slide 677</vt:lpstr>
      <vt:lpstr>Slide 678</vt:lpstr>
      <vt:lpstr>Slide 679</vt:lpstr>
      <vt:lpstr>Slide 680</vt:lpstr>
      <vt:lpstr>Slide 681</vt:lpstr>
      <vt:lpstr>Slide 682</vt:lpstr>
      <vt:lpstr>Slide 683</vt:lpstr>
      <vt:lpstr>Slide 684</vt:lpstr>
      <vt:lpstr>Slide 685</vt:lpstr>
      <vt:lpstr>Slide 686</vt:lpstr>
      <vt:lpstr>Slide 687</vt:lpstr>
      <vt:lpstr>Slide 688</vt:lpstr>
      <vt:lpstr>Slide 689</vt:lpstr>
      <vt:lpstr>Slide 690</vt:lpstr>
      <vt:lpstr>Slide 691</vt:lpstr>
      <vt:lpstr>Slide 692</vt:lpstr>
      <vt:lpstr>Slide 693</vt:lpstr>
      <vt:lpstr>Slide 694</vt:lpstr>
      <vt:lpstr>Slide 695</vt:lpstr>
      <vt:lpstr>Slide 696</vt:lpstr>
      <vt:lpstr>Slide 697</vt:lpstr>
      <vt:lpstr>Slide 698</vt:lpstr>
      <vt:lpstr>Slide 699</vt:lpstr>
      <vt:lpstr>Slide 700</vt:lpstr>
      <vt:lpstr>Slide 701</vt:lpstr>
      <vt:lpstr>Slide 702</vt:lpstr>
      <vt:lpstr>Slide 703</vt:lpstr>
      <vt:lpstr>Slide 704</vt:lpstr>
      <vt:lpstr>Slide 705</vt:lpstr>
      <vt:lpstr>Slide 706</vt:lpstr>
      <vt:lpstr>Slide 707</vt:lpstr>
      <vt:lpstr>Slide 708</vt:lpstr>
      <vt:lpstr>Slide 709</vt:lpstr>
      <vt:lpstr>Slide 710</vt:lpstr>
      <vt:lpstr>Slide 711</vt:lpstr>
      <vt:lpstr>Slide 712</vt:lpstr>
      <vt:lpstr>Slide 713</vt:lpstr>
      <vt:lpstr>Slide 714</vt:lpstr>
      <vt:lpstr>Slide 715</vt:lpstr>
      <vt:lpstr>Slide 716</vt:lpstr>
      <vt:lpstr>Slide 717</vt:lpstr>
      <vt:lpstr>Slide 718</vt:lpstr>
      <vt:lpstr>Slide 719</vt:lpstr>
      <vt:lpstr>Slide 720</vt:lpstr>
      <vt:lpstr>Slide 721</vt:lpstr>
      <vt:lpstr>Slide 722</vt:lpstr>
      <vt:lpstr>Slide 723</vt:lpstr>
      <vt:lpstr>Slide 724</vt:lpstr>
      <vt:lpstr>Slide 725</vt:lpstr>
      <vt:lpstr>Slide 726</vt:lpstr>
      <vt:lpstr>Slide 727</vt:lpstr>
      <vt:lpstr>Slide 728</vt:lpstr>
      <vt:lpstr>Slide 729</vt:lpstr>
      <vt:lpstr>Slide 730</vt:lpstr>
      <vt:lpstr>Slide 731</vt:lpstr>
      <vt:lpstr>Slide 732</vt:lpstr>
      <vt:lpstr>Slide 733</vt:lpstr>
      <vt:lpstr>Slide 734</vt:lpstr>
      <vt:lpstr>Slide 735</vt:lpstr>
      <vt:lpstr>Slide 736</vt:lpstr>
      <vt:lpstr>Slide 737</vt:lpstr>
      <vt:lpstr>Slide 738</vt:lpstr>
      <vt:lpstr>Slide 739</vt:lpstr>
      <vt:lpstr>Slide 740</vt:lpstr>
      <vt:lpstr>Slide 741</vt:lpstr>
      <vt:lpstr>Slide 742</vt:lpstr>
      <vt:lpstr>Slide 743</vt:lpstr>
      <vt:lpstr>Slide 744</vt:lpstr>
      <vt:lpstr>Slide 745</vt:lpstr>
      <vt:lpstr>Slide 746</vt:lpstr>
      <vt:lpstr>Slide 747</vt:lpstr>
      <vt:lpstr>Slide 748</vt:lpstr>
      <vt:lpstr>Slide 749</vt:lpstr>
      <vt:lpstr>Slide 750</vt:lpstr>
      <vt:lpstr>Slide 751</vt:lpstr>
      <vt:lpstr>Slide 752</vt:lpstr>
      <vt:lpstr>Slide 753</vt:lpstr>
      <vt:lpstr>Slide 754</vt:lpstr>
      <vt:lpstr>Slide 755</vt:lpstr>
      <vt:lpstr>Slide 756</vt:lpstr>
      <vt:lpstr>Slide 757</vt:lpstr>
      <vt:lpstr>Slide 758</vt:lpstr>
      <vt:lpstr>Slide 759</vt:lpstr>
      <vt:lpstr>Slide 760</vt:lpstr>
      <vt:lpstr>Slide 761</vt:lpstr>
      <vt:lpstr>Slide 762</vt:lpstr>
      <vt:lpstr>Slide 763</vt:lpstr>
      <vt:lpstr>Slide 764</vt:lpstr>
      <vt:lpstr>Slide 765</vt:lpstr>
      <vt:lpstr>Slide 766</vt:lpstr>
      <vt:lpstr>Slide 767</vt:lpstr>
      <vt:lpstr>Slide 768</vt:lpstr>
      <vt:lpstr>Slide 769</vt:lpstr>
      <vt:lpstr>Slide 770</vt:lpstr>
      <vt:lpstr>Slide 771</vt:lpstr>
      <vt:lpstr>Slide 772</vt:lpstr>
      <vt:lpstr>Slide 773</vt:lpstr>
      <vt:lpstr>Slide 774</vt:lpstr>
      <vt:lpstr>Slide 775</vt:lpstr>
      <vt:lpstr>Slide 776</vt:lpstr>
      <vt:lpstr>Slide 777</vt:lpstr>
      <vt:lpstr>Slide 778</vt:lpstr>
      <vt:lpstr>Slide 779</vt:lpstr>
      <vt:lpstr>Slide 780</vt:lpstr>
      <vt:lpstr>Slide 781</vt:lpstr>
      <vt:lpstr>Slide 782</vt:lpstr>
      <vt:lpstr>Slide 783</vt:lpstr>
      <vt:lpstr>Slide 784</vt:lpstr>
      <vt:lpstr>Slide 785</vt:lpstr>
      <vt:lpstr>Slide 786</vt:lpstr>
      <vt:lpstr>Slide 787</vt:lpstr>
      <vt:lpstr>Slide 788</vt:lpstr>
      <vt:lpstr>Slide 789</vt:lpstr>
      <vt:lpstr>Slide 790</vt:lpstr>
      <vt:lpstr>Slide 791</vt:lpstr>
      <vt:lpstr>Slide 792</vt:lpstr>
      <vt:lpstr>Slide 793</vt:lpstr>
      <vt:lpstr>Slide 794</vt:lpstr>
      <vt:lpstr>Slide 795</vt:lpstr>
      <vt:lpstr>Slide 796</vt:lpstr>
      <vt:lpstr>Slide 797</vt:lpstr>
      <vt:lpstr>Slide 798</vt:lpstr>
      <vt:lpstr>Slide 799</vt:lpstr>
      <vt:lpstr>Slide 800</vt:lpstr>
      <vt:lpstr>Slide 801</vt:lpstr>
      <vt:lpstr>Slide 802</vt:lpstr>
      <vt:lpstr>Slide 803</vt:lpstr>
      <vt:lpstr>Slide 804</vt:lpstr>
      <vt:lpstr>Slide 805</vt:lpstr>
      <vt:lpstr>Slide 806</vt:lpstr>
      <vt:lpstr>Slide 807</vt:lpstr>
      <vt:lpstr>Slide 808</vt:lpstr>
      <vt:lpstr>Slide 809</vt:lpstr>
      <vt:lpstr>Slide 810</vt:lpstr>
      <vt:lpstr>Slide 811</vt:lpstr>
      <vt:lpstr>Slide 812</vt:lpstr>
      <vt:lpstr>Slide 813</vt:lpstr>
      <vt:lpstr>Slide 814</vt:lpstr>
      <vt:lpstr>Slide 815</vt:lpstr>
      <vt:lpstr>Slide 816</vt:lpstr>
      <vt:lpstr>Slide 817</vt:lpstr>
      <vt:lpstr>Slide 818</vt:lpstr>
      <vt:lpstr>Slide 819</vt:lpstr>
      <vt:lpstr>Slide 820</vt:lpstr>
      <vt:lpstr>Slide 821</vt:lpstr>
      <vt:lpstr>Slide 822</vt:lpstr>
      <vt:lpstr>Slide 823</vt:lpstr>
      <vt:lpstr>Slide 824</vt:lpstr>
      <vt:lpstr>Slide 825</vt:lpstr>
      <vt:lpstr>Slide 826</vt:lpstr>
      <vt:lpstr>Slide 827</vt:lpstr>
      <vt:lpstr>Slide 828</vt:lpstr>
      <vt:lpstr>Slide 829</vt:lpstr>
      <vt:lpstr>Slide 830</vt:lpstr>
      <vt:lpstr>Slide 831</vt:lpstr>
      <vt:lpstr>Slide 832</vt:lpstr>
      <vt:lpstr>Slide 833</vt:lpstr>
      <vt:lpstr>Slide 834</vt:lpstr>
      <vt:lpstr>Slide 835</vt:lpstr>
      <vt:lpstr>Slide 836</vt:lpstr>
      <vt:lpstr>Slide 837</vt:lpstr>
      <vt:lpstr>Slide 838</vt:lpstr>
      <vt:lpstr>Slide 839</vt:lpstr>
      <vt:lpstr>Slide 840</vt:lpstr>
      <vt:lpstr>Slide 841</vt:lpstr>
      <vt:lpstr>Slide 842</vt:lpstr>
      <vt:lpstr>Slide 843</vt:lpstr>
      <vt:lpstr>Slide 844</vt:lpstr>
      <vt:lpstr>Slide 845</vt:lpstr>
      <vt:lpstr>Slide 846</vt:lpstr>
      <vt:lpstr>Slide 847</vt:lpstr>
      <vt:lpstr>Slide 848</vt:lpstr>
      <vt:lpstr>Slide 849</vt:lpstr>
      <vt:lpstr>Slide 850</vt:lpstr>
      <vt:lpstr>Slide 851</vt:lpstr>
      <vt:lpstr>Slide 852</vt:lpstr>
      <vt:lpstr>Slide 853</vt:lpstr>
      <vt:lpstr>Slide 854</vt:lpstr>
      <vt:lpstr>Slide 855</vt:lpstr>
      <vt:lpstr>Slide 856</vt:lpstr>
      <vt:lpstr>Slide 857</vt:lpstr>
      <vt:lpstr>Slide 858</vt:lpstr>
      <vt:lpstr>Slide 859</vt:lpstr>
      <vt:lpstr>Slide 860</vt:lpstr>
      <vt:lpstr>Slide 861</vt:lpstr>
      <vt:lpstr>Slide 862</vt:lpstr>
      <vt:lpstr>Slide 863</vt:lpstr>
      <vt:lpstr>Slide 864</vt:lpstr>
      <vt:lpstr>Slide 865</vt:lpstr>
      <vt:lpstr>Slide 866</vt:lpstr>
      <vt:lpstr>Slide 867</vt:lpstr>
      <vt:lpstr>Slide 868</vt:lpstr>
      <vt:lpstr>Slide 869</vt:lpstr>
      <vt:lpstr>Slide 870</vt:lpstr>
      <vt:lpstr>Slide 871</vt:lpstr>
      <vt:lpstr>Slide 872</vt:lpstr>
      <vt:lpstr>Slide 873</vt:lpstr>
      <vt:lpstr>Slide 874</vt:lpstr>
      <vt:lpstr>Slide 875</vt:lpstr>
      <vt:lpstr>Slide 876</vt:lpstr>
      <vt:lpstr>Slide 877</vt:lpstr>
      <vt:lpstr>Slide 878</vt:lpstr>
      <vt:lpstr>Slide 879</vt:lpstr>
      <vt:lpstr>Slide 880</vt:lpstr>
      <vt:lpstr>Slide 881</vt:lpstr>
      <vt:lpstr>Slide 882</vt:lpstr>
      <vt:lpstr>Slide 883</vt:lpstr>
      <vt:lpstr>Slide 884</vt:lpstr>
      <vt:lpstr>Slide 885</vt:lpstr>
      <vt:lpstr>Slide 886</vt:lpstr>
      <vt:lpstr>Slide 887</vt:lpstr>
      <vt:lpstr>Slide 888</vt:lpstr>
      <vt:lpstr>Slide 889</vt:lpstr>
      <vt:lpstr>Slide 890</vt:lpstr>
      <vt:lpstr>Slide 891</vt:lpstr>
      <vt:lpstr>Slide 892</vt:lpstr>
      <vt:lpstr>Slide 893</vt:lpstr>
      <vt:lpstr>Slide 894</vt:lpstr>
      <vt:lpstr>Slide 895</vt:lpstr>
      <vt:lpstr>Slide 896</vt:lpstr>
      <vt:lpstr>Slide 897</vt:lpstr>
      <vt:lpstr>Slide 898</vt:lpstr>
      <vt:lpstr>Slide 899</vt:lpstr>
      <vt:lpstr>Slide 900</vt:lpstr>
      <vt:lpstr>Slide 901</vt:lpstr>
      <vt:lpstr>Slide 902</vt:lpstr>
      <vt:lpstr>Slide 903</vt:lpstr>
      <vt:lpstr>Slide 904</vt:lpstr>
      <vt:lpstr>Slide 905</vt:lpstr>
      <vt:lpstr>Slide 906</vt:lpstr>
      <vt:lpstr>Slide 907</vt:lpstr>
      <vt:lpstr>Slide 908</vt:lpstr>
      <vt:lpstr>Slide 909</vt:lpstr>
      <vt:lpstr>Slide 910</vt:lpstr>
      <vt:lpstr>Slide 911</vt:lpstr>
      <vt:lpstr>Slide 912</vt:lpstr>
      <vt:lpstr>Slide 913</vt:lpstr>
      <vt:lpstr>Slide 914</vt:lpstr>
      <vt:lpstr>Slide 915</vt:lpstr>
      <vt:lpstr>Slide 916</vt:lpstr>
      <vt:lpstr>Slide 917</vt:lpstr>
      <vt:lpstr>Slide 918</vt:lpstr>
      <vt:lpstr>Slide 919</vt:lpstr>
      <vt:lpstr>Slide 920</vt:lpstr>
      <vt:lpstr>Slide 921</vt:lpstr>
      <vt:lpstr>Slide 922</vt:lpstr>
      <vt:lpstr>Slide 923</vt:lpstr>
      <vt:lpstr>Slide 924</vt:lpstr>
      <vt:lpstr>Slide 925</vt:lpstr>
      <vt:lpstr>Slide 926</vt:lpstr>
      <vt:lpstr>Slide 927</vt:lpstr>
      <vt:lpstr>Slide 928</vt:lpstr>
      <vt:lpstr>Slide 929</vt:lpstr>
      <vt:lpstr>Slide 930</vt:lpstr>
      <vt:lpstr>Slide 931</vt:lpstr>
      <vt:lpstr>Slide 932</vt:lpstr>
      <vt:lpstr>Slide 933</vt:lpstr>
      <vt:lpstr>Slide 934</vt:lpstr>
      <vt:lpstr>Slide 935</vt:lpstr>
      <vt:lpstr>Slide 936</vt:lpstr>
      <vt:lpstr>Slide 937</vt:lpstr>
      <vt:lpstr>Slide 938</vt:lpstr>
      <vt:lpstr>Slide 939</vt:lpstr>
      <vt:lpstr>Slide 940</vt:lpstr>
      <vt:lpstr>Slide 941</vt:lpstr>
      <vt:lpstr>Slide 942</vt:lpstr>
      <vt:lpstr>Slide 943</vt:lpstr>
      <vt:lpstr>Slide 944</vt:lpstr>
      <vt:lpstr>Slide 945</vt:lpstr>
      <vt:lpstr>Slide 946</vt:lpstr>
      <vt:lpstr>Slide 947</vt:lpstr>
      <vt:lpstr>Slide 948</vt:lpstr>
      <vt:lpstr>Slide 949</vt:lpstr>
      <vt:lpstr>Slide 950</vt:lpstr>
      <vt:lpstr>Slide 951</vt:lpstr>
      <vt:lpstr>Slide 952</vt:lpstr>
      <vt:lpstr>Slide 953</vt:lpstr>
      <vt:lpstr>Slide 954</vt:lpstr>
      <vt:lpstr>Slide 955</vt:lpstr>
      <vt:lpstr>Slide 956</vt:lpstr>
      <vt:lpstr>Slide 957</vt:lpstr>
      <vt:lpstr>Slide 958</vt:lpstr>
      <vt:lpstr>Slide 959</vt:lpstr>
      <vt:lpstr>Slide 960</vt:lpstr>
      <vt:lpstr>Slide 961</vt:lpstr>
      <vt:lpstr>Slide 962</vt:lpstr>
      <vt:lpstr>Slide 963</vt:lpstr>
      <vt:lpstr>Slide 964</vt:lpstr>
      <vt:lpstr>Slide 965</vt:lpstr>
      <vt:lpstr>Slide 966</vt:lpstr>
      <vt:lpstr>Slide 967</vt:lpstr>
      <vt:lpstr>Slide 968</vt:lpstr>
      <vt:lpstr>Slide 969</vt:lpstr>
      <vt:lpstr>Slide 970</vt:lpstr>
      <vt:lpstr>Slide 971</vt:lpstr>
      <vt:lpstr>Slide 972</vt:lpstr>
      <vt:lpstr>Slide 973</vt:lpstr>
      <vt:lpstr>Slide 974</vt:lpstr>
      <vt:lpstr>Slide 975</vt:lpstr>
      <vt:lpstr>Slide 976</vt:lpstr>
      <vt:lpstr>Slide 977</vt:lpstr>
      <vt:lpstr>Slide 978</vt:lpstr>
      <vt:lpstr>Slide 979</vt:lpstr>
      <vt:lpstr>Slide 980</vt:lpstr>
      <vt:lpstr>Slide 981</vt:lpstr>
      <vt:lpstr>Slide 982</vt:lpstr>
      <vt:lpstr>Slide 983</vt:lpstr>
      <vt:lpstr>Slide 984</vt:lpstr>
      <vt:lpstr>Slide 985</vt:lpstr>
      <vt:lpstr>Slide 986</vt:lpstr>
      <vt:lpstr>Slide 987</vt:lpstr>
      <vt:lpstr>Slide 988</vt:lpstr>
      <vt:lpstr>Slide 989</vt:lpstr>
      <vt:lpstr>Slide 990</vt:lpstr>
      <vt:lpstr>Slide 991</vt:lpstr>
      <vt:lpstr>Slide 992</vt:lpstr>
      <vt:lpstr>Slide 993</vt:lpstr>
      <vt:lpstr>Slide 994</vt:lpstr>
      <vt:lpstr>Slide 995</vt:lpstr>
      <vt:lpstr>Slide 996</vt:lpstr>
      <vt:lpstr>Slide 997</vt:lpstr>
      <vt:lpstr>Slide 998</vt:lpstr>
      <vt:lpstr>Slide 999</vt:lpstr>
      <vt:lpstr>Slide 1000</vt:lpstr>
      <vt:lpstr>Slide 1001</vt:lpstr>
      <vt:lpstr>Slide 1002</vt:lpstr>
      <vt:lpstr>Slide 1003</vt:lpstr>
      <vt:lpstr>Slide 1004</vt:lpstr>
      <vt:lpstr>Slide 1005</vt:lpstr>
      <vt:lpstr>Slide 1006</vt:lpstr>
      <vt:lpstr>Slide 1007</vt:lpstr>
      <vt:lpstr>Slide 1008</vt:lpstr>
      <vt:lpstr>Slide 1009</vt:lpstr>
      <vt:lpstr>Slide 1010</vt:lpstr>
      <vt:lpstr>Slide 1011</vt:lpstr>
      <vt:lpstr>Slide 1012</vt:lpstr>
      <vt:lpstr>Slide 1013</vt:lpstr>
      <vt:lpstr>Slide 1014</vt:lpstr>
      <vt:lpstr>Slide 1015</vt:lpstr>
      <vt:lpstr>Slide 1016</vt:lpstr>
      <vt:lpstr>Slide 1017</vt:lpstr>
      <vt:lpstr>Slide 1018</vt:lpstr>
      <vt:lpstr>Slide 1019</vt:lpstr>
      <vt:lpstr>Slide 1020</vt:lpstr>
      <vt:lpstr>Slide 1021</vt:lpstr>
      <vt:lpstr>Slide 1022</vt:lpstr>
      <vt:lpstr>Slide 1023</vt:lpstr>
      <vt:lpstr>Slide 1024</vt:lpstr>
      <vt:lpstr>Slide 1025</vt:lpstr>
      <vt:lpstr>Slide 1026</vt:lpstr>
      <vt:lpstr>Slide 1027</vt:lpstr>
      <vt:lpstr>Slide 1028</vt:lpstr>
      <vt:lpstr>Slide 1029</vt:lpstr>
      <vt:lpstr>Slide 1030</vt:lpstr>
      <vt:lpstr>Slide 1031</vt:lpstr>
      <vt:lpstr>Slide 1032</vt:lpstr>
      <vt:lpstr>Slide 1033</vt:lpstr>
      <vt:lpstr>Slide 1034</vt:lpstr>
      <vt:lpstr>Slide 1035</vt:lpstr>
      <vt:lpstr>Slide 1036</vt:lpstr>
      <vt:lpstr>Slide 1037</vt:lpstr>
      <vt:lpstr>Slide 1038</vt:lpstr>
      <vt:lpstr>Slide 1039</vt:lpstr>
      <vt:lpstr>Slide 1040</vt:lpstr>
      <vt:lpstr>Slide 1041</vt:lpstr>
      <vt:lpstr>Slide 1042</vt:lpstr>
      <vt:lpstr>Slide 1043</vt:lpstr>
      <vt:lpstr>Slide 1044</vt:lpstr>
      <vt:lpstr>Slide 1045</vt:lpstr>
      <vt:lpstr>Slide 1046</vt:lpstr>
      <vt:lpstr>Slide 1047</vt:lpstr>
      <vt:lpstr>Slide 1048</vt:lpstr>
      <vt:lpstr>Slide 1049</vt:lpstr>
      <vt:lpstr>Slide 1050</vt:lpstr>
      <vt:lpstr>Slide 1051</vt:lpstr>
      <vt:lpstr>Slide 1052</vt:lpstr>
      <vt:lpstr>Slide 1053</vt:lpstr>
      <vt:lpstr>Slide 1054</vt:lpstr>
      <vt:lpstr>Slide 1055</vt:lpstr>
      <vt:lpstr>Slide 1056</vt:lpstr>
      <vt:lpstr>Slide 1057</vt:lpstr>
      <vt:lpstr>Slide 1058</vt:lpstr>
      <vt:lpstr>Slide 1059</vt:lpstr>
      <vt:lpstr>Slide 1060</vt:lpstr>
      <vt:lpstr>Slide 1061</vt:lpstr>
      <vt:lpstr>Slide 1062</vt:lpstr>
      <vt:lpstr>Slide 1063</vt:lpstr>
      <vt:lpstr>Slide 1064</vt:lpstr>
      <vt:lpstr>Slide 1065</vt:lpstr>
      <vt:lpstr>Slide 1066</vt:lpstr>
      <vt:lpstr>Slide 1067</vt:lpstr>
      <vt:lpstr>Slide 1068</vt:lpstr>
      <vt:lpstr>Slide 1069</vt:lpstr>
      <vt:lpstr>Slide 1070</vt:lpstr>
      <vt:lpstr>Slide 1071</vt:lpstr>
      <vt:lpstr>Slide 1072</vt:lpstr>
      <vt:lpstr>Slide 1073</vt:lpstr>
      <vt:lpstr>Slide 1074</vt:lpstr>
      <vt:lpstr>Slide 1075</vt:lpstr>
      <vt:lpstr>Slide 1076</vt:lpstr>
      <vt:lpstr>Slide 1077</vt:lpstr>
      <vt:lpstr>Slide 1078</vt:lpstr>
      <vt:lpstr>Slide 1079</vt:lpstr>
      <vt:lpstr>Slide 1080</vt:lpstr>
      <vt:lpstr>Slide 1081</vt:lpstr>
      <vt:lpstr>Slide 1082</vt:lpstr>
      <vt:lpstr>Slide 1083</vt:lpstr>
      <vt:lpstr>Slide 1084</vt:lpstr>
      <vt:lpstr>Slide 1085</vt:lpstr>
      <vt:lpstr>Slide 1086</vt:lpstr>
      <vt:lpstr>Slide 1087</vt:lpstr>
      <vt:lpstr>Slide 1088</vt:lpstr>
      <vt:lpstr>Slide 1089</vt:lpstr>
      <vt:lpstr>Slide 1090</vt:lpstr>
      <vt:lpstr>Slide 1091</vt:lpstr>
      <vt:lpstr>Slide 1092</vt:lpstr>
      <vt:lpstr>Slide 1093</vt:lpstr>
      <vt:lpstr>Slide 1094</vt:lpstr>
      <vt:lpstr>Slide 1095</vt:lpstr>
      <vt:lpstr>Slide 1096</vt:lpstr>
      <vt:lpstr>Slide 1097</vt:lpstr>
      <vt:lpstr>Slide 1098</vt:lpstr>
      <vt:lpstr>Slide 1099</vt:lpstr>
      <vt:lpstr>Slide 1100</vt:lpstr>
      <vt:lpstr>Slide 1101</vt:lpstr>
      <vt:lpstr>Slide 1102</vt:lpstr>
      <vt:lpstr>Slide 1103</vt:lpstr>
      <vt:lpstr>Slide 1104</vt:lpstr>
      <vt:lpstr>Slide 1105</vt:lpstr>
      <vt:lpstr>Slide 1106</vt:lpstr>
      <vt:lpstr>Slide 1107</vt:lpstr>
      <vt:lpstr>Slide 1108</vt:lpstr>
      <vt:lpstr>Slide 1109</vt:lpstr>
      <vt:lpstr>Slide 1110</vt:lpstr>
      <vt:lpstr>Slide 1111</vt:lpstr>
      <vt:lpstr>Slide 1112</vt:lpstr>
      <vt:lpstr>Slide 1113</vt:lpstr>
      <vt:lpstr>Slide 1114</vt:lpstr>
      <vt:lpstr>Slide 1115</vt:lpstr>
      <vt:lpstr>Slide 1116</vt:lpstr>
      <vt:lpstr>Slide 1117</vt:lpstr>
      <vt:lpstr>Slide 1118</vt:lpstr>
      <vt:lpstr>Slide 1119</vt:lpstr>
      <vt:lpstr>Slide 1120</vt:lpstr>
      <vt:lpstr>Slide 1121</vt:lpstr>
      <vt:lpstr>Slide 1122</vt:lpstr>
      <vt:lpstr>Slide 1123</vt:lpstr>
      <vt:lpstr>Slide 1124</vt:lpstr>
      <vt:lpstr>Slide 1125</vt:lpstr>
      <vt:lpstr>Slide 1126</vt:lpstr>
      <vt:lpstr>Slide 1127</vt:lpstr>
      <vt:lpstr>Slide 1128</vt:lpstr>
      <vt:lpstr>Slide 1129</vt:lpstr>
      <vt:lpstr>Slide 1130</vt:lpstr>
      <vt:lpstr>Slide 1131</vt:lpstr>
      <vt:lpstr>Slide 1132</vt:lpstr>
      <vt:lpstr>Slide 1133</vt:lpstr>
      <vt:lpstr>Slide 1134</vt:lpstr>
      <vt:lpstr>Slide 1135</vt:lpstr>
      <vt:lpstr>Slide 1136</vt:lpstr>
      <vt:lpstr>Slide 1137</vt:lpstr>
      <vt:lpstr>Slide 1138</vt:lpstr>
      <vt:lpstr>Slide 1139</vt:lpstr>
      <vt:lpstr>Slide 1140</vt:lpstr>
      <vt:lpstr>Slide 1141</vt:lpstr>
      <vt:lpstr>Slide 1142</vt:lpstr>
      <vt:lpstr>Slide 1143</vt:lpstr>
      <vt:lpstr>Slide 1144</vt:lpstr>
      <vt:lpstr>Slide 1145</vt:lpstr>
      <vt:lpstr>Slide 1146</vt:lpstr>
      <vt:lpstr>Slide 1147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user</dc:creator>
  <cp:lastModifiedBy>user</cp:lastModifiedBy>
  <cp:revision>425</cp:revision>
  <dcterms:created xsi:type="dcterms:W3CDTF">2020-07-31T09:36:14Z</dcterms:created>
  <dcterms:modified xsi:type="dcterms:W3CDTF">2020-08-28T06:24:05Z</dcterms:modified>
</cp:coreProperties>
</file>