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6" r:id="rId8"/>
    <p:sldId id="262" r:id="rId9"/>
    <p:sldId id="264" r:id="rId10"/>
    <p:sldId id="265" r:id="rId11"/>
    <p:sldId id="267" r:id="rId12"/>
    <p:sldId id="275" r:id="rId13"/>
    <p:sldId id="270" r:id="rId14"/>
    <p:sldId id="271" r:id="rId15"/>
    <p:sldId id="268" r:id="rId16"/>
    <p:sldId id="272" r:id="rId17"/>
    <p:sldId id="269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1AC7-0D2F-4DBB-8E16-C0E56156D909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4AB-A295-4299-B29C-EE6C130892D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0132" t="23438" r="40336" b="29687"/>
          <a:stretch>
            <a:fillRect/>
          </a:stretch>
        </p:blipFill>
        <p:spPr bwMode="auto">
          <a:xfrm>
            <a:off x="5562600" y="2133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8375" t="24999" r="39457" b="28125"/>
          <a:stretch>
            <a:fillRect/>
          </a:stretch>
        </p:blipFill>
        <p:spPr bwMode="auto">
          <a:xfrm>
            <a:off x="457200" y="2133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5410200"/>
          <a:ext cx="8229600" cy="381000"/>
        </p:xfrm>
        <a:graphic>
          <a:graphicData uri="http://schemas.openxmlformats.org/drawingml/2006/table">
            <a:tbl>
              <a:tblPr/>
              <a:tblGrid>
                <a:gridCol w="234873"/>
                <a:gridCol w="849157"/>
                <a:gridCol w="867225"/>
                <a:gridCol w="605251"/>
                <a:gridCol w="1038863"/>
                <a:gridCol w="912392"/>
                <a:gridCol w="289076"/>
                <a:gridCol w="487814"/>
                <a:gridCol w="532981"/>
                <a:gridCol w="397478"/>
                <a:gridCol w="460713"/>
                <a:gridCol w="415545"/>
                <a:gridCol w="695586"/>
                <a:gridCol w="4426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NEPIER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NEPIER_N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Napier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13.77683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79.42630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19253" t="26563" r="40336" b="26562"/>
          <a:stretch>
            <a:fillRect/>
          </a:stretch>
        </p:blipFill>
        <p:spPr bwMode="auto">
          <a:xfrm>
            <a:off x="5181600" y="22098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8375" t="29688" r="40337" b="23438"/>
          <a:stretch>
            <a:fillRect/>
          </a:stretch>
        </p:blipFill>
        <p:spPr bwMode="auto">
          <a:xfrm>
            <a:off x="381000" y="22098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1" y="5410200"/>
          <a:ext cx="8305799" cy="381000"/>
        </p:xfrm>
        <a:graphic>
          <a:graphicData uri="http://schemas.openxmlformats.org/drawingml/2006/table">
            <a:tbl>
              <a:tblPr/>
              <a:tblGrid>
                <a:gridCol w="237047"/>
                <a:gridCol w="857019"/>
                <a:gridCol w="875255"/>
                <a:gridCol w="610855"/>
                <a:gridCol w="1048482"/>
                <a:gridCol w="920840"/>
                <a:gridCol w="291752"/>
                <a:gridCol w="492332"/>
                <a:gridCol w="537916"/>
                <a:gridCol w="401158"/>
                <a:gridCol w="464979"/>
                <a:gridCol w="419392"/>
                <a:gridCol w="702027"/>
                <a:gridCol w="44674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T.N.PALEM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KARAKAMBADI_S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Karakambadi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13.68483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79.49362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8375" t="18750" r="31552" b="20313"/>
          <a:stretch>
            <a:fillRect/>
          </a:stretch>
        </p:blipFill>
        <p:spPr bwMode="auto">
          <a:xfrm>
            <a:off x="4800600" y="1752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18375" t="21875" r="33309" b="17188"/>
          <a:stretch>
            <a:fillRect/>
          </a:stretch>
        </p:blipFill>
        <p:spPr bwMode="auto">
          <a:xfrm>
            <a:off x="228600" y="17526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486400"/>
          <a:ext cx="8534400" cy="685800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5"/>
                <a:gridCol w="627668"/>
                <a:gridCol w="1077339"/>
                <a:gridCol w="946184"/>
                <a:gridCol w="299782"/>
                <a:gridCol w="505882"/>
                <a:gridCol w="552721"/>
                <a:gridCol w="412199"/>
                <a:gridCol w="477777"/>
                <a:gridCol w="430935"/>
                <a:gridCol w="721349"/>
                <a:gridCol w="459040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4.81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79.37829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79.37590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13.62508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79.37496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5732"/>
          <a:stretch>
            <a:fillRect/>
          </a:stretch>
        </p:blipFill>
        <p:spPr bwMode="auto">
          <a:xfrm>
            <a:off x="228600" y="17526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7374"/>
          <a:stretch>
            <a:fillRect/>
          </a:stretch>
        </p:blipFill>
        <p:spPr bwMode="auto">
          <a:xfrm>
            <a:off x="228600" y="1752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375" t="18750" r="31552" b="18750"/>
          <a:stretch>
            <a:fillRect/>
          </a:stretch>
        </p:blipFill>
        <p:spPr bwMode="auto">
          <a:xfrm>
            <a:off x="4800600" y="16002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8375" t="18750" r="32431" b="17188"/>
          <a:stretch>
            <a:fillRect/>
          </a:stretch>
        </p:blipFill>
        <p:spPr bwMode="auto">
          <a:xfrm>
            <a:off x="228600" y="1600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5486400"/>
          <a:ext cx="8534400" cy="685800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5"/>
                <a:gridCol w="627668"/>
                <a:gridCol w="1077339"/>
                <a:gridCol w="946184"/>
                <a:gridCol w="299782"/>
                <a:gridCol w="505882"/>
                <a:gridCol w="552721"/>
                <a:gridCol w="412199"/>
                <a:gridCol w="477777"/>
                <a:gridCol w="430935"/>
                <a:gridCol w="721349"/>
                <a:gridCol w="459040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4.81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79.37829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79.37590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13.62508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79.37496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5732"/>
          <a:stretch>
            <a:fillRect/>
          </a:stretch>
        </p:blipFill>
        <p:spPr bwMode="auto">
          <a:xfrm>
            <a:off x="228600" y="17526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375" t="18750" r="31552" b="18750"/>
          <a:stretch>
            <a:fillRect/>
          </a:stretch>
        </p:blipFill>
        <p:spPr bwMode="auto">
          <a:xfrm>
            <a:off x="4800600" y="16002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8375" t="18750" r="32431" b="17188"/>
          <a:stretch>
            <a:fillRect/>
          </a:stretch>
        </p:blipFill>
        <p:spPr bwMode="auto">
          <a:xfrm>
            <a:off x="228600" y="1600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486400"/>
          <a:ext cx="8534400" cy="685800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5"/>
                <a:gridCol w="627668"/>
                <a:gridCol w="1077339"/>
                <a:gridCol w="946184"/>
                <a:gridCol w="299782"/>
                <a:gridCol w="505882"/>
                <a:gridCol w="552721"/>
                <a:gridCol w="412199"/>
                <a:gridCol w="477777"/>
                <a:gridCol w="430935"/>
                <a:gridCol w="721349"/>
                <a:gridCol w="459040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4.81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79.37829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79.37590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13.62508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79.37496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7374"/>
          <a:stretch>
            <a:fillRect/>
          </a:stretch>
        </p:blipFill>
        <p:spPr bwMode="auto">
          <a:xfrm>
            <a:off x="228600" y="1752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5732"/>
          <a:stretch>
            <a:fillRect/>
          </a:stretch>
        </p:blipFill>
        <p:spPr bwMode="auto">
          <a:xfrm>
            <a:off x="228600" y="17526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1349" t="21875" r="6955" b="17374"/>
          <a:stretch>
            <a:fillRect/>
          </a:stretch>
        </p:blipFill>
        <p:spPr bwMode="auto">
          <a:xfrm>
            <a:off x="228600" y="1752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8580" t="21875" r="6955" b="15626"/>
          <a:stretch>
            <a:fillRect/>
          </a:stretch>
        </p:blipFill>
        <p:spPr bwMode="auto">
          <a:xfrm>
            <a:off x="0" y="1752600"/>
            <a:ext cx="4495800" cy="29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8580" t="21875" r="6955" b="15626"/>
          <a:stretch>
            <a:fillRect/>
          </a:stretch>
        </p:blipFill>
        <p:spPr bwMode="auto">
          <a:xfrm>
            <a:off x="0" y="1752600"/>
            <a:ext cx="4495800" cy="29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2094" t="21875" r="5198" b="17188"/>
          <a:stretch>
            <a:fillRect/>
          </a:stretch>
        </p:blipFill>
        <p:spPr bwMode="auto">
          <a:xfrm>
            <a:off x="4800600" y="1752600"/>
            <a:ext cx="434340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5410200"/>
          <a:ext cx="8610599" cy="1118175"/>
        </p:xfrm>
        <a:graphic>
          <a:graphicData uri="http://schemas.openxmlformats.org/drawingml/2006/table">
            <a:tbl>
              <a:tblPr/>
              <a:tblGrid>
                <a:gridCol w="245747"/>
                <a:gridCol w="888470"/>
                <a:gridCol w="907374"/>
                <a:gridCol w="633272"/>
                <a:gridCol w="1086958"/>
                <a:gridCol w="954632"/>
                <a:gridCol w="302459"/>
                <a:gridCol w="510398"/>
                <a:gridCol w="557656"/>
                <a:gridCol w="415880"/>
                <a:gridCol w="482042"/>
                <a:gridCol w="434783"/>
                <a:gridCol w="727789"/>
                <a:gridCol w="463139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13.62384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79.36752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13.62570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79.36820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13.62660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79.36975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79.36986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13.62446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13.62620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13.62717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79.37248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PERUMALLAPALLI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Tirupati Extn 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13.62332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79.37192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33309" t="26563" r="26282" b="32813"/>
          <a:stretch>
            <a:fillRect/>
          </a:stretch>
        </p:blipFill>
        <p:spPr bwMode="auto">
          <a:xfrm>
            <a:off x="5181600" y="2209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1552" t="29687" r="28037" b="31250"/>
          <a:stretch>
            <a:fillRect/>
          </a:stretch>
        </p:blipFill>
        <p:spPr bwMode="auto">
          <a:xfrm>
            <a:off x="457200" y="22098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334000"/>
          <a:ext cx="8305799" cy="534773"/>
        </p:xfrm>
        <a:graphic>
          <a:graphicData uri="http://schemas.openxmlformats.org/drawingml/2006/table">
            <a:tbl>
              <a:tblPr/>
              <a:tblGrid>
                <a:gridCol w="237048"/>
                <a:gridCol w="857019"/>
                <a:gridCol w="875255"/>
                <a:gridCol w="610855"/>
                <a:gridCol w="1048482"/>
                <a:gridCol w="920840"/>
                <a:gridCol w="291752"/>
                <a:gridCol w="492331"/>
                <a:gridCol w="537916"/>
                <a:gridCol w="401158"/>
                <a:gridCol w="464979"/>
                <a:gridCol w="419392"/>
                <a:gridCol w="702027"/>
                <a:gridCol w="446745"/>
              </a:tblGrid>
              <a:tr h="109322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13.87522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79.35615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Billupatipalli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13.87540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79.35767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Billupatipalli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3309" t="26563" r="26282" b="32813"/>
          <a:stretch>
            <a:fillRect/>
          </a:stretch>
        </p:blipFill>
        <p:spPr bwMode="auto">
          <a:xfrm>
            <a:off x="5181600" y="2209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1552" t="29687" r="28037" b="31250"/>
          <a:stretch>
            <a:fillRect/>
          </a:stretch>
        </p:blipFill>
        <p:spPr bwMode="auto">
          <a:xfrm>
            <a:off x="457200" y="22098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334000"/>
          <a:ext cx="8305799" cy="534773"/>
        </p:xfrm>
        <a:graphic>
          <a:graphicData uri="http://schemas.openxmlformats.org/drawingml/2006/table">
            <a:tbl>
              <a:tblPr/>
              <a:tblGrid>
                <a:gridCol w="237048"/>
                <a:gridCol w="857019"/>
                <a:gridCol w="875255"/>
                <a:gridCol w="610855"/>
                <a:gridCol w="1048482"/>
                <a:gridCol w="920840"/>
                <a:gridCol w="291752"/>
                <a:gridCol w="492331"/>
                <a:gridCol w="537916"/>
                <a:gridCol w="401158"/>
                <a:gridCol w="464979"/>
                <a:gridCol w="419392"/>
                <a:gridCol w="702027"/>
                <a:gridCol w="446745"/>
              </a:tblGrid>
              <a:tr h="109322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13.87522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79.35615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Billupatipalli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13.87540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79.35767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Billupatipalli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1200" y="9144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9795" t="26563" r="21889" b="25000"/>
          <a:stretch>
            <a:fillRect/>
          </a:stretch>
        </p:blipFill>
        <p:spPr bwMode="auto">
          <a:xfrm>
            <a:off x="47244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4524" t="23437" r="21010" b="23438"/>
          <a:stretch>
            <a:fillRect/>
          </a:stretch>
        </p:blipFill>
        <p:spPr bwMode="auto">
          <a:xfrm>
            <a:off x="0" y="1600200"/>
            <a:ext cx="4419600" cy="24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5257800"/>
          <a:ext cx="8534400" cy="1303591"/>
        </p:xfrm>
        <a:graphic>
          <a:graphicData uri="http://schemas.openxmlformats.org/drawingml/2006/table">
            <a:tbl>
              <a:tblPr/>
              <a:tblGrid>
                <a:gridCol w="243572"/>
                <a:gridCol w="880607"/>
                <a:gridCol w="899344"/>
                <a:gridCol w="627668"/>
                <a:gridCol w="1077340"/>
                <a:gridCol w="946184"/>
                <a:gridCol w="299782"/>
                <a:gridCol w="505882"/>
                <a:gridCol w="552721"/>
                <a:gridCol w="412199"/>
                <a:gridCol w="477776"/>
                <a:gridCol w="430935"/>
                <a:gridCol w="721349"/>
                <a:gridCol w="459041"/>
              </a:tblGrid>
              <a:tr h="1025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13.87964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79.34732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13.88291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79.35077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13.87994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79.34912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79.35394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13.88010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79.35525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BALAPALLI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GUNJANA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Seshachalam Extn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 TO SF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POSITIVE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13.88133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79.34685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0668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LISS3_101-63-22-feb-2018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5791200" y="1066800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LISS3_101-63-13-nov-2018</a:t>
            </a:r>
            <a:endParaRPr lang="en-IN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25771" t="31250" r="39458" b="30948"/>
          <a:stretch>
            <a:fillRect/>
          </a:stretch>
        </p:blipFill>
        <p:spPr bwMode="auto">
          <a:xfrm>
            <a:off x="5105400" y="1905000"/>
            <a:ext cx="37398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7160" t="31250" r="36822" b="28125"/>
          <a:stretch>
            <a:fillRect/>
          </a:stretch>
        </p:blipFill>
        <p:spPr bwMode="auto">
          <a:xfrm>
            <a:off x="381000" y="1905000"/>
            <a:ext cx="3657600" cy="23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5410200"/>
          <a:ext cx="8305799" cy="530268"/>
        </p:xfrm>
        <a:graphic>
          <a:graphicData uri="http://schemas.openxmlformats.org/drawingml/2006/table">
            <a:tbl>
              <a:tblPr/>
              <a:tblGrid>
                <a:gridCol w="237048"/>
                <a:gridCol w="857019"/>
                <a:gridCol w="875255"/>
                <a:gridCol w="610855"/>
                <a:gridCol w="1048482"/>
                <a:gridCol w="920840"/>
                <a:gridCol w="291752"/>
                <a:gridCol w="492331"/>
                <a:gridCol w="537916"/>
                <a:gridCol w="401158"/>
                <a:gridCol w="464979"/>
                <a:gridCol w="419392"/>
                <a:gridCol w="702027"/>
                <a:gridCol w="446745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015" marR="4015" marT="40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01668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WLM TIRUPATHI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SVNP CHAMALA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NERABAILU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SUBBARAMA PURAM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Talakona RF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 TO NF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NEGATIVE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0.67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13.72902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79.21339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Naginanivaripalli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015" marR="4015" marT="4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2744</Words>
  <Application>Microsoft Office PowerPoint</Application>
  <PresentationFormat>On-screen Show (4:3)</PresentationFormat>
  <Paragraphs>1976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GIS-99</dc:creator>
  <cp:lastModifiedBy>GIS-99</cp:lastModifiedBy>
  <cp:revision>15</cp:revision>
  <dcterms:created xsi:type="dcterms:W3CDTF">2019-05-06T05:12:39Z</dcterms:created>
  <dcterms:modified xsi:type="dcterms:W3CDTF">2019-05-07T07:00:44Z</dcterms:modified>
</cp:coreProperties>
</file>