
<file path=[Content_Types].xml><?xml version="1.0" encoding="utf-8"?>
<Types xmlns="http://schemas.openxmlformats.org/package/2006/content-types">
  <Override PartName="/ppt/slides/slide94.xml" ContentType="application/vnd.openxmlformats-officedocument.presentationml.slide+xml"/>
  <Override PartName="/ppt/slides/slide142.xml" ContentType="application/vnd.openxmlformats-officedocument.presentationml.slide+xml"/>
  <Override PartName="/ppt/slides/slide473.xml" ContentType="application/vnd.openxmlformats-officedocument.presentationml.slide+xml"/>
  <Override PartName="/ppt/slides/slide820.xml" ContentType="application/vnd.openxmlformats-officedocument.presentationml.slide+xml"/>
  <Override PartName="/ppt/slides/slide218.xml" ContentType="application/vnd.openxmlformats-officedocument.presentationml.slide+xml"/>
  <Override PartName="/ppt/slides/slide549.xml" ContentType="application/vnd.openxmlformats-officedocument.presentationml.slide+xml"/>
  <Override PartName="/ppt/slides/slide25.xml" ContentType="application/vnd.openxmlformats-officedocument.presentationml.slide+xml"/>
  <Override PartName="/ppt/slides/slide388.xml" ContentType="application/vnd.openxmlformats-officedocument.presentationml.slide+xml"/>
  <Override PartName="/ppt/slides/slide404.xml" ContentType="application/vnd.openxmlformats-officedocument.presentationml.slide+xml"/>
  <Override PartName="/ppt/slides/slide735.xml" ContentType="application/vnd.openxmlformats-officedocument.presentationml.slide+xml"/>
  <Override PartName="/ppt/slideLayouts/slideLayout2.xml" ContentType="application/vnd.openxmlformats-officedocument.presentationml.slideLayout+xml"/>
  <Default Extension="xml" ContentType="application/xml"/>
  <Override PartName="/ppt/slides/slide50.xml" ContentType="application/vnd.openxmlformats-officedocument.presentationml.slide+xml"/>
  <Override PartName="/ppt/slides/slide243.xml" ContentType="application/vnd.openxmlformats-officedocument.presentationml.slide+xml"/>
  <Override PartName="/ppt/slides/slide574.xml" ContentType="application/vnd.openxmlformats-officedocument.presentationml.slide+xml"/>
  <Override PartName="/ppt/slides/slide760.xml" ContentType="application/vnd.openxmlformats-officedocument.presentationml.slide+xml"/>
  <Override PartName="/ppt/slides/slide319.xml" ContentType="application/vnd.openxmlformats-officedocument.presentationml.slide+xml"/>
  <Override PartName="/ppt/slides/slide505.xml" ContentType="application/vnd.openxmlformats-officedocument.presentationml.slide+xml"/>
  <Override PartName="/ppt/slides/slide158.xml" ContentType="application/vnd.openxmlformats-officedocument.presentationml.slide+xml"/>
  <Override PartName="/ppt/slides/slide344.xml" ContentType="application/vnd.openxmlformats-officedocument.presentationml.slide+xml"/>
  <Override PartName="/ppt/slides/slide489.xml" ContentType="application/vnd.openxmlformats-officedocument.presentationml.slide+xml"/>
  <Override PartName="/ppt/slides/slide675.xml" ContentType="application/vnd.openxmlformats-officedocument.presentationml.slide+xml"/>
  <Override PartName="/ppt/slides/slide183.xml" ContentType="application/vnd.openxmlformats-officedocument.presentationml.slide+xml"/>
  <Override PartName="/ppt/slides/slide530.xml" ContentType="application/vnd.openxmlformats-officedocument.presentationml.slide+xml"/>
  <Override PartName="/ppt/slides/slide259.xml" ContentType="application/vnd.openxmlformats-officedocument.presentationml.slide+xml"/>
  <Override PartName="/ppt/slides/slide606.xml" ContentType="application/vnd.openxmlformats-officedocument.presentationml.slide+xml"/>
  <Override PartName="/ppt/slides/slide66.xml" ContentType="application/vnd.openxmlformats-officedocument.presentationml.slide+xml"/>
  <Override PartName="/ppt/slides/slide114.xml" ContentType="application/vnd.openxmlformats-officedocument.presentationml.slide+xml"/>
  <Override PartName="/ppt/slides/slide300.xml" ContentType="application/vnd.openxmlformats-officedocument.presentationml.slide+xml"/>
  <Override PartName="/ppt/slides/slide445.xml" ContentType="application/vnd.openxmlformats-officedocument.presentationml.slide+xml"/>
  <Override PartName="/ppt/slides/slide631.xml" ContentType="application/vnd.openxmlformats-officedocument.presentationml.slide+xml"/>
  <Override PartName="/ppt/slides/slide776.xml" ContentType="application/vnd.openxmlformats-officedocument.presentationml.slide+xml"/>
  <Default Extension="png" ContentType="image/png"/>
  <Override PartName="/ppt/slides/slide284.xml" ContentType="application/vnd.openxmlformats-officedocument.presentationml.slide+xml"/>
  <Override PartName="/ppt/slides/slide470.xml" ContentType="application/vnd.openxmlformats-officedocument.presentationml.slide+xml"/>
  <Override PartName="/ppt/slides/slide91.xml" ContentType="application/vnd.openxmlformats-officedocument.presentationml.slide+xml"/>
  <Override PartName="/ppt/slides/slide215.xml" ContentType="application/vnd.openxmlformats-officedocument.presentationml.slide+xml"/>
  <Override PartName="/ppt/slides/slide707.xml" ContentType="application/vnd.openxmlformats-officedocument.presentationml.slide+xml"/>
  <Override PartName="/ppt/slides/slide22.xml" ContentType="application/vnd.openxmlformats-officedocument.presentationml.slide+xml"/>
  <Override PartName="/ppt/slides/slide199.xml" ContentType="application/vnd.openxmlformats-officedocument.presentationml.slide+xml"/>
  <Override PartName="/ppt/slides/slide401.xml" ContentType="application/vnd.openxmlformats-officedocument.presentationml.slide+xml"/>
  <Override PartName="/ppt/slides/slide546.xml" ContentType="application/vnd.openxmlformats-officedocument.presentationml.slide+xml"/>
  <Override PartName="/ppt/slides/slide732.xml" ContentType="application/vnd.openxmlformats-officedocument.presentationml.slide+xml"/>
  <Override PartName="/ppt/slides/slide240.xml" ContentType="application/vnd.openxmlformats-officedocument.presentationml.slide+xml"/>
  <Override PartName="/ppt/slides/slide385.xml" ContentType="application/vnd.openxmlformats-officedocument.presentationml.slide+xml"/>
  <Override PartName="/ppt/slides/slide571.xml" ContentType="application/vnd.openxmlformats-officedocument.presentationml.slide+xml"/>
  <Override PartName="/ppt/slides/slide808.xml" ContentType="application/vnd.openxmlformats-officedocument.presentationml.slide+xml"/>
  <Override PartName="/ppt/slides/slide316.xml" ContentType="application/vnd.openxmlformats-officedocument.presentationml.slide+xml"/>
  <Override PartName="/ppt/slides/slide647.xml" ContentType="application/vnd.openxmlformats-officedocument.presentationml.slide+xml"/>
  <Override PartName="/ppt/slides/slide108.xml" ContentType="application/vnd.openxmlformats-officedocument.presentationml.slide+xml"/>
  <Override PartName="/ppt/slides/slide155.xml" ContentType="application/vnd.openxmlformats-officedocument.presentationml.slide+xml"/>
  <Override PartName="/ppt/slides/slide439.xml" ContentType="application/vnd.openxmlformats-officedocument.presentationml.slide+xml"/>
  <Override PartName="/ppt/slides/slide486.xml" ContentType="application/vnd.openxmlformats-officedocument.presentationml.slide+xml"/>
  <Override PartName="/ppt/slides/slide502.xml" ContentType="application/vnd.openxmlformats-officedocument.presentationml.slide+xml"/>
  <Override PartName="/ppt/slides/slide278.xml" ContentType="application/vnd.openxmlformats-officedocument.presentationml.slide+xml"/>
  <Override PartName="/ppt/slides/slide341.xml" ContentType="application/vnd.openxmlformats-officedocument.presentationml.slide+xml"/>
  <Override PartName="/ppt/slides/slide625.xml" ContentType="application/vnd.openxmlformats-officedocument.presentationml.slide+xml"/>
  <Override PartName="/ppt/slides/slide672.xml" ContentType="application/vnd.openxmlformats-officedocument.presentationml.slide+xml"/>
  <Override PartName="/ppt/slides/slide811.xml" ContentType="application/vnd.openxmlformats-officedocument.presentationml.slide+xml"/>
  <Override PartName="/ppt/slides/slide38.xml" ContentType="application/vnd.openxmlformats-officedocument.presentationml.slide+xml"/>
  <Override PartName="/ppt/slides/slide85.xml" ContentType="application/vnd.openxmlformats-officedocument.presentationml.slide+xml"/>
  <Override PartName="/ppt/slides/slide133.xml" ContentType="application/vnd.openxmlformats-officedocument.presentationml.slide+xml"/>
  <Override PartName="/ppt/slides/slide180.xml" ContentType="application/vnd.openxmlformats-officedocument.presentationml.slide+xml"/>
  <Override PartName="/ppt/slides/slide417.xml" ContentType="application/vnd.openxmlformats-officedocument.presentationml.slide+xml"/>
  <Override PartName="/ppt/slides/slide464.xml" ContentType="application/vnd.openxmlformats-officedocument.presentationml.slide+xml"/>
  <Override PartName="/ppt/slides/slide603.xml" ContentType="application/vnd.openxmlformats-officedocument.presentationml.slide+xml"/>
  <Override PartName="/ppt/slides/slide650.xml" ContentType="application/vnd.openxmlformats-officedocument.presentationml.slide+xml"/>
  <Override PartName="/ppt/slides/slide748.xml" ContentType="application/vnd.openxmlformats-officedocument.presentationml.slide+xml"/>
  <Override PartName="/ppt/slides/slide795.xml" ContentType="application/vnd.openxmlformats-officedocument.presentationml.slide+xml"/>
  <Override PartName="/ppt/slides/slide111.xml" ContentType="application/vnd.openxmlformats-officedocument.presentationml.slide+xml"/>
  <Override PartName="/ppt/slides/slide209.xml" ContentType="application/vnd.openxmlformats-officedocument.presentationml.slide+xml"/>
  <Override PartName="/ppt/slides/slide256.xml" ContentType="application/vnd.openxmlformats-officedocument.presentationml.slide+xml"/>
  <Override PartName="/ppt/slides/slide442.xml" ContentType="application/vnd.openxmlformats-officedocument.presentationml.slide+xml"/>
  <Override PartName="/ppt/slides/slide587.xml" ContentType="application/vnd.openxmlformats-officedocument.presentationml.slide+xml"/>
  <Override PartName="/ppt/slides/slide16.xml" ContentType="application/vnd.openxmlformats-officedocument.presentationml.slide+xml"/>
  <Override PartName="/ppt/slides/slide63.xml" ContentType="application/vnd.openxmlformats-officedocument.presentationml.slide+xml"/>
  <Override PartName="/ppt/slides/slide234.xml" ContentType="application/vnd.openxmlformats-officedocument.presentationml.slide+xml"/>
  <Override PartName="/ppt/slides/slide281.xml" ContentType="application/vnd.openxmlformats-officedocument.presentationml.slide+xml"/>
  <Override PartName="/ppt/slides/slide379.xml" ContentType="application/vnd.openxmlformats-officedocument.presentationml.slide+xml"/>
  <Override PartName="/ppt/slides/slide726.xml" ContentType="application/vnd.openxmlformats-officedocument.presentationml.slide+xml"/>
  <Override PartName="/ppt/slides/slide773.xml" ContentType="application/vnd.openxmlformats-officedocument.presentationml.slide+xml"/>
  <Override PartName="/ppt/slides/slide41.xml" ContentType="application/vnd.openxmlformats-officedocument.presentationml.slide+xml"/>
  <Override PartName="/ppt/slides/slide357.xml" ContentType="application/vnd.openxmlformats-officedocument.presentationml.slide+xml"/>
  <Override PartName="/ppt/slides/slide420.xml" ContentType="application/vnd.openxmlformats-officedocument.presentationml.slide+xml"/>
  <Override PartName="/ppt/slides/slide518.xml" ContentType="application/vnd.openxmlformats-officedocument.presentationml.slide+xml"/>
  <Override PartName="/ppt/slides/slide565.xml" ContentType="application/vnd.openxmlformats-officedocument.presentationml.slide+xml"/>
  <Override PartName="/ppt/slides/slide704.xml" ContentType="application/vnd.openxmlformats-officedocument.presentationml.slide+xml"/>
  <Override PartName="/ppt/slides/slide751.xml" ContentType="application/vnd.openxmlformats-officedocument.presentationml.slide+xml"/>
  <Override PartName="/ppt/slides/slide149.xml" ContentType="application/vnd.openxmlformats-officedocument.presentationml.slide+xml"/>
  <Override PartName="/ppt/slides/slide196.xml" ContentType="application/vnd.openxmlformats-officedocument.presentationml.slide+xml"/>
  <Override PartName="/ppt/slides/slide212.xml" ContentType="application/vnd.openxmlformats-officedocument.presentationml.slide+xml"/>
  <Override PartName="/ppt/slides/slide543.xml" ContentType="application/vnd.openxmlformats-officedocument.presentationml.slide+xml"/>
  <Override PartName="/ppt/slides/slide590.xml" ContentType="application/vnd.openxmlformats-officedocument.presentationml.slide+xml"/>
  <Override PartName="/ppt/slides/slide688.xml" ContentType="application/vnd.openxmlformats-officedocument.presentationml.slide+xml"/>
  <Override PartName="/ppt/slides/slide335.xml" ContentType="application/vnd.openxmlformats-officedocument.presentationml.slide+xml"/>
  <Override PartName="/ppt/slides/slide382.xml" ContentType="application/vnd.openxmlformats-officedocument.presentationml.slide+xml"/>
  <Override PartName="/ppt/slides/slide619.xml" ContentType="application/vnd.openxmlformats-officedocument.presentationml.slide+xml"/>
  <Override PartName="/ppt/slides/slide666.xml" ContentType="application/vnd.openxmlformats-officedocument.presentationml.slide+xml"/>
  <Override PartName="/ppt/slides/slide79.xml" ContentType="application/vnd.openxmlformats-officedocument.presentationml.slide+xml"/>
  <Override PartName="/ppt/slides/slide127.xml" ContentType="application/vnd.openxmlformats-officedocument.presentationml.slide+xml"/>
  <Override PartName="/ppt/slides/slide174.xml" ContentType="application/vnd.openxmlformats-officedocument.presentationml.slide+xml"/>
  <Override PartName="/ppt/slides/slide458.xml" ContentType="application/vnd.openxmlformats-officedocument.presentationml.slide+xml"/>
  <Override PartName="/ppt/slides/slide521.xml" ContentType="application/vnd.openxmlformats-officedocument.presentationml.slide+xml"/>
  <Override PartName="/ppt/slides/slide789.xml" ContentType="application/vnd.openxmlformats-officedocument.presentationml.slide+xml"/>
  <Override PartName="/ppt/slides/slide805.xml" ContentType="application/vnd.openxmlformats-officedocument.presentationml.slide+xml"/>
  <Override PartName="/ppt/slides/slide7.xml" ContentType="application/vnd.openxmlformats-officedocument.presentationml.slide+xml"/>
  <Override PartName="/ppt/slides/slide297.xml" ContentType="application/vnd.openxmlformats-officedocument.presentationml.slide+xml"/>
  <Override PartName="/ppt/slides/slide313.xml" ContentType="application/vnd.openxmlformats-officedocument.presentationml.slide+xml"/>
  <Override PartName="/ppt/slides/slide360.xml" ContentType="application/vnd.openxmlformats-officedocument.presentationml.slide+xml"/>
  <Override PartName="/ppt/slides/slide644.xml" ContentType="application/vnd.openxmlformats-officedocument.presentationml.slide+xml"/>
  <Override PartName="/ppt/slides/slide691.xml" ContentType="application/vnd.openxmlformats-officedocument.presentationml.slide+xml"/>
  <Override PartName="/ppt/slideLayouts/slideLayout9.xml" ContentType="application/vnd.openxmlformats-officedocument.presentationml.slideLayout+xml"/>
  <Override PartName="/ppt/slides/slide57.xml" ContentType="application/vnd.openxmlformats-officedocument.presentationml.slide+xml"/>
  <Override PartName="/ppt/slides/slide105.xml" ContentType="application/vnd.openxmlformats-officedocument.presentationml.slide+xml"/>
  <Override PartName="/ppt/slides/slide152.xml" ContentType="application/vnd.openxmlformats-officedocument.presentationml.slide+xml"/>
  <Override PartName="/ppt/slides/slide436.xml" ContentType="application/vnd.openxmlformats-officedocument.presentationml.slide+xml"/>
  <Override PartName="/ppt/slides/slide483.xml" ContentType="application/vnd.openxmlformats-officedocument.presentationml.slide+xml"/>
  <Override PartName="/ppt/slides/slide622.xml" ContentType="application/vnd.openxmlformats-officedocument.presentationml.slide+xml"/>
  <Override PartName="/ppt/slides/slide767.xml" ContentType="application/vnd.openxmlformats-officedocument.presentationml.slide+xml"/>
  <Override PartName="/ppt/notesSlides/notesSlide1.xml" ContentType="application/vnd.openxmlformats-officedocument.presentationml.notesSlide+xml"/>
  <Override PartName="/ppt/slides/slide130.xml" ContentType="application/vnd.openxmlformats-officedocument.presentationml.slide+xml"/>
  <Override PartName="/ppt/slides/slide228.xml" ContentType="application/vnd.openxmlformats-officedocument.presentationml.slide+xml"/>
  <Override PartName="/ppt/slides/slide275.xml" ContentType="application/vnd.openxmlformats-officedocument.presentationml.slide+xml"/>
  <Override PartName="/ppt/slides/slide414.xml" ContentType="application/vnd.openxmlformats-officedocument.presentationml.slide+xml"/>
  <Override PartName="/ppt/slides/slide461.xml" ContentType="application/vnd.openxmlformats-officedocument.presentationml.slide+xml"/>
  <Override PartName="/ppt/slides/slide559.xml" ContentType="application/vnd.openxmlformats-officedocument.presentationml.slide+xml"/>
  <Override PartName="/ppt/slides/slide745.xml" ContentType="application/vnd.openxmlformats-officedocument.presentationml.slide+xml"/>
  <Override PartName="/ppt/slides/slide792.xml" ContentType="application/vnd.openxmlformats-officedocument.presentationml.slide+xml"/>
  <Override PartName="/ppt/slides/slide35.xml" ContentType="application/vnd.openxmlformats-officedocument.presentationml.slide+xml"/>
  <Override PartName="/ppt/slides/slide82.xml" ContentType="application/vnd.openxmlformats-officedocument.presentationml.slide+xml"/>
  <Override PartName="/ppt/slides/slide206.xml" ContentType="application/vnd.openxmlformats-officedocument.presentationml.slide+xml"/>
  <Override PartName="/ppt/slides/slide253.xml" ContentType="application/vnd.openxmlformats-officedocument.presentationml.slide+xml"/>
  <Override PartName="/ppt/slides/slide398.xml" ContentType="application/vnd.openxmlformats-officedocument.presentationml.slide+xml"/>
  <Override PartName="/ppt/slides/slide537.xml" ContentType="application/vnd.openxmlformats-officedocument.presentationml.slide+xml"/>
  <Override PartName="/ppt/slides/slide584.xml" ContentType="application/vnd.openxmlformats-officedocument.presentationml.slide+xml"/>
  <Override PartName="/ppt/slides/slide600.xml" ContentType="application/vnd.openxmlformats-officedocument.presentationml.slide+xml"/>
  <Override PartName="/ppt/slides/slide13.xml" ContentType="application/vnd.openxmlformats-officedocument.presentationml.slide+xml"/>
  <Override PartName="/ppt/slides/slide60.xml" ContentType="application/vnd.openxmlformats-officedocument.presentationml.slide+xml"/>
  <Override PartName="/ppt/slides/slide329.xml" ContentType="application/vnd.openxmlformats-officedocument.presentationml.slide+xml"/>
  <Override PartName="/ppt/slides/slide376.xml" ContentType="application/vnd.openxmlformats-officedocument.presentationml.slide+xml"/>
  <Override PartName="/ppt/slides/slide723.xml" ContentType="application/vnd.openxmlformats-officedocument.presentationml.slide+xml"/>
  <Override PartName="/ppt/slides/slide770.xml" ContentType="application/vnd.openxmlformats-officedocument.presentationml.slide+xml"/>
  <Override PartName="/ppt/slides/slide168.xml" ContentType="application/vnd.openxmlformats-officedocument.presentationml.slide+xml"/>
  <Override PartName="/ppt/slides/slide231.xml" ContentType="application/vnd.openxmlformats-officedocument.presentationml.slide+xml"/>
  <Override PartName="/ppt/slides/slide515.xml" ContentType="application/vnd.openxmlformats-officedocument.presentationml.slide+xml"/>
  <Override PartName="/ppt/slides/slide562.xml" ContentType="application/vnd.openxmlformats-officedocument.presentationml.slide+xml"/>
  <Override PartName="/ppt/slides/slide701.xml" ContentType="application/vnd.openxmlformats-officedocument.presentationml.slide+xml"/>
  <Override PartName="/ppt/slides/slide307.xml" ContentType="application/vnd.openxmlformats-officedocument.presentationml.slide+xml"/>
  <Override PartName="/ppt/slides/slide354.xml" ContentType="application/vnd.openxmlformats-officedocument.presentationml.slide+xml"/>
  <Override PartName="/ppt/slides/slide499.xml" ContentType="application/vnd.openxmlformats-officedocument.presentationml.slide+xml"/>
  <Override PartName="/ppt/slides/slide540.xml" ContentType="application/vnd.openxmlformats-officedocument.presentationml.slide+xml"/>
  <Override PartName="/ppt/slides/slide638.xml" ContentType="application/vnd.openxmlformats-officedocument.presentationml.slide+xml"/>
  <Override PartName="/ppt/slides/slide685.xml" ContentType="application/vnd.openxmlformats-officedocument.presentationml.slide+xml"/>
  <Override PartName="/ppt/slides/slide98.xml" ContentType="application/vnd.openxmlformats-officedocument.presentationml.slide+xml"/>
  <Override PartName="/ppt/slides/slide146.xml" ContentType="application/vnd.openxmlformats-officedocument.presentationml.slide+xml"/>
  <Override PartName="/ppt/slides/slide193.xml" ContentType="application/vnd.openxmlformats-officedocument.presentationml.slide+xml"/>
  <Override PartName="/ppt/slides/slide332.xml" ContentType="application/vnd.openxmlformats-officedocument.presentationml.slide+xml"/>
  <Override PartName="/ppt/slides/slide477.xml" ContentType="application/vnd.openxmlformats-officedocument.presentationml.slide+xml"/>
  <Override PartName="/ppt/slides/slide824.xml" ContentType="application/vnd.openxmlformats-officedocument.presentationml.slide+xml"/>
  <Override PartName="/ppt/slides/slide124.xml" ContentType="application/vnd.openxmlformats-officedocument.presentationml.slide+xml"/>
  <Override PartName="/ppt/slides/slide171.xml" ContentType="application/vnd.openxmlformats-officedocument.presentationml.slide+xml"/>
  <Override PartName="/ppt/slides/slide269.xml" ContentType="application/vnd.openxmlformats-officedocument.presentationml.slide+xml"/>
  <Override PartName="/ppt/slides/slide616.xml" ContentType="application/vnd.openxmlformats-officedocument.presentationml.slide+xml"/>
  <Override PartName="/ppt/slides/slide663.xml" ContentType="application/vnd.openxmlformats-officedocument.presentationml.slide+xml"/>
  <Override PartName="/ppt/slides/slide802.xml" ContentType="application/vnd.openxmlformats-officedocument.presentationml.slide+xml"/>
  <Override PartName="/ppt/slides/slide29.xml" ContentType="application/vnd.openxmlformats-officedocument.presentationml.slide+xml"/>
  <Override PartName="/ppt/slides/slide76.xml" ContentType="application/vnd.openxmlformats-officedocument.presentationml.slide+xml"/>
  <Override PartName="/ppt/slides/slide310.xml" ContentType="application/vnd.openxmlformats-officedocument.presentationml.slide+xml"/>
  <Override PartName="/ppt/slides/slide408.xml" ContentType="application/vnd.openxmlformats-officedocument.presentationml.slide+xml"/>
  <Override PartName="/ppt/slides/slide455.xml" ContentType="application/vnd.openxmlformats-officedocument.presentationml.slide+xml"/>
  <Override PartName="/ppt/slides/slide641.xml" ContentType="application/vnd.openxmlformats-officedocument.presentationml.slide+xml"/>
  <Override PartName="/ppt/slides/slide739.xml" ContentType="application/vnd.openxmlformats-officedocument.presentationml.slide+xml"/>
  <Override PartName="/ppt/slides/slide786.xml" ContentType="application/vnd.openxmlformats-officedocument.presentationml.slide+xml"/>
  <Override PartName="/ppt/slides/slide4.xml" ContentType="application/vnd.openxmlformats-officedocument.presentationml.slide+xml"/>
  <Override PartName="/ppt/slides/slide54.xml" ContentType="application/vnd.openxmlformats-officedocument.presentationml.slide+xml"/>
  <Override PartName="/ppt/slides/slide102.xml" ContentType="application/vnd.openxmlformats-officedocument.presentationml.slide+xml"/>
  <Override PartName="/ppt/slides/slide247.xml" ContentType="application/vnd.openxmlformats-officedocument.presentationml.slide+xml"/>
  <Override PartName="/ppt/slides/slide294.xml" ContentType="application/vnd.openxmlformats-officedocument.presentationml.slide+xml"/>
  <Override PartName="/ppt/slides/slide433.xml" ContentType="application/vnd.openxmlformats-officedocument.presentationml.slide+xml"/>
  <Override PartName="/ppt/slides/slide480.xml" ContentType="application/vnd.openxmlformats-officedocument.presentationml.slide+xml"/>
  <Override PartName="/ppt/slides/slide578.xml" ContentType="application/vnd.openxmlformats-officedocument.presentationml.slide+xml"/>
  <Override PartName="/ppt/slides/slide717.xml" ContentType="application/vnd.openxmlformats-officedocument.presentationml.slide+xml"/>
  <Override PartName="/ppt/slides/slide764.xml" ContentType="application/vnd.openxmlformats-officedocument.presentationml.slide+xml"/>
  <Override PartName="/ppt/slideLayouts/slideLayout6.xml" ContentType="application/vnd.openxmlformats-officedocument.presentationml.slideLayout+xml"/>
  <Override PartName="/ppt/slides/slide225.xml" ContentType="application/vnd.openxmlformats-officedocument.presentationml.slide+xml"/>
  <Override PartName="/ppt/slides/slide272.xml" ContentType="application/vnd.openxmlformats-officedocument.presentationml.slide+xml"/>
  <Override PartName="/ppt/slides/slide509.xml" ContentType="application/vnd.openxmlformats-officedocument.presentationml.slide+xml"/>
  <Override PartName="/ppt/slides/slide556.xml" ContentType="application/vnd.openxmlformats-officedocument.presentationml.slide+xml"/>
  <Override PartName="/ppt/slides/slide32.xml" ContentType="application/vnd.openxmlformats-officedocument.presentationml.slide+xml"/>
  <Override PartName="/ppt/slides/slide348.xml" ContentType="application/vnd.openxmlformats-officedocument.presentationml.slide+xml"/>
  <Override PartName="/ppt/slides/slide395.xml" ContentType="application/vnd.openxmlformats-officedocument.presentationml.slide+xml"/>
  <Override PartName="/ppt/slides/slide411.xml" ContentType="application/vnd.openxmlformats-officedocument.presentationml.slide+xml"/>
  <Override PartName="/ppt/slides/slide679.xml" ContentType="application/vnd.openxmlformats-officedocument.presentationml.slide+xml"/>
  <Override PartName="/ppt/slides/slide742.xml" ContentType="application/vnd.openxmlformats-officedocument.presentationml.slide+xml"/>
  <Override PartName="/ppt/slides/slide10.xml" ContentType="application/vnd.openxmlformats-officedocument.presentationml.slide+xml"/>
  <Override PartName="/ppt/slides/slide187.xml" ContentType="application/vnd.openxmlformats-officedocument.presentationml.slide+xml"/>
  <Override PartName="/ppt/slides/slide203.xml" ContentType="application/vnd.openxmlformats-officedocument.presentationml.slide+xml"/>
  <Override PartName="/ppt/slides/slide250.xml" ContentType="application/vnd.openxmlformats-officedocument.presentationml.slide+xml"/>
  <Override PartName="/ppt/slides/slide534.xml" ContentType="application/vnd.openxmlformats-officedocument.presentationml.slide+xml"/>
  <Override PartName="/ppt/slides/slide581.xml" ContentType="application/vnd.openxmlformats-officedocument.presentationml.slide+xml"/>
  <Override PartName="/ppt/slides/slide720.xml" ContentType="application/vnd.openxmlformats-officedocument.presentationml.slide+xml"/>
  <Override PartName="/ppt/slides/slide818.xml" ContentType="application/vnd.openxmlformats-officedocument.presentationml.slide+xml"/>
  <Override PartName="/ppt/slides/slide326.xml" ContentType="application/vnd.openxmlformats-officedocument.presentationml.slide+xml"/>
  <Override PartName="/ppt/slides/slide373.xml" ContentType="application/vnd.openxmlformats-officedocument.presentationml.slide+xml"/>
  <Override PartName="/ppt/slides/slide512.xml" ContentType="application/vnd.openxmlformats-officedocument.presentationml.slide+xml"/>
  <Override PartName="/ppt/slides/slide657.xml" ContentType="application/vnd.openxmlformats-officedocument.presentationml.slide+xml"/>
  <Override PartName="/ppt/slides/slide118.xml" ContentType="application/vnd.openxmlformats-officedocument.presentationml.slide+xml"/>
  <Override PartName="/ppt/slides/slide165.xml" ContentType="application/vnd.openxmlformats-officedocument.presentationml.slide+xml"/>
  <Override PartName="/ppt/slides/slide304.xml" ContentType="application/vnd.openxmlformats-officedocument.presentationml.slide+xml"/>
  <Override PartName="/ppt/slides/slide351.xml" ContentType="application/vnd.openxmlformats-officedocument.presentationml.slide+xml"/>
  <Override PartName="/ppt/slides/slide449.xml" ContentType="application/vnd.openxmlformats-officedocument.presentationml.slide+xml"/>
  <Override PartName="/ppt/slides/slide496.xml" ContentType="application/vnd.openxmlformats-officedocument.presentationml.slide+xml"/>
  <Override PartName="/ppt/slides/slide143.xml" ContentType="application/vnd.openxmlformats-officedocument.presentationml.slide+xml"/>
  <Override PartName="/ppt/slides/slide190.xml" ContentType="application/vnd.openxmlformats-officedocument.presentationml.slide+xml"/>
  <Override PartName="/ppt/slides/slide288.xml" ContentType="application/vnd.openxmlformats-officedocument.presentationml.slide+xml"/>
  <Override PartName="/ppt/slides/slide635.xml" ContentType="application/vnd.openxmlformats-officedocument.presentationml.slide+xml"/>
  <Override PartName="/ppt/slides/slide682.xml" ContentType="application/vnd.openxmlformats-officedocument.presentationml.slide+xml"/>
  <Override PartName="/ppt/slides/slide821.xml" ContentType="application/vnd.openxmlformats-officedocument.presentationml.slide+xml"/>
  <Override PartName="/ppt/slides/slide48.xml" ContentType="application/vnd.openxmlformats-officedocument.presentationml.slide+xml"/>
  <Override PartName="/ppt/slides/slide95.xml" ContentType="application/vnd.openxmlformats-officedocument.presentationml.slide+xml"/>
  <Override PartName="/ppt/slides/slide427.xml" ContentType="application/vnd.openxmlformats-officedocument.presentationml.slide+xml"/>
  <Override PartName="/ppt/slides/slide474.xml" ContentType="application/vnd.openxmlformats-officedocument.presentationml.slide+xml"/>
  <Override PartName="/ppt/slides/slide613.xml" ContentType="application/vnd.openxmlformats-officedocument.presentationml.slide+xml"/>
  <Override PartName="/ppt/slides/slide660.xml" ContentType="application/vnd.openxmlformats-officedocument.presentationml.slide+xml"/>
  <Override PartName="/ppt/slides/slide758.xml" ContentType="application/vnd.openxmlformats-officedocument.presentationml.slide+xml"/>
  <Override PartName="/ppt/slides/slide26.xml" ContentType="application/vnd.openxmlformats-officedocument.presentationml.slide+xml"/>
  <Override PartName="/ppt/slides/slide73.xml" ContentType="application/vnd.openxmlformats-officedocument.presentationml.slide+xml"/>
  <Override PartName="/ppt/slides/slide121.xml" ContentType="application/vnd.openxmlformats-officedocument.presentationml.slide+xml"/>
  <Override PartName="/ppt/slides/slide219.xml" ContentType="application/vnd.openxmlformats-officedocument.presentationml.slide+xml"/>
  <Override PartName="/ppt/slides/slide266.xml" ContentType="application/vnd.openxmlformats-officedocument.presentationml.slide+xml"/>
  <Override PartName="/ppt/slides/slide405.xml" ContentType="application/vnd.openxmlformats-officedocument.presentationml.slide+xml"/>
  <Override PartName="/ppt/slides/slide452.xml" ContentType="application/vnd.openxmlformats-officedocument.presentationml.slide+xml"/>
  <Override PartName="/ppt/slides/slide597.xml" ContentType="application/vnd.openxmlformats-officedocument.presentationml.slide+xml"/>
  <Override PartName="/ppt/slides/slide736.xml" ContentType="application/vnd.openxmlformats-officedocument.presentationml.slide+xml"/>
  <Override PartName="/ppt/slides/slide783.xml" ContentType="application/vnd.openxmlformats-officedocument.presentationml.slide+xml"/>
  <Override PartName="/ppt/slides/slide1.xml" ContentType="application/vnd.openxmlformats-officedocument.presentationml.slide+xml"/>
  <Override PartName="/ppt/slides/slide244.xml" ContentType="application/vnd.openxmlformats-officedocument.presentationml.slide+xml"/>
  <Override PartName="/ppt/slides/slide291.xml" ContentType="application/vnd.openxmlformats-officedocument.presentationml.slide+xml"/>
  <Override PartName="/ppt/slides/slide389.xml" ContentType="application/vnd.openxmlformats-officedocument.presentationml.slide+xml"/>
  <Override PartName="/ppt/slides/slide528.xml" ContentType="application/vnd.openxmlformats-officedocument.presentationml.slide+xml"/>
  <Override PartName="/ppt/slides/slide575.xml" ContentType="application/vnd.openxmlformats-officedocument.presentationml.slide+xml"/>
  <Override PartName="/ppt/slideLayouts/slideLayout3.xml" ContentType="application/vnd.openxmlformats-officedocument.presentationml.slideLayout+xml"/>
  <Override PartName="/ppt/slides/slide51.xml" ContentType="application/vnd.openxmlformats-officedocument.presentationml.slide+xml"/>
  <Override PartName="/ppt/slides/slide367.xml" ContentType="application/vnd.openxmlformats-officedocument.presentationml.slide+xml"/>
  <Override PartName="/ppt/slides/slide430.xml" ContentType="application/vnd.openxmlformats-officedocument.presentationml.slide+xml"/>
  <Override PartName="/ppt/slides/slide698.xml" ContentType="application/vnd.openxmlformats-officedocument.presentationml.slide+xml"/>
  <Override PartName="/ppt/slides/slide714.xml" ContentType="application/vnd.openxmlformats-officedocument.presentationml.slide+xml"/>
  <Override PartName="/ppt/slides/slide761.xml" ContentType="application/vnd.openxmlformats-officedocument.presentationml.slide+xml"/>
  <Override PartName="/ppt/slides/slide159.xml" ContentType="application/vnd.openxmlformats-officedocument.presentationml.slide+xml"/>
  <Override PartName="/ppt/slides/slide222.xml" ContentType="application/vnd.openxmlformats-officedocument.presentationml.slide+xml"/>
  <Override PartName="/ppt/slides/slide506.xml" ContentType="application/vnd.openxmlformats-officedocument.presentationml.slide+xml"/>
  <Override PartName="/ppt/slides/slide553.xml" ContentType="application/vnd.openxmlformats-officedocument.presentationml.slide+xml"/>
  <Override PartName="/ppt/slides/slide200.xml" ContentType="application/vnd.openxmlformats-officedocument.presentationml.slide+xml"/>
  <Override PartName="/ppt/slides/slide345.xml" ContentType="application/vnd.openxmlformats-officedocument.presentationml.slide+xml"/>
  <Override PartName="/ppt/slides/slide392.xml" ContentType="application/vnd.openxmlformats-officedocument.presentationml.slide+xml"/>
  <Override PartName="/ppt/slides/slide531.xml" ContentType="application/vnd.openxmlformats-officedocument.presentationml.slide+xml"/>
  <Override PartName="/ppt/slides/slide629.xml" ContentType="application/vnd.openxmlformats-officedocument.presentationml.slide+xml"/>
  <Override PartName="/ppt/slides/slide676.xml" ContentType="application/vnd.openxmlformats-officedocument.presentationml.slide+xml"/>
  <Override PartName="/ppt/slides/slide815.xml" ContentType="application/vnd.openxmlformats-officedocument.presentationml.slide+xml"/>
  <Override PartName="/ppt/slides/slide89.xml" ContentType="application/vnd.openxmlformats-officedocument.presentationml.slide+xml"/>
  <Override PartName="/ppt/slides/slide137.xml" ContentType="application/vnd.openxmlformats-officedocument.presentationml.slide+xml"/>
  <Override PartName="/ppt/slides/slide184.xml" ContentType="application/vnd.openxmlformats-officedocument.presentationml.slide+xml"/>
  <Override PartName="/ppt/slides/slide323.xml" ContentType="application/vnd.openxmlformats-officedocument.presentationml.slide+xml"/>
  <Override PartName="/ppt/slides/slide370.xml" ContentType="application/vnd.openxmlformats-officedocument.presentationml.slide+xml"/>
  <Override PartName="/ppt/slides/slide468.xml" ContentType="application/vnd.openxmlformats-officedocument.presentationml.slide+xml"/>
  <Override PartName="/ppt/slides/slide607.xml" ContentType="application/vnd.openxmlformats-officedocument.presentationml.slide+xml"/>
  <Override PartName="/ppt/slides/slide654.xml" ContentType="application/vnd.openxmlformats-officedocument.presentationml.slide+xml"/>
  <Override PartName="/ppt/slides/slide799.xml" ContentType="application/vnd.openxmlformats-officedocument.presentationml.slide+xml"/>
  <Override PartName="/ppt/slides/slide115.xml" ContentType="application/vnd.openxmlformats-officedocument.presentationml.slide+xml"/>
  <Override PartName="/ppt/slides/slide162.xml" ContentType="application/vnd.openxmlformats-officedocument.presentationml.slide+xml"/>
  <Override PartName="/ppt/slides/slide446.xml" ContentType="application/vnd.openxmlformats-officedocument.presentationml.slide+xml"/>
  <Override PartName="/ppt/slides/slide493.xml" ContentType="application/vnd.openxmlformats-officedocument.presentationml.slide+xml"/>
  <Override PartName="/ppt/slides/slide67.xml" ContentType="application/vnd.openxmlformats-officedocument.presentationml.slide+xml"/>
  <Override PartName="/ppt/slides/slide238.xml" ContentType="application/vnd.openxmlformats-officedocument.presentationml.slide+xml"/>
  <Override PartName="/ppt/slides/slide285.xml" ContentType="application/vnd.openxmlformats-officedocument.presentationml.slide+xml"/>
  <Override PartName="/ppt/slides/slide301.xml" ContentType="application/vnd.openxmlformats-officedocument.presentationml.slide+xml"/>
  <Override PartName="/ppt/slides/slide632.xml" ContentType="application/vnd.openxmlformats-officedocument.presentationml.slide+xml"/>
  <Override PartName="/ppt/slides/slide777.xml" ContentType="application/vnd.openxmlformats-officedocument.presentationml.slide+xml"/>
  <Override PartName="/ppt/slides/slide45.xml" ContentType="application/vnd.openxmlformats-officedocument.presentationml.slide+xml"/>
  <Override PartName="/ppt/slides/slide92.xml" ContentType="application/vnd.openxmlformats-officedocument.presentationml.slide+xml"/>
  <Override PartName="/ppt/slides/slide140.xml" ContentType="application/vnd.openxmlformats-officedocument.presentationml.slide+xml"/>
  <Override PartName="/ppt/slides/slide424.xml" ContentType="application/vnd.openxmlformats-officedocument.presentationml.slide+xml"/>
  <Override PartName="/ppt/slides/slide471.xml" ContentType="application/vnd.openxmlformats-officedocument.presentationml.slide+xml"/>
  <Override PartName="/ppt/slides/slide569.xml" ContentType="application/vnd.openxmlformats-officedocument.presentationml.slide+xml"/>
  <Override PartName="/ppt/slides/slide708.xml" ContentType="application/vnd.openxmlformats-officedocument.presentationml.slide+xml"/>
  <Override PartName="/ppt/slides/slide755.xml" ContentType="application/vnd.openxmlformats-officedocument.presentationml.slide+xml"/>
  <Override PartName="/ppt/slides/slide216.xml" ContentType="application/vnd.openxmlformats-officedocument.presentationml.slide+xml"/>
  <Override PartName="/ppt/slides/slide263.xml" ContentType="application/vnd.openxmlformats-officedocument.presentationml.slide+xml"/>
  <Override PartName="/ppt/slides/slide402.xml" ContentType="application/vnd.openxmlformats-officedocument.presentationml.slide+xml"/>
  <Override PartName="/ppt/slides/slide547.xml" ContentType="application/vnd.openxmlformats-officedocument.presentationml.slide+xml"/>
  <Override PartName="/ppt/slides/slide594.xml" ContentType="application/vnd.openxmlformats-officedocument.presentationml.slide+xml"/>
  <Override PartName="/ppt/slides/slide610.xml" ContentType="application/vnd.openxmlformats-officedocument.presentationml.slide+xml"/>
  <Override PartName="/ppt/slides/slide23.xml" ContentType="application/vnd.openxmlformats-officedocument.presentationml.slide+xml"/>
  <Override PartName="/ppt/slides/slide70.xml" ContentType="application/vnd.openxmlformats-officedocument.presentationml.slide+xml"/>
  <Override PartName="/ppt/slides/slide241.xml" ContentType="application/vnd.openxmlformats-officedocument.presentationml.slide+xml"/>
  <Override PartName="/ppt/slides/slide339.xml" ContentType="application/vnd.openxmlformats-officedocument.presentationml.slide+xml"/>
  <Override PartName="/ppt/slides/slide386.xml" ContentType="application/vnd.openxmlformats-officedocument.presentationml.slide+xml"/>
  <Override PartName="/ppt/slides/slide733.xml" ContentType="application/vnd.openxmlformats-officedocument.presentationml.slide+xml"/>
  <Override PartName="/ppt/slides/slide780.xml" ContentType="application/vnd.openxmlformats-officedocument.presentationml.slide+xml"/>
  <Override PartName="/ppt/slides/slide178.xml" ContentType="application/vnd.openxmlformats-officedocument.presentationml.slide+xml"/>
  <Override PartName="/ppt/slides/slide525.xml" ContentType="application/vnd.openxmlformats-officedocument.presentationml.slide+xml"/>
  <Override PartName="/ppt/slides/slide572.xml" ContentType="application/vnd.openxmlformats-officedocument.presentationml.slide+xml"/>
  <Override PartName="/ppt/slides/slide711.xml" ContentType="application/vnd.openxmlformats-officedocument.presentationml.slide+xml"/>
  <Override PartName="/ppt/slides/slide809.xml" ContentType="application/vnd.openxmlformats-officedocument.presentationml.slide+xml"/>
  <Override PartName="/ppt/slides/slide317.xml" ContentType="application/vnd.openxmlformats-officedocument.presentationml.slide+xml"/>
  <Override PartName="/ppt/slides/slide364.xml" ContentType="application/vnd.openxmlformats-officedocument.presentationml.slide+xml"/>
  <Override PartName="/ppt/slides/slide503.xml" ContentType="application/vnd.openxmlformats-officedocument.presentationml.slide+xml"/>
  <Override PartName="/ppt/slides/slide550.xml" ContentType="application/vnd.openxmlformats-officedocument.presentationml.slide+xml"/>
  <Override PartName="/ppt/slides/slide648.xml" ContentType="application/vnd.openxmlformats-officedocument.presentationml.slide+xml"/>
  <Override PartName="/ppt/slides/slide695.xml" ContentType="application/vnd.openxmlformats-officedocument.presentationml.slide+xml"/>
  <Override PartName="/ppt/slides/slide109.xml" ContentType="application/vnd.openxmlformats-officedocument.presentationml.slide+xml"/>
  <Override PartName="/ppt/slides/slide156.xml" ContentType="application/vnd.openxmlformats-officedocument.presentationml.slide+xml"/>
  <Override PartName="/ppt/slides/slide342.xml" ContentType="application/vnd.openxmlformats-officedocument.presentationml.slide+xml"/>
  <Override PartName="/ppt/slides/slide487.xml" ContentType="application/vnd.openxmlformats-officedocument.presentationml.slide+xml"/>
  <Override PartName="/ppt/slides/slide626.xml" ContentType="application/vnd.openxmlformats-officedocument.presentationml.slide+xml"/>
  <Override PartName="/ppt/slides/slide673.xml" ContentType="application/vnd.openxmlformats-officedocument.presentationml.slide+xml"/>
  <Override PartName="/ppt/slides/slide134.xml" ContentType="application/vnd.openxmlformats-officedocument.presentationml.slide+xml"/>
  <Override PartName="/ppt/slides/slide181.xml" ContentType="application/vnd.openxmlformats-officedocument.presentationml.slide+xml"/>
  <Override PartName="/ppt/slides/slide279.xml" ContentType="application/vnd.openxmlformats-officedocument.presentationml.slide+xml"/>
  <Override PartName="/ppt/slides/slide418.xml" ContentType="application/vnd.openxmlformats-officedocument.presentationml.slide+xml"/>
  <Override PartName="/ppt/slides/slide465.xml" ContentType="application/vnd.openxmlformats-officedocument.presentationml.slide+xml"/>
  <Override PartName="/ppt/slides/slide812.xml" ContentType="application/vnd.openxmlformats-officedocument.presentationml.slide+xml"/>
  <Override PartName="/ppt/slides/slide39.xml" ContentType="application/vnd.openxmlformats-officedocument.presentationml.slide+xml"/>
  <Override PartName="/ppt/slides/slide86.xml" ContentType="application/vnd.openxmlformats-officedocument.presentationml.slide+xml"/>
  <Override PartName="/ppt/slides/slide257.xml" ContentType="application/vnd.openxmlformats-officedocument.presentationml.slide+xml"/>
  <Override PartName="/ppt/slides/slide320.xml" ContentType="application/vnd.openxmlformats-officedocument.presentationml.slide+xml"/>
  <Override PartName="/ppt/slides/slide604.xml" ContentType="application/vnd.openxmlformats-officedocument.presentationml.slide+xml"/>
  <Override PartName="/ppt/slides/slide651.xml" ContentType="application/vnd.openxmlformats-officedocument.presentationml.slide+xml"/>
  <Override PartName="/ppt/slides/slide749.xml" ContentType="application/vnd.openxmlformats-officedocument.presentationml.slide+xml"/>
  <Override PartName="/ppt/slides/slide796.xml" ContentType="application/vnd.openxmlformats-officedocument.presentationml.slide+xml"/>
  <Override PartName="/ppt/slides/slide17.xml" ContentType="application/vnd.openxmlformats-officedocument.presentationml.slide+xml"/>
  <Override PartName="/ppt/slides/slide64.xml" ContentType="application/vnd.openxmlformats-officedocument.presentationml.slide+xml"/>
  <Override PartName="/ppt/slides/slide112.xml" ContentType="application/vnd.openxmlformats-officedocument.presentationml.slide+xml"/>
  <Override PartName="/ppt/slides/slide443.xml" ContentType="application/vnd.openxmlformats-officedocument.presentationml.slide+xml"/>
  <Override PartName="/ppt/slides/slide490.xml" ContentType="application/vnd.openxmlformats-officedocument.presentationml.slide+xml"/>
  <Override PartName="/ppt/slides/slide588.xml" ContentType="application/vnd.openxmlformats-officedocument.presentationml.slide+xml"/>
  <Override PartName="/ppt/slides/slide727.xml" ContentType="application/vnd.openxmlformats-officedocument.presentationml.slide+xml"/>
  <Override PartName="/ppt/slides/slide774.xml" ContentType="application/vnd.openxmlformats-officedocument.presentationml.slide+xml"/>
  <Override PartName="/ppt/slides/slide235.xml" ContentType="application/vnd.openxmlformats-officedocument.presentationml.slide+xml"/>
  <Override PartName="/ppt/slides/slide282.xml" ContentType="application/vnd.openxmlformats-officedocument.presentationml.slide+xml"/>
  <Override PartName="/ppt/slides/slide421.xml" ContentType="application/vnd.openxmlformats-officedocument.presentationml.slide+xml"/>
  <Override PartName="/ppt/slides/slide519.xml" ContentType="application/vnd.openxmlformats-officedocument.presentationml.slide+xml"/>
  <Override PartName="/ppt/slides/slide566.xml" ContentType="application/vnd.openxmlformats-officedocument.presentationml.slide+xml"/>
  <Override PartName="/ppt/slides/slide42.xml" ContentType="application/vnd.openxmlformats-officedocument.presentationml.slide+xml"/>
  <Override PartName="/ppt/slides/slide213.xml" ContentType="application/vnd.openxmlformats-officedocument.presentationml.slide+xml"/>
  <Override PartName="/ppt/slides/slide260.xml" ContentType="application/vnd.openxmlformats-officedocument.presentationml.slide+xml"/>
  <Override PartName="/ppt/slides/slide358.xml" ContentType="application/vnd.openxmlformats-officedocument.presentationml.slide+xml"/>
  <Override PartName="/ppt/slides/slide689.xml" ContentType="application/vnd.openxmlformats-officedocument.presentationml.slide+xml"/>
  <Override PartName="/ppt/slides/slide705.xml" ContentType="application/vnd.openxmlformats-officedocument.presentationml.slide+xml"/>
  <Override PartName="/ppt/slides/slide752.xml" ContentType="application/vnd.openxmlformats-officedocument.presentationml.slide+xml"/>
  <Override PartName="/ppt/slides/slide20.xml" ContentType="application/vnd.openxmlformats-officedocument.presentationml.slide+xml"/>
  <Override PartName="/ppt/slides/slide197.xml" ContentType="application/vnd.openxmlformats-officedocument.presentationml.slide+xml"/>
  <Override PartName="/ppt/slides/slide544.xml" ContentType="application/vnd.openxmlformats-officedocument.presentationml.slide+xml"/>
  <Override PartName="/ppt/slides/slide591.xml" ContentType="application/vnd.openxmlformats-officedocument.presentationml.slide+xml"/>
  <Override PartName="/ppt/slides/slide730.xml" ContentType="application/vnd.openxmlformats-officedocument.presentationml.slide+xml"/>
  <Override PartName="/ppt/slides/slide336.xml" ContentType="application/vnd.openxmlformats-officedocument.presentationml.slide+xml"/>
  <Override PartName="/ppt/slides/slide383.xml" ContentType="application/vnd.openxmlformats-officedocument.presentationml.slide+xml"/>
  <Override PartName="/ppt/slides/slide522.xml" ContentType="application/vnd.openxmlformats-officedocument.presentationml.slide+xml"/>
  <Override PartName="/ppt/slides/slide667.xml" ContentType="application/vnd.openxmlformats-officedocument.presentationml.slide+xml"/>
  <Override PartName="/ppt/slides/slide806.xml" ContentType="application/vnd.openxmlformats-officedocument.presentationml.slide+xml"/>
  <Override PartName="/ppt/slides/slide128.xml" ContentType="application/vnd.openxmlformats-officedocument.presentationml.slide+xml"/>
  <Override PartName="/ppt/slides/slide175.xml" ContentType="application/vnd.openxmlformats-officedocument.presentationml.slide+xml"/>
  <Override PartName="/ppt/slides/slide314.xml" ContentType="application/vnd.openxmlformats-officedocument.presentationml.slide+xml"/>
  <Override PartName="/ppt/slides/slide361.xml" ContentType="application/vnd.openxmlformats-officedocument.presentationml.slide+xml"/>
  <Override PartName="/ppt/slides/slide459.xml" ContentType="application/vnd.openxmlformats-officedocument.presentationml.slide+xml"/>
  <Override PartName="/ppt/slides/slide645.xml" ContentType="application/vnd.openxmlformats-officedocument.presentationml.slide+xml"/>
  <Override PartName="/ppt/slides/slide692.xml" ContentType="application/vnd.openxmlformats-officedocument.presentationml.slide+xml"/>
  <Override PartName="/ppt/slides/slide8.xml" ContentType="application/vnd.openxmlformats-officedocument.presentationml.slide+xml"/>
  <Override PartName="/ppt/slides/slide106.xml" ContentType="application/vnd.openxmlformats-officedocument.presentationml.slide+xml"/>
  <Override PartName="/ppt/slides/slide153.xml" ContentType="application/vnd.openxmlformats-officedocument.presentationml.slide+xml"/>
  <Override PartName="/ppt/slides/slide298.xml" ContentType="application/vnd.openxmlformats-officedocument.presentationml.slide+xml"/>
  <Override PartName="/ppt/slides/slide437.xml" ContentType="application/vnd.openxmlformats-officedocument.presentationml.slide+xml"/>
  <Override PartName="/ppt/slides/slide484.xml" ContentType="application/vnd.openxmlformats-officedocument.presentationml.slide+xml"/>
  <Override PartName="/ppt/slides/slide500.xml" ContentType="application/vnd.openxmlformats-officedocument.presentationml.slide+xml"/>
  <Override PartName="/ppt/slides/slide768.xml" ContentType="application/vnd.openxmlformats-officedocument.presentationml.slide+xml"/>
  <Override PartName="/ppt/slides/slide58.xml" ContentType="application/vnd.openxmlformats-officedocument.presentationml.slide+xml"/>
  <Override PartName="/ppt/slides/slide229.xml" ContentType="application/vnd.openxmlformats-officedocument.presentationml.slide+xml"/>
  <Override PartName="/ppt/slides/slide276.xml" ContentType="application/vnd.openxmlformats-officedocument.presentationml.slide+xml"/>
  <Override PartName="/ppt/slides/slide623.xml" ContentType="application/vnd.openxmlformats-officedocument.presentationml.slide+xml"/>
  <Override PartName="/ppt/slides/slide670.xml" ContentType="application/vnd.openxmlformats-officedocument.presentationml.slide+xml"/>
  <Override PartName="/ppt/slides/slide36.xml" ContentType="application/vnd.openxmlformats-officedocument.presentationml.slide+xml"/>
  <Override PartName="/ppt/slides/slide83.xml" ContentType="application/vnd.openxmlformats-officedocument.presentationml.slide+xml"/>
  <Override PartName="/ppt/slides/slide131.xml" ContentType="application/vnd.openxmlformats-officedocument.presentationml.slide+xml"/>
  <Override PartName="/ppt/slides/slide399.xml" ContentType="application/vnd.openxmlformats-officedocument.presentationml.slide+xml"/>
  <Override PartName="/ppt/slides/slide415.xml" ContentType="application/vnd.openxmlformats-officedocument.presentationml.slide+xml"/>
  <Override PartName="/ppt/slides/slide462.xml" ContentType="application/vnd.openxmlformats-officedocument.presentationml.slide+xml"/>
  <Override PartName="/ppt/slides/slide601.xml" ContentType="application/vnd.openxmlformats-officedocument.presentationml.slide+xml"/>
  <Override PartName="/ppt/slides/slide746.xml" ContentType="application/vnd.openxmlformats-officedocument.presentationml.slide+xml"/>
  <Override PartName="/ppt/slides/slide793.xml" ContentType="application/vnd.openxmlformats-officedocument.presentationml.slide+xml"/>
  <Override PartName="/ppt/slides/slide207.xml" ContentType="application/vnd.openxmlformats-officedocument.presentationml.slide+xml"/>
  <Override PartName="/ppt/slides/slide254.xml" ContentType="application/vnd.openxmlformats-officedocument.presentationml.slide+xml"/>
  <Override PartName="/ppt/slides/slide440.xml" ContentType="application/vnd.openxmlformats-officedocument.presentationml.slide+xml"/>
  <Override PartName="/ppt/slides/slide538.xml" ContentType="application/vnd.openxmlformats-officedocument.presentationml.slide+xml"/>
  <Override PartName="/ppt/slides/slide585.xml" ContentType="application/vnd.openxmlformats-officedocument.presentationml.slide+xml"/>
  <Override PartName="/ppt/slides/slide724.xml" ContentType="application/vnd.openxmlformats-officedocument.presentationml.slide+xml"/>
  <Override PartName="/ppt/slides/slide771.xml" ContentType="application/vnd.openxmlformats-officedocument.presentationml.slide+xml"/>
  <Override PartName="/ppt/slides/slide14.xml" ContentType="application/vnd.openxmlformats-officedocument.presentationml.slide+xml"/>
  <Override PartName="/ppt/slides/slide61.xml" ContentType="application/vnd.openxmlformats-officedocument.presentationml.slide+xml"/>
  <Override PartName="/ppt/slides/slide232.xml" ContentType="application/vnd.openxmlformats-officedocument.presentationml.slide+xml"/>
  <Override PartName="/ppt/slides/slide377.xml" ContentType="application/vnd.openxmlformats-officedocument.presentationml.slide+xml"/>
  <Override PartName="/ppt/slides/slide516.xml" ContentType="application/vnd.openxmlformats-officedocument.presentationml.slide+xml"/>
  <Override PartName="/ppt/slides/slide563.xml" ContentType="application/vnd.openxmlformats-officedocument.presentationml.slide+xml"/>
  <Override PartName="/ppt/notesMasters/notesMaster1.xml" ContentType="application/vnd.openxmlformats-officedocument.presentationml.notesMaster+xml"/>
  <Override PartName="/ppt/slides/slide169.xml" ContentType="application/vnd.openxmlformats-officedocument.presentationml.slide+xml"/>
  <Override PartName="/ppt/slides/slide308.xml" ContentType="application/vnd.openxmlformats-officedocument.presentationml.slide+xml"/>
  <Override PartName="/ppt/slides/slide355.xml" ContentType="application/vnd.openxmlformats-officedocument.presentationml.slide+xml"/>
  <Override PartName="/ppt/slides/slide702.xml" ContentType="application/vnd.openxmlformats-officedocument.presentationml.slide+xml"/>
  <Override PartName="/ppt/tableStyles.xml" ContentType="application/vnd.openxmlformats-officedocument.presentationml.tableStyles+xml"/>
  <Override PartName="/ppt/slides/slide147.xml" ContentType="application/vnd.openxmlformats-officedocument.presentationml.slide+xml"/>
  <Override PartName="/ppt/slides/slide194.xml" ContentType="application/vnd.openxmlformats-officedocument.presentationml.slide+xml"/>
  <Override PartName="/ppt/slides/slide210.xml" ContentType="application/vnd.openxmlformats-officedocument.presentationml.slide+xml"/>
  <Override PartName="/ppt/slides/slide541.xml" ContentType="application/vnd.openxmlformats-officedocument.presentationml.slide+xml"/>
  <Override PartName="/ppt/slides/slide639.xml" ContentType="application/vnd.openxmlformats-officedocument.presentationml.slide+xml"/>
  <Override PartName="/ppt/slides/slide686.xml" ContentType="application/vnd.openxmlformats-officedocument.presentationml.slide+xml"/>
  <Override PartName="/ppt/slides/slide825.xml" ContentType="application/vnd.openxmlformats-officedocument.presentationml.slide+xml"/>
  <Override PartName="/ppt/slides/slide99.xml" ContentType="application/vnd.openxmlformats-officedocument.presentationml.slide+xml"/>
  <Override PartName="/ppt/slides/slide333.xml" ContentType="application/vnd.openxmlformats-officedocument.presentationml.slide+xml"/>
  <Override PartName="/ppt/slides/slide380.xml" ContentType="application/vnd.openxmlformats-officedocument.presentationml.slide+xml"/>
  <Override PartName="/ppt/slides/slide478.xml" ContentType="application/vnd.openxmlformats-officedocument.presentationml.slide+xml"/>
  <Override PartName="/ppt/slides/slide617.xml" ContentType="application/vnd.openxmlformats-officedocument.presentationml.slide+xml"/>
  <Override PartName="/ppt/slides/slide664.xml" ContentType="application/vnd.openxmlformats-officedocument.presentationml.slide+xml"/>
  <Override PartName="/ppt/slides/slide77.xml" ContentType="application/vnd.openxmlformats-officedocument.presentationml.slide+xml"/>
  <Override PartName="/ppt/slides/slide125.xml" ContentType="application/vnd.openxmlformats-officedocument.presentationml.slide+xml"/>
  <Override PartName="/ppt/slides/slide172.xml" ContentType="application/vnd.openxmlformats-officedocument.presentationml.slide+xml"/>
  <Override PartName="/ppt/slides/slide409.xml" ContentType="application/vnd.openxmlformats-officedocument.presentationml.slide+xml"/>
  <Override PartName="/ppt/slides/slide456.xml" ContentType="application/vnd.openxmlformats-officedocument.presentationml.slide+xml"/>
  <Override PartName="/ppt/slides/slide787.xml" ContentType="application/vnd.openxmlformats-officedocument.presentationml.slide+xml"/>
  <Override PartName="/ppt/slides/slide803.xml" ContentType="application/vnd.openxmlformats-officedocument.presentationml.slide+xml"/>
  <Override PartName="/ppt/slides/slide5.xml" ContentType="application/vnd.openxmlformats-officedocument.presentationml.slide+xml"/>
  <Override PartName="/ppt/slides/slide103.xml" ContentType="application/vnd.openxmlformats-officedocument.presentationml.slide+xml"/>
  <Override PartName="/ppt/slides/slide150.xml" ContentType="application/vnd.openxmlformats-officedocument.presentationml.slide+xml"/>
  <Override PartName="/ppt/slides/slide248.xml" ContentType="application/vnd.openxmlformats-officedocument.presentationml.slide+xml"/>
  <Override PartName="/ppt/slides/slide295.xml" ContentType="application/vnd.openxmlformats-officedocument.presentationml.slide+xml"/>
  <Override PartName="/ppt/slides/slide311.xml" ContentType="application/vnd.openxmlformats-officedocument.presentationml.slide+xml"/>
  <Override PartName="/ppt/slides/slide579.xml" ContentType="application/vnd.openxmlformats-officedocument.presentationml.slide+xml"/>
  <Override PartName="/ppt/slides/slide642.xml" ContentType="application/vnd.openxmlformats-officedocument.presentationml.slide+xml"/>
  <Override PartName="/ppt/slideLayouts/slideLayout7.xml" ContentType="application/vnd.openxmlformats-officedocument.presentationml.slideLayout+xml"/>
  <Override PartName="/ppt/slides/slide55.xml" ContentType="application/vnd.openxmlformats-officedocument.presentationml.slide+xml"/>
  <Override PartName="/ppt/slides/slide434.xml" ContentType="application/vnd.openxmlformats-officedocument.presentationml.slide+xml"/>
  <Override PartName="/ppt/slides/slide481.xml" ContentType="application/vnd.openxmlformats-officedocument.presentationml.slide+xml"/>
  <Override PartName="/ppt/slides/slide620.xml" ContentType="application/vnd.openxmlformats-officedocument.presentationml.slide+xml"/>
  <Override PartName="/ppt/slides/slide718.xml" ContentType="application/vnd.openxmlformats-officedocument.presentationml.slide+xml"/>
  <Override PartName="/ppt/slides/slide765.xml" ContentType="application/vnd.openxmlformats-officedocument.presentationml.slide+xml"/>
  <Override PartName="/ppt/slides/slide33.xml" ContentType="application/vnd.openxmlformats-officedocument.presentationml.slide+xml"/>
  <Override PartName="/ppt/slides/slide80.xml" ContentType="application/vnd.openxmlformats-officedocument.presentationml.slide+xml"/>
  <Override PartName="/ppt/slides/slide226.xml" ContentType="application/vnd.openxmlformats-officedocument.presentationml.slide+xml"/>
  <Override PartName="/ppt/slides/slide273.xml" ContentType="application/vnd.openxmlformats-officedocument.presentationml.slide+xml"/>
  <Override PartName="/ppt/slides/slide412.xml" ContentType="application/vnd.openxmlformats-officedocument.presentationml.slide+xml"/>
  <Override PartName="/ppt/slides/slide557.xml" ContentType="application/vnd.openxmlformats-officedocument.presentationml.slide+xml"/>
  <Override PartName="/ppt/slides/slide743.xml" ContentType="application/vnd.openxmlformats-officedocument.presentationml.slide+xml"/>
  <Override PartName="/ppt/slides/slide790.xml" ContentType="application/vnd.openxmlformats-officedocument.presentationml.slide+xml"/>
  <Override PartName="/ppt/presentation.xml" ContentType="application/vnd.openxmlformats-officedocument.presentationml.presentation.main+xml"/>
  <Override PartName="/ppt/slides/slide204.xml" ContentType="application/vnd.openxmlformats-officedocument.presentationml.slide+xml"/>
  <Override PartName="/ppt/slides/slide251.xml" ContentType="application/vnd.openxmlformats-officedocument.presentationml.slide+xml"/>
  <Override PartName="/ppt/slides/slide349.xml" ContentType="application/vnd.openxmlformats-officedocument.presentationml.slide+xml"/>
  <Override PartName="/ppt/slides/slide396.xml" ContentType="application/vnd.openxmlformats-officedocument.presentationml.slide+xml"/>
  <Override PartName="/ppt/slides/slide535.xml" ContentType="application/vnd.openxmlformats-officedocument.presentationml.slide+xml"/>
  <Override PartName="/ppt/slides/slide582.xml" ContentType="application/vnd.openxmlformats-officedocument.presentationml.slide+xml"/>
  <Override PartName="/docProps/app.xml" ContentType="application/vnd.openxmlformats-officedocument.extended-properties+xml"/>
  <Override PartName="/ppt/slides/slide11.xml" ContentType="application/vnd.openxmlformats-officedocument.presentationml.slide+xml"/>
  <Override PartName="/ppt/slides/slide188.xml" ContentType="application/vnd.openxmlformats-officedocument.presentationml.slide+xml"/>
  <Override PartName="/ppt/slides/slide327.xml" ContentType="application/vnd.openxmlformats-officedocument.presentationml.slide+xml"/>
  <Override PartName="/ppt/slides/slide374.xml" ContentType="application/vnd.openxmlformats-officedocument.presentationml.slide+xml"/>
  <Override PartName="/ppt/slides/slide721.xml" ContentType="application/vnd.openxmlformats-officedocument.presentationml.slide+xml"/>
  <Override PartName="/ppt/slides/slide819.xml" ContentType="application/vnd.openxmlformats-officedocument.presentationml.slide+xml"/>
  <Override PartName="/ppt/slides/slide119.xml" ContentType="application/vnd.openxmlformats-officedocument.presentationml.slide+xml"/>
  <Override PartName="/ppt/slides/slide166.xml" ContentType="application/vnd.openxmlformats-officedocument.presentationml.slide+xml"/>
  <Override PartName="/ppt/slides/slide513.xml" ContentType="application/vnd.openxmlformats-officedocument.presentationml.slide+xml"/>
  <Override PartName="/ppt/slides/slide560.xml" ContentType="application/vnd.openxmlformats-officedocument.presentationml.slide+xml"/>
  <Override PartName="/ppt/slides/slide658.xml" ContentType="application/vnd.openxmlformats-officedocument.presentationml.slide+xml"/>
  <Override PartName="/ppt/slideLayouts/slideLayout10.xml" ContentType="application/vnd.openxmlformats-officedocument.presentationml.slideLayout+xml"/>
  <Override PartName="/ppt/slides/slide305.xml" ContentType="application/vnd.openxmlformats-officedocument.presentationml.slide+xml"/>
  <Override PartName="/ppt/slides/slide352.xml" ContentType="application/vnd.openxmlformats-officedocument.presentationml.slide+xml"/>
  <Override PartName="/ppt/slides/slide497.xml" ContentType="application/vnd.openxmlformats-officedocument.presentationml.slide+xml"/>
  <Override PartName="/ppt/slides/slide636.xml" ContentType="application/vnd.openxmlformats-officedocument.presentationml.slide+xml"/>
  <Override PartName="/ppt/slides/slide683.xml" ContentType="application/vnd.openxmlformats-officedocument.presentationml.slide+xml"/>
  <Override PartName="/ppt/slides/slide49.xml" ContentType="application/vnd.openxmlformats-officedocument.presentationml.slide+xml"/>
  <Override PartName="/ppt/slides/slide96.xml" ContentType="application/vnd.openxmlformats-officedocument.presentationml.slide+xml"/>
  <Override PartName="/ppt/slides/slide144.xml" ContentType="application/vnd.openxmlformats-officedocument.presentationml.slide+xml"/>
  <Override PartName="/ppt/slides/slide191.xml" ContentType="application/vnd.openxmlformats-officedocument.presentationml.slide+xml"/>
  <Override PartName="/ppt/slides/slide289.xml" ContentType="application/vnd.openxmlformats-officedocument.presentationml.slide+xml"/>
  <Override PartName="/ppt/slides/slide330.xml" ContentType="application/vnd.openxmlformats-officedocument.presentationml.slide+xml"/>
  <Override PartName="/ppt/slides/slide428.xml" ContentType="application/vnd.openxmlformats-officedocument.presentationml.slide+xml"/>
  <Override PartName="/ppt/slides/slide475.xml" ContentType="application/vnd.openxmlformats-officedocument.presentationml.slide+xml"/>
  <Override PartName="/ppt/slides/slide759.xml" ContentType="application/vnd.openxmlformats-officedocument.presentationml.slide+xml"/>
  <Override PartName="/ppt/slides/slide822.xml" ContentType="application/vnd.openxmlformats-officedocument.presentationml.slide+xml"/>
  <Override PartName="/ppt/slides/slide122.xml" ContentType="application/vnd.openxmlformats-officedocument.presentationml.slide+xml"/>
  <Override PartName="/ppt/slides/slide267.xml" ContentType="application/vnd.openxmlformats-officedocument.presentationml.slide+xml"/>
  <Override PartName="/ppt/slides/slide598.xml" ContentType="application/vnd.openxmlformats-officedocument.presentationml.slide+xml"/>
  <Override PartName="/ppt/slides/slide614.xml" ContentType="application/vnd.openxmlformats-officedocument.presentationml.slide+xml"/>
  <Override PartName="/ppt/slides/slide661.xml" ContentType="application/vnd.openxmlformats-officedocument.presentationml.slide+xml"/>
  <Override PartName="/ppt/slides/slide800.xml" ContentType="application/vnd.openxmlformats-officedocument.presentationml.slide+xml"/>
  <Override PartName="/ppt/slides/slide27.xml" ContentType="application/vnd.openxmlformats-officedocument.presentationml.slide+xml"/>
  <Override PartName="/ppt/slides/slide74.xml" ContentType="application/vnd.openxmlformats-officedocument.presentationml.slide+xml"/>
  <Override PartName="/ppt/slides/slide406.xml" ContentType="application/vnd.openxmlformats-officedocument.presentationml.slide+xml"/>
  <Override PartName="/ppt/slides/slide453.xml" ContentType="application/vnd.openxmlformats-officedocument.presentationml.slide+xml"/>
  <Override PartName="/ppt/slides/slide737.xml" ContentType="application/vnd.openxmlformats-officedocument.presentationml.slide+xml"/>
  <Override PartName="/ppt/slides/slide784.xml" ContentType="application/vnd.openxmlformats-officedocument.presentationml.slide+xml"/>
  <Override PartName="/ppt/slideLayouts/slideLayout4.xml" ContentType="application/vnd.openxmlformats-officedocument.presentationml.slideLayout+xml"/>
  <Override PartName="/ppt/slides/slide2.xml" ContentType="application/vnd.openxmlformats-officedocument.presentationml.slide+xml"/>
  <Override PartName="/ppt/slides/slide52.xml" ContentType="application/vnd.openxmlformats-officedocument.presentationml.slide+xml"/>
  <Override PartName="/ppt/slides/slide100.xml" ContentType="application/vnd.openxmlformats-officedocument.presentationml.slide+xml"/>
  <Override PartName="/ppt/slides/slide245.xml" ContentType="application/vnd.openxmlformats-officedocument.presentationml.slide+xml"/>
  <Override PartName="/ppt/slides/slide292.xml" ContentType="application/vnd.openxmlformats-officedocument.presentationml.slide+xml"/>
  <Override PartName="/ppt/slides/slide431.xml" ContentType="application/vnd.openxmlformats-officedocument.presentationml.slide+xml"/>
  <Override PartName="/ppt/slides/slide529.xml" ContentType="application/vnd.openxmlformats-officedocument.presentationml.slide+xml"/>
  <Override PartName="/ppt/slides/slide576.xml" ContentType="application/vnd.openxmlformats-officedocument.presentationml.slide+xml"/>
  <Override PartName="/ppt/slides/slide715.xml" ContentType="application/vnd.openxmlformats-officedocument.presentationml.slide+xml"/>
  <Override PartName="/ppt/slides/slide762.xml" ContentType="application/vnd.openxmlformats-officedocument.presentationml.slide+xml"/>
  <Override PartName="/ppt/slides/slide223.xml" ContentType="application/vnd.openxmlformats-officedocument.presentationml.slide+xml"/>
  <Override PartName="/ppt/slides/slide270.xml" ContentType="application/vnd.openxmlformats-officedocument.presentationml.slide+xml"/>
  <Override PartName="/ppt/slides/slide368.xml" ContentType="application/vnd.openxmlformats-officedocument.presentationml.slide+xml"/>
  <Override PartName="/ppt/slides/slide507.xml" ContentType="application/vnd.openxmlformats-officedocument.presentationml.slide+xml"/>
  <Override PartName="/ppt/slides/slide554.xml" ContentType="application/vnd.openxmlformats-officedocument.presentationml.slide+xml"/>
  <Override PartName="/ppt/slides/slide699.xml" ContentType="application/vnd.openxmlformats-officedocument.presentationml.slide+xml"/>
  <Override PartName="/ppt/slides/slide30.xml" ContentType="application/vnd.openxmlformats-officedocument.presentationml.slide+xml"/>
  <Override PartName="/ppt/slides/slide346.xml" ContentType="application/vnd.openxmlformats-officedocument.presentationml.slide+xml"/>
  <Override PartName="/ppt/slides/slide393.xml" ContentType="application/vnd.openxmlformats-officedocument.presentationml.slide+xml"/>
  <Override PartName="/ppt/slides/slide677.xml" ContentType="application/vnd.openxmlformats-officedocument.presentationml.slide+xml"/>
  <Override PartName="/ppt/slides/slide740.xml" ContentType="application/vnd.openxmlformats-officedocument.presentationml.slide+xml"/>
  <Override PartName="/ppt/slides/slide138.xml" ContentType="application/vnd.openxmlformats-officedocument.presentationml.slide+xml"/>
  <Override PartName="/ppt/slides/slide185.xml" ContentType="application/vnd.openxmlformats-officedocument.presentationml.slide+xml"/>
  <Override PartName="/ppt/slides/slide201.xml" ContentType="application/vnd.openxmlformats-officedocument.presentationml.slide+xml"/>
  <Override PartName="/ppt/slides/slide469.xml" ContentType="application/vnd.openxmlformats-officedocument.presentationml.slide+xml"/>
  <Override PartName="/ppt/slides/slide532.xml" ContentType="application/vnd.openxmlformats-officedocument.presentationml.slide+xml"/>
  <Override PartName="/ppt/slides/slide816.xml" ContentType="application/vnd.openxmlformats-officedocument.presentationml.slide+xml"/>
  <Override PartName="/ppt/slides/slide324.xml" ContentType="application/vnd.openxmlformats-officedocument.presentationml.slide+xml"/>
  <Override PartName="/ppt/slides/slide371.xml" ContentType="application/vnd.openxmlformats-officedocument.presentationml.slide+xml"/>
  <Override PartName="/ppt/slides/slide510.xml" ContentType="application/vnd.openxmlformats-officedocument.presentationml.slide+xml"/>
  <Override PartName="/ppt/slides/slide608.xml" ContentType="application/vnd.openxmlformats-officedocument.presentationml.slide+xml"/>
  <Override PartName="/ppt/slides/slide655.xml" ContentType="application/vnd.openxmlformats-officedocument.presentationml.slide+xml"/>
  <Override PartName="/ppt/slides/slide68.xml" ContentType="application/vnd.openxmlformats-officedocument.presentationml.slide+xml"/>
  <Override PartName="/ppt/slides/slide116.xml" ContentType="application/vnd.openxmlformats-officedocument.presentationml.slide+xml"/>
  <Override PartName="/ppt/slides/slide163.xml" ContentType="application/vnd.openxmlformats-officedocument.presentationml.slide+xml"/>
  <Override PartName="/ppt/slides/slide302.xml" ContentType="application/vnd.openxmlformats-officedocument.presentationml.slide+xml"/>
  <Override PartName="/ppt/slides/slide447.xml" ContentType="application/vnd.openxmlformats-officedocument.presentationml.slide+xml"/>
  <Override PartName="/ppt/slides/slide494.xml" ContentType="application/vnd.openxmlformats-officedocument.presentationml.slide+xml"/>
  <Override PartName="/ppt/slides/slide778.xml" ContentType="application/vnd.openxmlformats-officedocument.presentationml.slide+xml"/>
  <Override PartName="/ppt/slides/slide141.xml" ContentType="application/vnd.openxmlformats-officedocument.presentationml.slide+xml"/>
  <Override PartName="/ppt/slides/slide239.xml" ContentType="application/vnd.openxmlformats-officedocument.presentationml.slide+xml"/>
  <Override PartName="/ppt/slides/slide286.xml" ContentType="application/vnd.openxmlformats-officedocument.presentationml.slide+xml"/>
  <Override PartName="/ppt/slides/slide425.xml" ContentType="application/vnd.openxmlformats-officedocument.presentationml.slide+xml"/>
  <Override PartName="/ppt/slides/slide472.xml" ContentType="application/vnd.openxmlformats-officedocument.presentationml.slide+xml"/>
  <Override PartName="/ppt/slides/slide633.xml" ContentType="application/vnd.openxmlformats-officedocument.presentationml.slide+xml"/>
  <Override PartName="/ppt/slides/slide680.xml" ContentType="application/vnd.openxmlformats-officedocument.presentationml.slide+xml"/>
  <Override PartName="/ppt/slides/slide46.xml" ContentType="application/vnd.openxmlformats-officedocument.presentationml.slide+xml"/>
  <Override PartName="/ppt/slides/slide93.xml" ContentType="application/vnd.openxmlformats-officedocument.presentationml.slide+xml"/>
  <Override PartName="/ppt/slides/slide217.xml" ContentType="application/vnd.openxmlformats-officedocument.presentationml.slide+xml"/>
  <Override PartName="/ppt/slides/slide264.xml" ContentType="application/vnd.openxmlformats-officedocument.presentationml.slide+xml"/>
  <Override PartName="/ppt/slides/slide611.xml" ContentType="application/vnd.openxmlformats-officedocument.presentationml.slide+xml"/>
  <Override PartName="/ppt/slides/slide709.xml" ContentType="application/vnd.openxmlformats-officedocument.presentationml.slide+xml"/>
  <Override PartName="/ppt/slides/slide756.xml" ContentType="application/vnd.openxmlformats-officedocument.presentationml.slide+xml"/>
  <Override PartName="/ppt/slides/slide24.xml" ContentType="application/vnd.openxmlformats-officedocument.presentationml.slide+xml"/>
  <Override PartName="/ppt/slides/slide71.xml" ContentType="application/vnd.openxmlformats-officedocument.presentationml.slide+xml"/>
  <Override PartName="/ppt/slides/slide403.xml" ContentType="application/vnd.openxmlformats-officedocument.presentationml.slide+xml"/>
  <Override PartName="/ppt/slides/slide450.xml" ContentType="application/vnd.openxmlformats-officedocument.presentationml.slide+xml"/>
  <Override PartName="/ppt/slides/slide548.xml" ContentType="application/vnd.openxmlformats-officedocument.presentationml.slide+xml"/>
  <Override PartName="/ppt/slides/slide595.xml" ContentType="application/vnd.openxmlformats-officedocument.presentationml.slide+xml"/>
  <Override PartName="/ppt/slides/slide734.xml" ContentType="application/vnd.openxmlformats-officedocument.presentationml.slide+xml"/>
  <Override PartName="/ppt/slides/slide781.xml" ContentType="application/vnd.openxmlformats-officedocument.presentationml.slide+xml"/>
  <Override PartName="/ppt/slides/slide242.xml" ContentType="application/vnd.openxmlformats-officedocument.presentationml.slide+xml"/>
  <Override PartName="/ppt/slides/slide387.xml" ContentType="application/vnd.openxmlformats-officedocument.presentationml.slide+xml"/>
  <Override PartName="/ppt/slides/slide526.xml" ContentType="application/vnd.openxmlformats-officedocument.presentationml.slide+xml"/>
  <Override PartName="/ppt/slides/slide573.xml" ContentType="application/vnd.openxmlformats-officedocument.presentationml.slide+xml"/>
  <Override PartName="/ppt/slideLayouts/slideLayout1.xml" ContentType="application/vnd.openxmlformats-officedocument.presentationml.slideLayout+xml"/>
  <Override PartName="/ppt/slides/slide179.xml" ContentType="application/vnd.openxmlformats-officedocument.presentationml.slide+xml"/>
  <Override PartName="/ppt/slides/slide318.xml" ContentType="application/vnd.openxmlformats-officedocument.presentationml.slide+xml"/>
  <Override PartName="/ppt/slides/slide365.xml" ContentType="application/vnd.openxmlformats-officedocument.presentationml.slide+xml"/>
  <Override PartName="/ppt/slides/slide649.xml" ContentType="application/vnd.openxmlformats-officedocument.presentationml.slide+xml"/>
  <Override PartName="/ppt/slides/slide696.xml" ContentType="application/vnd.openxmlformats-officedocument.presentationml.slide+xml"/>
  <Override PartName="/ppt/slides/slide712.xml" ContentType="application/vnd.openxmlformats-officedocument.presentationml.slide+xml"/>
  <Override PartName="/ppt/slides/slide157.xml" ContentType="application/vnd.openxmlformats-officedocument.presentationml.slide+xml"/>
  <Override PartName="/ppt/slides/slide220.xml" ContentType="application/vnd.openxmlformats-officedocument.presentationml.slide+xml"/>
  <Override PartName="/ppt/slides/slide488.xml" ContentType="application/vnd.openxmlformats-officedocument.presentationml.slide+xml"/>
  <Override PartName="/ppt/slides/slide504.xml" ContentType="application/vnd.openxmlformats-officedocument.presentationml.slide+xml"/>
  <Override PartName="/ppt/slides/slide551.xml" ContentType="application/vnd.openxmlformats-officedocument.presentationml.slide+xml"/>
  <Override PartName="/ppt/slides/slide343.xml" ContentType="application/vnd.openxmlformats-officedocument.presentationml.slide+xml"/>
  <Override PartName="/ppt/slides/slide390.xml" ContentType="application/vnd.openxmlformats-officedocument.presentationml.slide+xml"/>
  <Override PartName="/ppt/slides/slide627.xml" ContentType="application/vnd.openxmlformats-officedocument.presentationml.slide+xml"/>
  <Override PartName="/ppt/slides/slide674.xml" ContentType="application/vnd.openxmlformats-officedocument.presentationml.slide+xml"/>
  <Override PartName="/ppt/slides/slide813.xml" ContentType="application/vnd.openxmlformats-officedocument.presentationml.slide+xml"/>
  <Override PartName="/ppt/slides/slide87.xml" ContentType="application/vnd.openxmlformats-officedocument.presentationml.slide+xml"/>
  <Override PartName="/ppt/slides/slide135.xml" ContentType="application/vnd.openxmlformats-officedocument.presentationml.slide+xml"/>
  <Override PartName="/ppt/slides/slide182.xml" ContentType="application/vnd.openxmlformats-officedocument.presentationml.slide+xml"/>
  <Override PartName="/ppt/slides/slide321.xml" ContentType="application/vnd.openxmlformats-officedocument.presentationml.slide+xml"/>
  <Override PartName="/ppt/slides/slide419.xml" ContentType="application/vnd.openxmlformats-officedocument.presentationml.slide+xml"/>
  <Override PartName="/ppt/slides/slide466.xml" ContentType="application/vnd.openxmlformats-officedocument.presentationml.slide+xml"/>
  <Override PartName="/ppt/slides/slide605.xml" ContentType="application/vnd.openxmlformats-officedocument.presentationml.slide+xml"/>
  <Override PartName="/ppt/slides/slide652.xml" ContentType="application/vnd.openxmlformats-officedocument.presentationml.slide+xml"/>
  <Override PartName="/ppt/slides/slide797.xml" ContentType="application/vnd.openxmlformats-officedocument.presentationml.slide+xml"/>
  <Override PartName="/ppt/slides/slide113.xml" ContentType="application/vnd.openxmlformats-officedocument.presentationml.slide+xml"/>
  <Override PartName="/ppt/slides/slide160.xml" ContentType="application/vnd.openxmlformats-officedocument.presentationml.slide+xml"/>
  <Override PartName="/ppt/slides/slide258.xml" ContentType="application/vnd.openxmlformats-officedocument.presentationml.slide+xml"/>
  <Override PartName="/ppt/slides/slide444.xml" ContentType="application/vnd.openxmlformats-officedocument.presentationml.slide+xml"/>
  <Override PartName="/ppt/slides/slide491.xml" ContentType="application/vnd.openxmlformats-officedocument.presentationml.slide+xml"/>
  <Override PartName="/ppt/slides/slide589.xml" ContentType="application/vnd.openxmlformats-officedocument.presentationml.slide+xml"/>
  <Override PartName="/ppt/slides/slide18.xml" ContentType="application/vnd.openxmlformats-officedocument.presentationml.slide+xml"/>
  <Override PartName="/ppt/slides/slide65.xml" ContentType="application/vnd.openxmlformats-officedocument.presentationml.slide+xml"/>
  <Override PartName="/ppt/slides/slide236.xml" ContentType="application/vnd.openxmlformats-officedocument.presentationml.slide+xml"/>
  <Override PartName="/ppt/slides/slide283.xml" ContentType="application/vnd.openxmlformats-officedocument.presentationml.slide+xml"/>
  <Override PartName="/ppt/slides/slide630.xml" ContentType="application/vnd.openxmlformats-officedocument.presentationml.slide+xml"/>
  <Override PartName="/ppt/slides/slide728.xml" ContentType="application/vnd.openxmlformats-officedocument.presentationml.slide+xml"/>
  <Override PartName="/ppt/slides/slide775.xml" ContentType="application/vnd.openxmlformats-officedocument.presentationml.slide+xml"/>
  <Override PartName="/ppt/slides/slide43.xml" ContentType="application/vnd.openxmlformats-officedocument.presentationml.slide+xml"/>
  <Override PartName="/ppt/slides/slide90.xml" ContentType="application/vnd.openxmlformats-officedocument.presentationml.slide+xml"/>
  <Override PartName="/ppt/slides/slide422.xml" ContentType="application/vnd.openxmlformats-officedocument.presentationml.slide+xml"/>
  <Override PartName="/ppt/slides/slide567.xml" ContentType="application/vnd.openxmlformats-officedocument.presentationml.slide+xml"/>
  <Override PartName="/ppt/slides/slide706.xml" ContentType="application/vnd.openxmlformats-officedocument.presentationml.slide+xml"/>
  <Override PartName="/ppt/slides/slide753.xml" ContentType="application/vnd.openxmlformats-officedocument.presentationml.slide+xml"/>
  <Override PartName="/ppt/theme/theme1.xml" ContentType="application/vnd.openxmlformats-officedocument.theme+xml"/>
  <Override PartName="/ppt/slides/slide214.xml" ContentType="application/vnd.openxmlformats-officedocument.presentationml.slide+xml"/>
  <Override PartName="/ppt/slides/slide261.xml" ContentType="application/vnd.openxmlformats-officedocument.presentationml.slide+xml"/>
  <Override PartName="/ppt/slides/slide359.xml" ContentType="application/vnd.openxmlformats-officedocument.presentationml.slide+xml"/>
  <Override PartName="/ppt/slides/slide400.xml" ContentType="application/vnd.openxmlformats-officedocument.presentationml.slide+xml"/>
  <Override PartName="/ppt/slides/slide545.xml" ContentType="application/vnd.openxmlformats-officedocument.presentationml.slide+xml"/>
  <Override PartName="/ppt/slides/slide592.xml" ContentType="application/vnd.openxmlformats-officedocument.presentationml.slide+xml"/>
  <Override PartName="/ppt/slides/slide21.xml" ContentType="application/vnd.openxmlformats-officedocument.presentationml.slide+xml"/>
  <Override PartName="/ppt/slides/slide198.xml" ContentType="application/vnd.openxmlformats-officedocument.presentationml.slide+xml"/>
  <Override PartName="/ppt/slides/slide337.xml" ContentType="application/vnd.openxmlformats-officedocument.presentationml.slide+xml"/>
  <Override PartName="/ppt/slides/slide384.xml" ContentType="application/vnd.openxmlformats-officedocument.presentationml.slide+xml"/>
  <Override PartName="/ppt/slides/slide668.xml" ContentType="application/vnd.openxmlformats-officedocument.presentationml.slide+xml"/>
  <Override PartName="/ppt/slides/slide731.xml" ContentType="application/vnd.openxmlformats-officedocument.presentationml.slide+xml"/>
  <Override PartName="/ppt/slides/slide129.xml" ContentType="application/vnd.openxmlformats-officedocument.presentationml.slide+xml"/>
  <Override PartName="/ppt/slides/slide176.xml" ContentType="application/vnd.openxmlformats-officedocument.presentationml.slide+xml"/>
  <Override PartName="/ppt/slides/slide523.xml" ContentType="application/vnd.openxmlformats-officedocument.presentationml.slide+xml"/>
  <Override PartName="/ppt/slides/slide570.xml" ContentType="application/vnd.openxmlformats-officedocument.presentationml.slide+xml"/>
  <Override PartName="/ppt/slides/slide807.xml" ContentType="application/vnd.openxmlformats-officedocument.presentationml.slide+xml"/>
  <Override PartName="/ppt/slides/slide299.xml" ContentType="application/vnd.openxmlformats-officedocument.presentationml.slide+xml"/>
  <Override PartName="/ppt/slides/slide315.xml" ContentType="application/vnd.openxmlformats-officedocument.presentationml.slide+xml"/>
  <Override PartName="/ppt/slides/slide362.xml" ContentType="application/vnd.openxmlformats-officedocument.presentationml.slide+xml"/>
  <Override PartName="/ppt/slides/slide501.xml" ContentType="application/vnd.openxmlformats-officedocument.presentationml.slide+xml"/>
  <Override PartName="/ppt/slides/slide646.xml" ContentType="application/vnd.openxmlformats-officedocument.presentationml.slide+xml"/>
  <Override PartName="/ppt/slides/slide693.xml" ContentType="application/vnd.openxmlformats-officedocument.presentationml.slide+xml"/>
  <Override PartName="/ppt/slides/slide9.xml" ContentType="application/vnd.openxmlformats-officedocument.presentationml.slide+xml"/>
  <Override PartName="/ppt/slides/slide59.xml" ContentType="application/vnd.openxmlformats-officedocument.presentationml.slide+xml"/>
  <Override PartName="/ppt/slides/slide107.xml" ContentType="application/vnd.openxmlformats-officedocument.presentationml.slide+xml"/>
  <Override PartName="/ppt/slides/slide154.xml" ContentType="application/vnd.openxmlformats-officedocument.presentationml.slide+xml"/>
  <Override PartName="/ppt/slides/slide340.xml" ContentType="application/vnd.openxmlformats-officedocument.presentationml.slide+xml"/>
  <Override PartName="/ppt/slides/slide438.xml" ContentType="application/vnd.openxmlformats-officedocument.presentationml.slide+xml"/>
  <Override PartName="/ppt/slides/slide485.xml" ContentType="application/vnd.openxmlformats-officedocument.presentationml.slide+xml"/>
  <Override PartName="/ppt/slides/slide624.xml" ContentType="application/vnd.openxmlformats-officedocument.presentationml.slide+xml"/>
  <Override PartName="/ppt/slides/slide671.xml" ContentType="application/vnd.openxmlformats-officedocument.presentationml.slide+xml"/>
  <Override PartName="/ppt/slides/slide769.xml" ContentType="application/vnd.openxmlformats-officedocument.presentationml.slide+xml"/>
  <Override PartName="/ppt/viewProps.xml" ContentType="application/vnd.openxmlformats-officedocument.presentationml.viewProps+xml"/>
  <Override PartName="/ppt/slides/slide132.xml" ContentType="application/vnd.openxmlformats-officedocument.presentationml.slide+xml"/>
  <Override PartName="/ppt/slides/slide277.xml" ContentType="application/vnd.openxmlformats-officedocument.presentationml.slide+xml"/>
  <Override PartName="/ppt/slides/slide416.xml" ContentType="application/vnd.openxmlformats-officedocument.presentationml.slide+xml"/>
  <Override PartName="/ppt/slides/slide463.xml" ContentType="application/vnd.openxmlformats-officedocument.presentationml.slide+xml"/>
  <Override PartName="/ppt/slides/slide747.xml" ContentType="application/vnd.openxmlformats-officedocument.presentationml.slide+xml"/>
  <Override PartName="/ppt/slides/slide794.xml" ContentType="application/vnd.openxmlformats-officedocument.presentationml.slide+xml"/>
  <Override PartName="/ppt/slides/slide810.xml" ContentType="application/vnd.openxmlformats-officedocument.presentationml.slide+xml"/>
  <Override PartName="/ppt/slides/slide37.xml" ContentType="application/vnd.openxmlformats-officedocument.presentationml.slide+xml"/>
  <Override PartName="/ppt/slides/slide84.xml" ContentType="application/vnd.openxmlformats-officedocument.presentationml.slide+xml"/>
  <Override PartName="/ppt/slides/slide208.xml" ContentType="application/vnd.openxmlformats-officedocument.presentationml.slide+xml"/>
  <Override PartName="/ppt/slides/slide255.xml" ContentType="application/vnd.openxmlformats-officedocument.presentationml.slide+xml"/>
  <Override PartName="/ppt/slides/slide539.xml" ContentType="application/vnd.openxmlformats-officedocument.presentationml.slide+xml"/>
  <Override PartName="/ppt/slides/slide586.xml" ContentType="application/vnd.openxmlformats-officedocument.presentationml.slide+xml"/>
  <Override PartName="/ppt/slides/slide602.xml" ContentType="application/vnd.openxmlformats-officedocument.presentationml.slide+xml"/>
  <Override PartName="/ppt/presProps.xml" ContentType="application/vnd.openxmlformats-officedocument.presentationml.presProps+xml"/>
  <Override PartName="/ppt/slides/slide15.xml" ContentType="application/vnd.openxmlformats-officedocument.presentationml.slide+xml"/>
  <Override PartName="/ppt/slides/slide62.xml" ContentType="application/vnd.openxmlformats-officedocument.presentationml.slide+xml"/>
  <Override PartName="/ppt/slides/slide110.xml" ContentType="application/vnd.openxmlformats-officedocument.presentationml.slide+xml"/>
  <Override PartName="/ppt/slides/slide378.xml" ContentType="application/vnd.openxmlformats-officedocument.presentationml.slide+xml"/>
  <Override PartName="/ppt/slides/slide441.xml" ContentType="application/vnd.openxmlformats-officedocument.presentationml.slide+xml"/>
  <Override PartName="/ppt/slides/slide725.xml" ContentType="application/vnd.openxmlformats-officedocument.presentationml.slide+xml"/>
  <Override PartName="/ppt/slides/slide772.xml" ContentType="application/vnd.openxmlformats-officedocument.presentationml.slide+xml"/>
  <Override PartName="/ppt/slides/slide233.xml" ContentType="application/vnd.openxmlformats-officedocument.presentationml.slide+xml"/>
  <Override PartName="/ppt/slides/slide280.xml" ContentType="application/vnd.openxmlformats-officedocument.presentationml.slide+xml"/>
  <Override PartName="/ppt/slides/slide517.xml" ContentType="application/vnd.openxmlformats-officedocument.presentationml.slide+xml"/>
  <Override PartName="/ppt/slides/slide564.xml" ContentType="application/vnd.openxmlformats-officedocument.presentationml.slide+xml"/>
  <Override PartName="/ppt/slides/slide40.xml" ContentType="application/vnd.openxmlformats-officedocument.presentationml.slide+xml"/>
  <Override PartName="/ppt/slides/slide211.xml" ContentType="application/vnd.openxmlformats-officedocument.presentationml.slide+xml"/>
  <Override PartName="/ppt/slides/slide309.xml" ContentType="application/vnd.openxmlformats-officedocument.presentationml.slide+xml"/>
  <Override PartName="/ppt/slides/slide356.xml" ContentType="application/vnd.openxmlformats-officedocument.presentationml.slide+xml"/>
  <Override PartName="/ppt/slides/slide687.xml" ContentType="application/vnd.openxmlformats-officedocument.presentationml.slide+xml"/>
  <Override PartName="/ppt/slides/slide703.xml" ContentType="application/vnd.openxmlformats-officedocument.presentationml.slide+xml"/>
  <Override PartName="/ppt/slides/slide750.xml" ContentType="application/vnd.openxmlformats-officedocument.presentationml.slide+xml"/>
  <Override PartName="/ppt/slides/slide148.xml" ContentType="application/vnd.openxmlformats-officedocument.presentationml.slide+xml"/>
  <Override PartName="/ppt/slides/slide195.xml" ContentType="application/vnd.openxmlformats-officedocument.presentationml.slide+xml"/>
  <Override PartName="/ppt/slides/slide479.xml" ContentType="application/vnd.openxmlformats-officedocument.presentationml.slide+xml"/>
  <Override PartName="/ppt/slides/slide542.xml" ContentType="application/vnd.openxmlformats-officedocument.presentationml.slide+xml"/>
  <Override PartName="/ppt/slides/slide126.xml" ContentType="application/vnd.openxmlformats-officedocument.presentationml.slide+xml"/>
  <Override PartName="/ppt/slides/slide173.xml" ContentType="application/vnd.openxmlformats-officedocument.presentationml.slide+xml"/>
  <Override PartName="/ppt/slides/slide334.xml" ContentType="application/vnd.openxmlformats-officedocument.presentationml.slide+xml"/>
  <Override PartName="/ppt/slides/slide381.xml" ContentType="application/vnd.openxmlformats-officedocument.presentationml.slide+xml"/>
  <Override PartName="/ppt/slides/slide520.xml" ContentType="application/vnd.openxmlformats-officedocument.presentationml.slide+xml"/>
  <Override PartName="/ppt/slides/slide618.xml" ContentType="application/vnd.openxmlformats-officedocument.presentationml.slide+xml"/>
  <Override PartName="/ppt/slides/slide665.xml" ContentType="application/vnd.openxmlformats-officedocument.presentationml.slide+xml"/>
  <Override PartName="/ppt/slides/slide804.xml" ContentType="application/vnd.openxmlformats-officedocument.presentationml.slide+xml"/>
  <Override PartName="/ppt/slides/slide78.xml" ContentType="application/vnd.openxmlformats-officedocument.presentationml.slide+xml"/>
  <Override PartName="/ppt/slides/slide312.xml" ContentType="application/vnd.openxmlformats-officedocument.presentationml.slide+xml"/>
  <Override PartName="/ppt/slides/slide457.xml" ContentType="application/vnd.openxmlformats-officedocument.presentationml.slide+xml"/>
  <Override PartName="/ppt/slides/slide643.xml" ContentType="application/vnd.openxmlformats-officedocument.presentationml.slide+xml"/>
  <Override PartName="/ppt/slides/slide690.xml" ContentType="application/vnd.openxmlformats-officedocument.presentationml.slide+xml"/>
  <Override PartName="/ppt/slides/slide788.xml" ContentType="application/vnd.openxmlformats-officedocument.presentationml.slide+xml"/>
  <Override PartName="/docProps/core.xml" ContentType="application/vnd.openxmlformats-package.core-properties+xml"/>
  <Override PartName="/ppt/slides/slide6.xml" ContentType="application/vnd.openxmlformats-officedocument.presentationml.slide+xml"/>
  <Override PartName="/ppt/slides/slide56.xml" ContentType="application/vnd.openxmlformats-officedocument.presentationml.slide+xml"/>
  <Override PartName="/ppt/slides/slide104.xml" ContentType="application/vnd.openxmlformats-officedocument.presentationml.slide+xml"/>
  <Override PartName="/ppt/slides/slide151.xml" ContentType="application/vnd.openxmlformats-officedocument.presentationml.slide+xml"/>
  <Override PartName="/ppt/slides/slide249.xml" ContentType="application/vnd.openxmlformats-officedocument.presentationml.slide+xml"/>
  <Override PartName="/ppt/slides/slide296.xml" ContentType="application/vnd.openxmlformats-officedocument.presentationml.slide+xml"/>
  <Override PartName="/ppt/slides/slide435.xml" ContentType="application/vnd.openxmlformats-officedocument.presentationml.slide+xml"/>
  <Override PartName="/ppt/slides/slide482.xml" ContentType="application/vnd.openxmlformats-officedocument.presentationml.slide+xml"/>
  <Override PartName="/ppt/slides/slide719.xml" ContentType="application/vnd.openxmlformats-officedocument.presentationml.slide+xml"/>
  <Override PartName="/ppt/slides/slide766.xml" ContentType="application/vnd.openxmlformats-officedocument.presentationml.slide+xml"/>
  <Override PartName="/ppt/slideLayouts/slideLayout8.xml" ContentType="application/vnd.openxmlformats-officedocument.presentationml.slideLayout+xml"/>
  <Override PartName="/ppt/slideMasters/slideMaster1.xml" ContentType="application/vnd.openxmlformats-officedocument.presentationml.slideMaster+xml"/>
  <Override PartName="/ppt/slides/slide227.xml" ContentType="application/vnd.openxmlformats-officedocument.presentationml.slide+xml"/>
  <Override PartName="/ppt/slides/slide274.xml" ContentType="application/vnd.openxmlformats-officedocument.presentationml.slide+xml"/>
  <Override PartName="/ppt/slides/slide558.xml" ContentType="application/vnd.openxmlformats-officedocument.presentationml.slide+xml"/>
  <Override PartName="/ppt/slides/slide621.xml" ContentType="application/vnd.openxmlformats-officedocument.presentationml.slide+xml"/>
  <Override PartName="/ppt/slides/slide34.xml" ContentType="application/vnd.openxmlformats-officedocument.presentationml.slide+xml"/>
  <Override PartName="/ppt/slides/slide81.xml" ContentType="application/vnd.openxmlformats-officedocument.presentationml.slide+xml"/>
  <Override PartName="/ppt/slides/slide397.xml" ContentType="application/vnd.openxmlformats-officedocument.presentationml.slide+xml"/>
  <Override PartName="/ppt/slides/slide413.xml" ContentType="application/vnd.openxmlformats-officedocument.presentationml.slide+xml"/>
  <Override PartName="/ppt/slides/slide460.xml" ContentType="application/vnd.openxmlformats-officedocument.presentationml.slide+xml"/>
  <Override PartName="/ppt/slides/slide744.xml" ContentType="application/vnd.openxmlformats-officedocument.presentationml.slide+xml"/>
  <Override PartName="/ppt/slides/slide791.xml" ContentType="application/vnd.openxmlformats-officedocument.presentationml.slide+xml"/>
  <Default Extension="rels" ContentType="application/vnd.openxmlformats-package.relationships+xml"/>
  <Override PartName="/ppt/slides/slide189.xml" ContentType="application/vnd.openxmlformats-officedocument.presentationml.slide+xml"/>
  <Override PartName="/ppt/slides/slide205.xml" ContentType="application/vnd.openxmlformats-officedocument.presentationml.slide+xml"/>
  <Override PartName="/ppt/slides/slide252.xml" ContentType="application/vnd.openxmlformats-officedocument.presentationml.slide+xml"/>
  <Override PartName="/ppt/slides/slide536.xml" ContentType="application/vnd.openxmlformats-officedocument.presentationml.slide+xml"/>
  <Override PartName="/ppt/slides/slide583.xml" ContentType="application/vnd.openxmlformats-officedocument.presentationml.slide+xml"/>
  <Override PartName="/ppt/slides/slide722.xml" ContentType="application/vnd.openxmlformats-officedocument.presentationml.slide+xml"/>
  <Override PartName="/ppt/slides/slide12.xml" ContentType="application/vnd.openxmlformats-officedocument.presentationml.slide+xml"/>
  <Override PartName="/ppt/slides/slide230.xml" ContentType="application/vnd.openxmlformats-officedocument.presentationml.slide+xml"/>
  <Override PartName="/ppt/slides/slide328.xml" ContentType="application/vnd.openxmlformats-officedocument.presentationml.slide+xml"/>
  <Override PartName="/ppt/slides/slide375.xml" ContentType="application/vnd.openxmlformats-officedocument.presentationml.slide+xml"/>
  <Override PartName="/ppt/slides/slide514.xml" ContentType="application/vnd.openxmlformats-officedocument.presentationml.slide+xml"/>
  <Override PartName="/ppt/slides/slide561.xml" ContentType="application/vnd.openxmlformats-officedocument.presentationml.slide+xml"/>
  <Override PartName="/ppt/slides/slide659.xml" ContentType="application/vnd.openxmlformats-officedocument.presentationml.slide+xml"/>
  <Override PartName="/ppt/slideLayouts/slideLayout11.xml" ContentType="application/vnd.openxmlformats-officedocument.presentationml.slideLayout+xml"/>
  <Override PartName="/ppt/slides/slide167.xml" ContentType="application/vnd.openxmlformats-officedocument.presentationml.slide+xml"/>
  <Override PartName="/ppt/slides/slide306.xml" ContentType="application/vnd.openxmlformats-officedocument.presentationml.slide+xml"/>
  <Override PartName="/ppt/slides/slide353.xml" ContentType="application/vnd.openxmlformats-officedocument.presentationml.slide+xml"/>
  <Override PartName="/ppt/slides/slide498.xml" ContentType="application/vnd.openxmlformats-officedocument.presentationml.slide+xml"/>
  <Override PartName="/ppt/slides/slide700.xml" ContentType="application/vnd.openxmlformats-officedocument.presentationml.slide+xml"/>
  <Override PartName="/ppt/slides/slide145.xml" ContentType="application/vnd.openxmlformats-officedocument.presentationml.slide+xml"/>
  <Override PartName="/ppt/slides/slide192.xml" ContentType="application/vnd.openxmlformats-officedocument.presentationml.slide+xml"/>
  <Override PartName="/ppt/slides/slide637.xml" ContentType="application/vnd.openxmlformats-officedocument.presentationml.slide+xml"/>
  <Override PartName="/ppt/slides/slide684.xml" ContentType="application/vnd.openxmlformats-officedocument.presentationml.slide+xml"/>
  <Override PartName="/ppt/slides/slide823.xml" ContentType="application/vnd.openxmlformats-officedocument.presentationml.slide+xml"/>
  <Override PartName="/ppt/slides/slide97.xml" ContentType="application/vnd.openxmlformats-officedocument.presentationml.slide+xml"/>
  <Override PartName="/ppt/slides/slide331.xml" ContentType="application/vnd.openxmlformats-officedocument.presentationml.slide+xml"/>
  <Override PartName="/ppt/slides/slide429.xml" ContentType="application/vnd.openxmlformats-officedocument.presentationml.slide+xml"/>
  <Override PartName="/ppt/slides/slide476.xml" ContentType="application/vnd.openxmlformats-officedocument.presentationml.slide+xml"/>
  <Override PartName="/ppt/slides/slide615.xml" ContentType="application/vnd.openxmlformats-officedocument.presentationml.slide+xml"/>
  <Override PartName="/ppt/slides/slide662.xml" ContentType="application/vnd.openxmlformats-officedocument.presentationml.slide+xml"/>
  <Override PartName="/ppt/slides/slide28.xml" ContentType="application/vnd.openxmlformats-officedocument.presentationml.slide+xml"/>
  <Override PartName="/ppt/slides/slide75.xml" ContentType="application/vnd.openxmlformats-officedocument.presentationml.slide+xml"/>
  <Override PartName="/ppt/slides/slide123.xml" ContentType="application/vnd.openxmlformats-officedocument.presentationml.slide+xml"/>
  <Override PartName="/ppt/slides/slide170.xml" ContentType="application/vnd.openxmlformats-officedocument.presentationml.slide+xml"/>
  <Override PartName="/ppt/slides/slide268.xml" ContentType="application/vnd.openxmlformats-officedocument.presentationml.slide+xml"/>
  <Override PartName="/ppt/slides/slide407.xml" ContentType="application/vnd.openxmlformats-officedocument.presentationml.slide+xml"/>
  <Override PartName="/ppt/slides/slide454.xml" ContentType="application/vnd.openxmlformats-officedocument.presentationml.slide+xml"/>
  <Override PartName="/ppt/slides/slide599.xml" ContentType="application/vnd.openxmlformats-officedocument.presentationml.slide+xml"/>
  <Override PartName="/ppt/slides/slide738.xml" ContentType="application/vnd.openxmlformats-officedocument.presentationml.slide+xml"/>
  <Override PartName="/ppt/slides/slide785.xml" ContentType="application/vnd.openxmlformats-officedocument.presentationml.slide+xml"/>
  <Override PartName="/ppt/slides/slide801.xml" ContentType="application/vnd.openxmlformats-officedocument.presentationml.slide+xml"/>
  <Override PartName="/ppt/slides/slide3.xml" ContentType="application/vnd.openxmlformats-officedocument.presentationml.slide+xml"/>
  <Override PartName="/ppt/slides/slide101.xml" ContentType="application/vnd.openxmlformats-officedocument.presentationml.slide+xml"/>
  <Override PartName="/ppt/slides/slide246.xml" ContentType="application/vnd.openxmlformats-officedocument.presentationml.slide+xml"/>
  <Override PartName="/ppt/slides/slide293.xml" ContentType="application/vnd.openxmlformats-officedocument.presentationml.slide+xml"/>
  <Override PartName="/ppt/slides/slide577.xml" ContentType="application/vnd.openxmlformats-officedocument.presentationml.slide+xml"/>
  <Override PartName="/ppt/slides/slide640.xml" ContentType="application/vnd.openxmlformats-officedocument.presentationml.slide+xml"/>
  <Override PartName="/ppt/slideLayouts/slideLayout5.xml" ContentType="application/vnd.openxmlformats-officedocument.presentationml.slideLayout+xml"/>
  <Override PartName="/ppt/slides/slide53.xml" ContentType="application/vnd.openxmlformats-officedocument.presentationml.slide+xml"/>
  <Override PartName="/ppt/slides/slide369.xml" ContentType="application/vnd.openxmlformats-officedocument.presentationml.slide+xml"/>
  <Override PartName="/ppt/slides/slide432.xml" ContentType="application/vnd.openxmlformats-officedocument.presentationml.slide+xml"/>
  <Override PartName="/ppt/slides/slide716.xml" ContentType="application/vnd.openxmlformats-officedocument.presentationml.slide+xml"/>
  <Override PartName="/ppt/slides/slide763.xml" ContentType="application/vnd.openxmlformats-officedocument.presentationml.slide+xml"/>
  <Default Extension="jpeg" ContentType="image/jpeg"/>
  <Override PartName="/ppt/slides/slide31.xml" ContentType="application/vnd.openxmlformats-officedocument.presentationml.slide+xml"/>
  <Override PartName="/ppt/slides/slide224.xml" ContentType="application/vnd.openxmlformats-officedocument.presentationml.slide+xml"/>
  <Override PartName="/ppt/slides/slide271.xml" ContentType="application/vnd.openxmlformats-officedocument.presentationml.slide+xml"/>
  <Override PartName="/ppt/slides/slide410.xml" ContentType="application/vnd.openxmlformats-officedocument.presentationml.slide+xml"/>
  <Override PartName="/ppt/slides/slide508.xml" ContentType="application/vnd.openxmlformats-officedocument.presentationml.slide+xml"/>
  <Override PartName="/ppt/slides/slide555.xml" ContentType="application/vnd.openxmlformats-officedocument.presentationml.slide+xml"/>
  <Override PartName="/ppt/slides/slide741.xml" ContentType="application/vnd.openxmlformats-officedocument.presentationml.slide+xml"/>
  <Override PartName="/ppt/slides/slide202.xml" ContentType="application/vnd.openxmlformats-officedocument.presentationml.slide+xml"/>
  <Override PartName="/ppt/slides/slide347.xml" ContentType="application/vnd.openxmlformats-officedocument.presentationml.slide+xml"/>
  <Override PartName="/ppt/slides/slide394.xml" ContentType="application/vnd.openxmlformats-officedocument.presentationml.slide+xml"/>
  <Override PartName="/ppt/slides/slide533.xml" ContentType="application/vnd.openxmlformats-officedocument.presentationml.slide+xml"/>
  <Override PartName="/ppt/slides/slide580.xml" ContentType="application/vnd.openxmlformats-officedocument.presentationml.slide+xml"/>
  <Override PartName="/ppt/slides/slide678.xml" ContentType="application/vnd.openxmlformats-officedocument.presentationml.slide+xml"/>
  <Override PartName="/ppt/slides/slide139.xml" ContentType="application/vnd.openxmlformats-officedocument.presentationml.slide+xml"/>
  <Override PartName="/ppt/slides/slide186.xml" ContentType="application/vnd.openxmlformats-officedocument.presentationml.slide+xml"/>
  <Override PartName="/ppt/slides/slide325.xml" ContentType="application/vnd.openxmlformats-officedocument.presentationml.slide+xml"/>
  <Override PartName="/ppt/slides/slide372.xml" ContentType="application/vnd.openxmlformats-officedocument.presentationml.slide+xml"/>
  <Override PartName="/ppt/slides/slide609.xml" ContentType="application/vnd.openxmlformats-officedocument.presentationml.slide+xml"/>
  <Override PartName="/ppt/slides/slide817.xml" ContentType="application/vnd.openxmlformats-officedocument.presentationml.slide+xml"/>
  <Override PartName="/ppt/slides/slide117.xml" ContentType="application/vnd.openxmlformats-officedocument.presentationml.slide+xml"/>
  <Override PartName="/ppt/slides/slide164.xml" ContentType="application/vnd.openxmlformats-officedocument.presentationml.slide+xml"/>
  <Override PartName="/ppt/slides/slide448.xml" ContentType="application/vnd.openxmlformats-officedocument.presentationml.slide+xml"/>
  <Override PartName="/ppt/slides/slide495.xml" ContentType="application/vnd.openxmlformats-officedocument.presentationml.slide+xml"/>
  <Override PartName="/ppt/slides/slide511.xml" ContentType="application/vnd.openxmlformats-officedocument.presentationml.slide+xml"/>
  <Override PartName="/ppt/slides/slide656.xml" ContentType="application/vnd.openxmlformats-officedocument.presentationml.slide+xml"/>
  <Override PartName="/ppt/slides/slide69.xml" ContentType="application/vnd.openxmlformats-officedocument.presentationml.slide+xml"/>
  <Override PartName="/ppt/slides/slide287.xml" ContentType="application/vnd.openxmlformats-officedocument.presentationml.slide+xml"/>
  <Override PartName="/ppt/slides/slide303.xml" ContentType="application/vnd.openxmlformats-officedocument.presentationml.slide+xml"/>
  <Override PartName="/ppt/slides/slide350.xml" ContentType="application/vnd.openxmlformats-officedocument.presentationml.slide+xml"/>
  <Override PartName="/ppt/slides/slide634.xml" ContentType="application/vnd.openxmlformats-officedocument.presentationml.slide+xml"/>
  <Override PartName="/ppt/slides/slide681.xml" ContentType="application/vnd.openxmlformats-officedocument.presentationml.slide+xml"/>
  <Override PartName="/ppt/slides/slide779.xml" ContentType="application/vnd.openxmlformats-officedocument.presentationml.slide+xml"/>
  <Override PartName="/ppt/slides/slide47.xml" ContentType="application/vnd.openxmlformats-officedocument.presentationml.slide+xml"/>
  <Override PartName="/ppt/slides/slide426.xml" ContentType="application/vnd.openxmlformats-officedocument.presentationml.slide+xml"/>
  <Override PartName="/ppt/slides/slide757.xml" ContentType="application/vnd.openxmlformats-officedocument.presentationml.slide+xml"/>
  <Override PartName="/ppt/slides/slide120.xml" ContentType="application/vnd.openxmlformats-officedocument.presentationml.slide+xml"/>
  <Override PartName="/ppt/slides/slide265.xml" ContentType="application/vnd.openxmlformats-officedocument.presentationml.slide+xml"/>
  <Override PartName="/ppt/slides/slide596.xml" ContentType="application/vnd.openxmlformats-officedocument.presentationml.slide+xml"/>
  <Override PartName="/ppt/slides/slide612.xml" ContentType="application/vnd.openxmlformats-officedocument.presentationml.slide+xml"/>
  <Override PartName="/ppt/slides/slide72.xml" ContentType="application/vnd.openxmlformats-officedocument.presentationml.slide+xml"/>
  <Override PartName="/ppt/slides/slide451.xml" ContentType="application/vnd.openxmlformats-officedocument.presentationml.slide+xml"/>
  <Override PartName="/ppt/slides/slide782.xml" ContentType="application/vnd.openxmlformats-officedocument.presentationml.slide+xml"/>
  <Override PartName="/ppt/slides/slide290.xml" ContentType="application/vnd.openxmlformats-officedocument.presentationml.slide+xml"/>
  <Override PartName="/ppt/slides/slide527.xml" ContentType="application/vnd.openxmlformats-officedocument.presentationml.slide+xml"/>
  <Override PartName="/ppt/slides/slide713.xml" ContentType="application/vnd.openxmlformats-officedocument.presentationml.slide+xml"/>
  <Override PartName="/ppt/slides/slide221.xml" ContentType="application/vnd.openxmlformats-officedocument.presentationml.slide+xml"/>
  <Override PartName="/ppt/slides/slide366.xml" ContentType="application/vnd.openxmlformats-officedocument.presentationml.slide+xml"/>
  <Override PartName="/ppt/slides/slide552.xml" ContentType="application/vnd.openxmlformats-officedocument.presentationml.slide+xml"/>
  <Override PartName="/ppt/slides/slide697.xml" ContentType="application/vnd.openxmlformats-officedocument.presentationml.slide+xml"/>
  <Override PartName="/ppt/slides/slide391.xml" ContentType="application/vnd.openxmlformats-officedocument.presentationml.slide+xml"/>
  <Override PartName="/ppt/slides/slide628.xml" ContentType="application/vnd.openxmlformats-officedocument.presentationml.slide+xml"/>
  <Override PartName="/ppt/slides/slide136.xml" ContentType="application/vnd.openxmlformats-officedocument.presentationml.slide+xml"/>
  <Override PartName="/ppt/slides/slide467.xml" ContentType="application/vnd.openxmlformats-officedocument.presentationml.slide+xml"/>
  <Override PartName="/ppt/slides/slide814.xml" ContentType="application/vnd.openxmlformats-officedocument.presentationml.slide+xml"/>
  <Override PartName="/ppt/slides/slide88.xml" ContentType="application/vnd.openxmlformats-officedocument.presentationml.slide+xml"/>
  <Override PartName="/ppt/slides/slide322.xml" ContentType="application/vnd.openxmlformats-officedocument.presentationml.slide+xml"/>
  <Override PartName="/ppt/slides/slide653.xml" ContentType="application/vnd.openxmlformats-officedocument.presentationml.slide+xml"/>
  <Override PartName="/ppt/slides/slide798.xml" ContentType="application/vnd.openxmlformats-officedocument.presentationml.slide+xml"/>
  <Override PartName="/ppt/slides/slide19.xml" ContentType="application/vnd.openxmlformats-officedocument.presentationml.slide+xml"/>
  <Override PartName="/ppt/slides/slide161.xml" ContentType="application/vnd.openxmlformats-officedocument.presentationml.slide+xml"/>
  <Override PartName="/ppt/slides/slide492.xml" ContentType="application/vnd.openxmlformats-officedocument.presentationml.slide+xml"/>
  <Override PartName="/ppt/slides/slide729.xml" ContentType="application/vnd.openxmlformats-officedocument.presentationml.slide+xml"/>
  <Override PartName="/ppt/slides/slide237.xml" ContentType="application/vnd.openxmlformats-officedocument.presentationml.slide+xml"/>
  <Override PartName="/ppt/slides/slide423.xml" ContentType="application/vnd.openxmlformats-officedocument.presentationml.slide+xml"/>
  <Override PartName="/ppt/slides/slide568.xml" ContentType="application/vnd.openxmlformats-officedocument.presentationml.slide+xml"/>
  <Override PartName="/ppt/theme/theme2.xml" ContentType="application/vnd.openxmlformats-officedocument.theme+xml"/>
  <Override PartName="/ppt/slides/slide44.xml" ContentType="application/vnd.openxmlformats-officedocument.presentationml.slide+xml"/>
  <Override PartName="/ppt/slides/slide262.xml" ContentType="application/vnd.openxmlformats-officedocument.presentationml.slide+xml"/>
  <Override PartName="/ppt/slides/slide754.xml" ContentType="application/vnd.openxmlformats-officedocument.presentationml.slide+xml"/>
  <Override PartName="/ppt/slides/slide593.xml" ContentType="application/vnd.openxmlformats-officedocument.presentationml.slide+xml"/>
  <Override PartName="/ppt/slides/slide338.xml" ContentType="application/vnd.openxmlformats-officedocument.presentationml.slide+xml"/>
  <Override PartName="/ppt/slides/slide524.xml" ContentType="application/vnd.openxmlformats-officedocument.presentationml.slide+xml"/>
  <Override PartName="/ppt/slides/slide669.xml" ContentType="application/vnd.openxmlformats-officedocument.presentationml.slide+xml"/>
  <Override PartName="/ppt/slides/slide177.xml" ContentType="application/vnd.openxmlformats-officedocument.presentationml.slide+xml"/>
  <Override PartName="/ppt/slides/slide363.xml" ContentType="application/vnd.openxmlformats-officedocument.presentationml.slide+xml"/>
  <Override PartName="/ppt/slides/slide694.xml" ContentType="application/vnd.openxmlformats-officedocument.presentationml.slide+xml"/>
  <Override PartName="/ppt/slides/slide710.xml" ContentType="application/vnd.openxmlformats-officedocument.presentationml.slide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notesMasterIdLst>
    <p:notesMasterId r:id="rId827"/>
  </p:notesMasterIdLst>
  <p:sldIdLst>
    <p:sldId id="256" r:id="rId2"/>
    <p:sldId id="1084" r:id="rId3"/>
    <p:sldId id="1085" r:id="rId4"/>
    <p:sldId id="1086" r:id="rId5"/>
    <p:sldId id="1087" r:id="rId6"/>
    <p:sldId id="1088" r:id="rId7"/>
    <p:sldId id="1089" r:id="rId8"/>
    <p:sldId id="1090" r:id="rId9"/>
    <p:sldId id="257" r:id="rId10"/>
    <p:sldId id="258" r:id="rId11"/>
    <p:sldId id="1091" r:id="rId12"/>
    <p:sldId id="1092" r:id="rId13"/>
    <p:sldId id="259" r:id="rId14"/>
    <p:sldId id="260" r:id="rId15"/>
    <p:sldId id="261" r:id="rId16"/>
    <p:sldId id="1093" r:id="rId17"/>
    <p:sldId id="262" r:id="rId18"/>
    <p:sldId id="263" r:id="rId19"/>
    <p:sldId id="264" r:id="rId20"/>
    <p:sldId id="265" r:id="rId21"/>
    <p:sldId id="266" r:id="rId22"/>
    <p:sldId id="267" r:id="rId23"/>
    <p:sldId id="268" r:id="rId24"/>
    <p:sldId id="269" r:id="rId25"/>
    <p:sldId id="270" r:id="rId26"/>
    <p:sldId id="271" r:id="rId27"/>
    <p:sldId id="272" r:id="rId28"/>
    <p:sldId id="273" r:id="rId29"/>
    <p:sldId id="1094" r:id="rId30"/>
    <p:sldId id="274" r:id="rId31"/>
    <p:sldId id="275" r:id="rId32"/>
    <p:sldId id="1095" r:id="rId33"/>
    <p:sldId id="1096" r:id="rId34"/>
    <p:sldId id="276" r:id="rId35"/>
    <p:sldId id="277" r:id="rId36"/>
    <p:sldId id="278" r:id="rId37"/>
    <p:sldId id="1097" r:id="rId38"/>
    <p:sldId id="1098" r:id="rId39"/>
    <p:sldId id="279" r:id="rId40"/>
    <p:sldId id="280" r:id="rId41"/>
    <p:sldId id="1099" r:id="rId42"/>
    <p:sldId id="1100" r:id="rId43"/>
    <p:sldId id="1101" r:id="rId44"/>
    <p:sldId id="1102" r:id="rId45"/>
    <p:sldId id="281" r:id="rId46"/>
    <p:sldId id="1103" r:id="rId47"/>
    <p:sldId id="282" r:id="rId48"/>
    <p:sldId id="283" r:id="rId49"/>
    <p:sldId id="284" r:id="rId50"/>
    <p:sldId id="285" r:id="rId51"/>
    <p:sldId id="286" r:id="rId52"/>
    <p:sldId id="1104" r:id="rId53"/>
    <p:sldId id="287" r:id="rId54"/>
    <p:sldId id="288" r:id="rId55"/>
    <p:sldId id="289" r:id="rId56"/>
    <p:sldId id="290" r:id="rId57"/>
    <p:sldId id="1105" r:id="rId58"/>
    <p:sldId id="291" r:id="rId59"/>
    <p:sldId id="292" r:id="rId60"/>
    <p:sldId id="293" r:id="rId61"/>
    <p:sldId id="1106" r:id="rId62"/>
    <p:sldId id="294" r:id="rId63"/>
    <p:sldId id="1107" r:id="rId64"/>
    <p:sldId id="295" r:id="rId65"/>
    <p:sldId id="296" r:id="rId66"/>
    <p:sldId id="297" r:id="rId67"/>
    <p:sldId id="298" r:id="rId68"/>
    <p:sldId id="1108" r:id="rId69"/>
    <p:sldId id="299" r:id="rId70"/>
    <p:sldId id="1109" r:id="rId71"/>
    <p:sldId id="300" r:id="rId72"/>
    <p:sldId id="301" r:id="rId73"/>
    <p:sldId id="1110" r:id="rId74"/>
    <p:sldId id="1111" r:id="rId75"/>
    <p:sldId id="302" r:id="rId76"/>
    <p:sldId id="1112" r:id="rId77"/>
    <p:sldId id="303" r:id="rId78"/>
    <p:sldId id="1113" r:id="rId79"/>
    <p:sldId id="304" r:id="rId80"/>
    <p:sldId id="305" r:id="rId81"/>
    <p:sldId id="306" r:id="rId82"/>
    <p:sldId id="307" r:id="rId83"/>
    <p:sldId id="308" r:id="rId84"/>
    <p:sldId id="1114" r:id="rId85"/>
    <p:sldId id="309" r:id="rId86"/>
    <p:sldId id="1115" r:id="rId87"/>
    <p:sldId id="310" r:id="rId88"/>
    <p:sldId id="1116" r:id="rId89"/>
    <p:sldId id="1117" r:id="rId90"/>
    <p:sldId id="1118" r:id="rId91"/>
    <p:sldId id="311" r:id="rId92"/>
    <p:sldId id="1119" r:id="rId93"/>
    <p:sldId id="312" r:id="rId94"/>
    <p:sldId id="313" r:id="rId95"/>
    <p:sldId id="314" r:id="rId96"/>
    <p:sldId id="1120" r:id="rId97"/>
    <p:sldId id="315" r:id="rId98"/>
    <p:sldId id="316" r:id="rId99"/>
    <p:sldId id="317" r:id="rId100"/>
    <p:sldId id="318" r:id="rId101"/>
    <p:sldId id="319" r:id="rId102"/>
    <p:sldId id="320" r:id="rId103"/>
    <p:sldId id="1121" r:id="rId104"/>
    <p:sldId id="1122" r:id="rId105"/>
    <p:sldId id="321" r:id="rId106"/>
    <p:sldId id="1123" r:id="rId107"/>
    <p:sldId id="1124" r:id="rId108"/>
    <p:sldId id="1125" r:id="rId109"/>
    <p:sldId id="1126" r:id="rId110"/>
    <p:sldId id="1127" r:id="rId111"/>
    <p:sldId id="1128" r:id="rId112"/>
    <p:sldId id="1129" r:id="rId113"/>
    <p:sldId id="322" r:id="rId114"/>
    <p:sldId id="323" r:id="rId115"/>
    <p:sldId id="324" r:id="rId116"/>
    <p:sldId id="1130" r:id="rId117"/>
    <p:sldId id="325" r:id="rId118"/>
    <p:sldId id="1131" r:id="rId119"/>
    <p:sldId id="1132" r:id="rId120"/>
    <p:sldId id="1133" r:id="rId121"/>
    <p:sldId id="1134" r:id="rId122"/>
    <p:sldId id="1135" r:id="rId123"/>
    <p:sldId id="326" r:id="rId124"/>
    <p:sldId id="327" r:id="rId125"/>
    <p:sldId id="1136" r:id="rId126"/>
    <p:sldId id="328" r:id="rId127"/>
    <p:sldId id="1137" r:id="rId128"/>
    <p:sldId id="1138" r:id="rId129"/>
    <p:sldId id="1139" r:id="rId130"/>
    <p:sldId id="1140" r:id="rId131"/>
    <p:sldId id="329" r:id="rId132"/>
    <p:sldId id="1141" r:id="rId133"/>
    <p:sldId id="330" r:id="rId134"/>
    <p:sldId id="331" r:id="rId135"/>
    <p:sldId id="332" r:id="rId136"/>
    <p:sldId id="333" r:id="rId137"/>
    <p:sldId id="1142" r:id="rId138"/>
    <p:sldId id="1143" r:id="rId139"/>
    <p:sldId id="334" r:id="rId140"/>
    <p:sldId id="1144" r:id="rId141"/>
    <p:sldId id="1145" r:id="rId142"/>
    <p:sldId id="1146" r:id="rId143"/>
    <p:sldId id="335" r:id="rId144"/>
    <p:sldId id="336" r:id="rId145"/>
    <p:sldId id="1147" r:id="rId146"/>
    <p:sldId id="337" r:id="rId147"/>
    <p:sldId id="338" r:id="rId148"/>
    <p:sldId id="339" r:id="rId149"/>
    <p:sldId id="1148" r:id="rId150"/>
    <p:sldId id="1149" r:id="rId151"/>
    <p:sldId id="1150" r:id="rId152"/>
    <p:sldId id="340" r:id="rId153"/>
    <p:sldId id="1151" r:id="rId154"/>
    <p:sldId id="1152" r:id="rId155"/>
    <p:sldId id="1153" r:id="rId156"/>
    <p:sldId id="1154" r:id="rId157"/>
    <p:sldId id="341" r:id="rId158"/>
    <p:sldId id="1155" r:id="rId159"/>
    <p:sldId id="342" r:id="rId160"/>
    <p:sldId id="343" r:id="rId161"/>
    <p:sldId id="344" r:id="rId162"/>
    <p:sldId id="345" r:id="rId163"/>
    <p:sldId id="346" r:id="rId164"/>
    <p:sldId id="347" r:id="rId165"/>
    <p:sldId id="348" r:id="rId166"/>
    <p:sldId id="349" r:id="rId167"/>
    <p:sldId id="1156" r:id="rId168"/>
    <p:sldId id="1157" r:id="rId169"/>
    <p:sldId id="350" r:id="rId170"/>
    <p:sldId id="351" r:id="rId171"/>
    <p:sldId id="1158" r:id="rId172"/>
    <p:sldId id="1159" r:id="rId173"/>
    <p:sldId id="352" r:id="rId174"/>
    <p:sldId id="353" r:id="rId175"/>
    <p:sldId id="354" r:id="rId176"/>
    <p:sldId id="1160" r:id="rId177"/>
    <p:sldId id="355" r:id="rId178"/>
    <p:sldId id="356" r:id="rId179"/>
    <p:sldId id="357" r:id="rId180"/>
    <p:sldId id="358" r:id="rId181"/>
    <p:sldId id="359" r:id="rId182"/>
    <p:sldId id="360" r:id="rId183"/>
    <p:sldId id="361" r:id="rId184"/>
    <p:sldId id="362" r:id="rId185"/>
    <p:sldId id="363" r:id="rId186"/>
    <p:sldId id="1161" r:id="rId187"/>
    <p:sldId id="364" r:id="rId188"/>
    <p:sldId id="365" r:id="rId189"/>
    <p:sldId id="366" r:id="rId190"/>
    <p:sldId id="1163" r:id="rId191"/>
    <p:sldId id="367" r:id="rId192"/>
    <p:sldId id="1164" r:id="rId193"/>
    <p:sldId id="368" r:id="rId194"/>
    <p:sldId id="369" r:id="rId195"/>
    <p:sldId id="370" r:id="rId196"/>
    <p:sldId id="1165" r:id="rId197"/>
    <p:sldId id="371" r:id="rId198"/>
    <p:sldId id="372" r:id="rId199"/>
    <p:sldId id="373" r:id="rId200"/>
    <p:sldId id="1166" r:id="rId201"/>
    <p:sldId id="1167" r:id="rId202"/>
    <p:sldId id="374" r:id="rId203"/>
    <p:sldId id="375" r:id="rId204"/>
    <p:sldId id="376" r:id="rId205"/>
    <p:sldId id="377" r:id="rId206"/>
    <p:sldId id="378" r:id="rId207"/>
    <p:sldId id="379" r:id="rId208"/>
    <p:sldId id="1168" r:id="rId209"/>
    <p:sldId id="380" r:id="rId210"/>
    <p:sldId id="1169" r:id="rId211"/>
    <p:sldId id="381" r:id="rId212"/>
    <p:sldId id="1170" r:id="rId213"/>
    <p:sldId id="382" r:id="rId214"/>
    <p:sldId id="1171" r:id="rId215"/>
    <p:sldId id="1172" r:id="rId216"/>
    <p:sldId id="1173" r:id="rId217"/>
    <p:sldId id="383" r:id="rId218"/>
    <p:sldId id="1174" r:id="rId219"/>
    <p:sldId id="384" r:id="rId220"/>
    <p:sldId id="385" r:id="rId221"/>
    <p:sldId id="1175" r:id="rId222"/>
    <p:sldId id="386" r:id="rId223"/>
    <p:sldId id="1176" r:id="rId224"/>
    <p:sldId id="387" r:id="rId225"/>
    <p:sldId id="1177" r:id="rId226"/>
    <p:sldId id="388" r:id="rId227"/>
    <p:sldId id="389" r:id="rId228"/>
    <p:sldId id="390" r:id="rId229"/>
    <p:sldId id="391" r:id="rId230"/>
    <p:sldId id="1178" r:id="rId231"/>
    <p:sldId id="392" r:id="rId232"/>
    <p:sldId id="393" r:id="rId233"/>
    <p:sldId id="1179" r:id="rId234"/>
    <p:sldId id="394" r:id="rId235"/>
    <p:sldId id="395" r:id="rId236"/>
    <p:sldId id="1180" r:id="rId237"/>
    <p:sldId id="1181" r:id="rId238"/>
    <p:sldId id="1182" r:id="rId239"/>
    <p:sldId id="396" r:id="rId240"/>
    <p:sldId id="397" r:id="rId241"/>
    <p:sldId id="1183" r:id="rId242"/>
    <p:sldId id="398" r:id="rId243"/>
    <p:sldId id="1184" r:id="rId244"/>
    <p:sldId id="399" r:id="rId245"/>
    <p:sldId id="400" r:id="rId246"/>
    <p:sldId id="1185" r:id="rId247"/>
    <p:sldId id="1186" r:id="rId248"/>
    <p:sldId id="401" r:id="rId249"/>
    <p:sldId id="402" r:id="rId250"/>
    <p:sldId id="403" r:id="rId251"/>
    <p:sldId id="1187" r:id="rId252"/>
    <p:sldId id="1188" r:id="rId253"/>
    <p:sldId id="1189" r:id="rId254"/>
    <p:sldId id="1190" r:id="rId255"/>
    <p:sldId id="1191" r:id="rId256"/>
    <p:sldId id="1192" r:id="rId257"/>
    <p:sldId id="404" r:id="rId258"/>
    <p:sldId id="405" r:id="rId259"/>
    <p:sldId id="1193" r:id="rId260"/>
    <p:sldId id="1194" r:id="rId261"/>
    <p:sldId id="1195" r:id="rId262"/>
    <p:sldId id="1196" r:id="rId263"/>
    <p:sldId id="1197" r:id="rId264"/>
    <p:sldId id="406" r:id="rId265"/>
    <p:sldId id="407" r:id="rId266"/>
    <p:sldId id="1198" r:id="rId267"/>
    <p:sldId id="1199" r:id="rId268"/>
    <p:sldId id="1200" r:id="rId269"/>
    <p:sldId id="1201" r:id="rId270"/>
    <p:sldId id="408" r:id="rId271"/>
    <p:sldId id="1202" r:id="rId272"/>
    <p:sldId id="409" r:id="rId273"/>
    <p:sldId id="1203" r:id="rId274"/>
    <p:sldId id="1206" r:id="rId275"/>
    <p:sldId id="1204" r:id="rId276"/>
    <p:sldId id="1205" r:id="rId277"/>
    <p:sldId id="410" r:id="rId278"/>
    <p:sldId id="411" r:id="rId279"/>
    <p:sldId id="412" r:id="rId280"/>
    <p:sldId id="413" r:id="rId281"/>
    <p:sldId id="1207" r:id="rId282"/>
    <p:sldId id="1208" r:id="rId283"/>
    <p:sldId id="414" r:id="rId284"/>
    <p:sldId id="1209" r:id="rId285"/>
    <p:sldId id="415" r:id="rId286"/>
    <p:sldId id="416" r:id="rId287"/>
    <p:sldId id="417" r:id="rId288"/>
    <p:sldId id="418" r:id="rId289"/>
    <p:sldId id="419" r:id="rId290"/>
    <p:sldId id="420" r:id="rId291"/>
    <p:sldId id="421" r:id="rId292"/>
    <p:sldId id="422" r:id="rId293"/>
    <p:sldId id="423" r:id="rId294"/>
    <p:sldId id="424" r:id="rId295"/>
    <p:sldId id="425" r:id="rId296"/>
    <p:sldId id="1210" r:id="rId297"/>
    <p:sldId id="1211" r:id="rId298"/>
    <p:sldId id="426" r:id="rId299"/>
    <p:sldId id="1212" r:id="rId300"/>
    <p:sldId id="1213" r:id="rId301"/>
    <p:sldId id="427" r:id="rId302"/>
    <p:sldId id="428" r:id="rId303"/>
    <p:sldId id="429" r:id="rId304"/>
    <p:sldId id="430" r:id="rId305"/>
    <p:sldId id="431" r:id="rId306"/>
    <p:sldId id="432" r:id="rId307"/>
    <p:sldId id="1214" r:id="rId308"/>
    <p:sldId id="1215" r:id="rId309"/>
    <p:sldId id="1216" r:id="rId310"/>
    <p:sldId id="1217" r:id="rId311"/>
    <p:sldId id="1218" r:id="rId312"/>
    <p:sldId id="433" r:id="rId313"/>
    <p:sldId id="434" r:id="rId314"/>
    <p:sldId id="435" r:id="rId315"/>
    <p:sldId id="436" r:id="rId316"/>
    <p:sldId id="437" r:id="rId317"/>
    <p:sldId id="438" r:id="rId318"/>
    <p:sldId id="439" r:id="rId319"/>
    <p:sldId id="440" r:id="rId320"/>
    <p:sldId id="1219" r:id="rId321"/>
    <p:sldId id="441" r:id="rId322"/>
    <p:sldId id="442" r:id="rId323"/>
    <p:sldId id="443" r:id="rId324"/>
    <p:sldId id="444" r:id="rId325"/>
    <p:sldId id="1220" r:id="rId326"/>
    <p:sldId id="445" r:id="rId327"/>
    <p:sldId id="1221" r:id="rId328"/>
    <p:sldId id="446" r:id="rId329"/>
    <p:sldId id="1222" r:id="rId330"/>
    <p:sldId id="1223" r:id="rId331"/>
    <p:sldId id="447" r:id="rId332"/>
    <p:sldId id="448" r:id="rId333"/>
    <p:sldId id="449" r:id="rId334"/>
    <p:sldId id="450" r:id="rId335"/>
    <p:sldId id="1224" r:id="rId336"/>
    <p:sldId id="451" r:id="rId337"/>
    <p:sldId id="452" r:id="rId338"/>
    <p:sldId id="453" r:id="rId339"/>
    <p:sldId id="454" r:id="rId340"/>
    <p:sldId id="455" r:id="rId341"/>
    <p:sldId id="1225" r:id="rId342"/>
    <p:sldId id="456" r:id="rId343"/>
    <p:sldId id="457" r:id="rId344"/>
    <p:sldId id="1226" r:id="rId345"/>
    <p:sldId id="458" r:id="rId346"/>
    <p:sldId id="459" r:id="rId347"/>
    <p:sldId id="460" r:id="rId348"/>
    <p:sldId id="461" r:id="rId349"/>
    <p:sldId id="1082" r:id="rId350"/>
    <p:sldId id="462" r:id="rId351"/>
    <p:sldId id="463" r:id="rId352"/>
    <p:sldId id="464" r:id="rId353"/>
    <p:sldId id="1227" r:id="rId354"/>
    <p:sldId id="1228" r:id="rId355"/>
    <p:sldId id="1229" r:id="rId356"/>
    <p:sldId id="465" r:id="rId357"/>
    <p:sldId id="1230" r:id="rId358"/>
    <p:sldId id="1231" r:id="rId359"/>
    <p:sldId id="466" r:id="rId360"/>
    <p:sldId id="467" r:id="rId361"/>
    <p:sldId id="1232" r:id="rId362"/>
    <p:sldId id="1233" r:id="rId363"/>
    <p:sldId id="468" r:id="rId364"/>
    <p:sldId id="469" r:id="rId365"/>
    <p:sldId id="1234" r:id="rId366"/>
    <p:sldId id="470" r:id="rId367"/>
    <p:sldId id="471" r:id="rId368"/>
    <p:sldId id="472" r:id="rId369"/>
    <p:sldId id="473" r:id="rId370"/>
    <p:sldId id="474" r:id="rId371"/>
    <p:sldId id="475" r:id="rId372"/>
    <p:sldId id="1235" r:id="rId373"/>
    <p:sldId id="1236" r:id="rId374"/>
    <p:sldId id="1237" r:id="rId375"/>
    <p:sldId id="476" r:id="rId376"/>
    <p:sldId id="1238" r:id="rId377"/>
    <p:sldId id="1239" r:id="rId378"/>
    <p:sldId id="477" r:id="rId379"/>
    <p:sldId id="1240" r:id="rId380"/>
    <p:sldId id="1241" r:id="rId381"/>
    <p:sldId id="1242" r:id="rId382"/>
    <p:sldId id="1243" r:id="rId383"/>
    <p:sldId id="478" r:id="rId384"/>
    <p:sldId id="1244" r:id="rId385"/>
    <p:sldId id="479" r:id="rId386"/>
    <p:sldId id="480" r:id="rId387"/>
    <p:sldId id="1245" r:id="rId388"/>
    <p:sldId id="481" r:id="rId389"/>
    <p:sldId id="1246" r:id="rId390"/>
    <p:sldId id="482" r:id="rId391"/>
    <p:sldId id="483" r:id="rId392"/>
    <p:sldId id="1247" r:id="rId393"/>
    <p:sldId id="484" r:id="rId394"/>
    <p:sldId id="485" r:id="rId395"/>
    <p:sldId id="486" r:id="rId396"/>
    <p:sldId id="487" r:id="rId397"/>
    <p:sldId id="1248" r:id="rId398"/>
    <p:sldId id="1249" r:id="rId399"/>
    <p:sldId id="1250" r:id="rId400"/>
    <p:sldId id="488" r:id="rId401"/>
    <p:sldId id="1251" r:id="rId402"/>
    <p:sldId id="1252" r:id="rId403"/>
    <p:sldId id="1253" r:id="rId404"/>
    <p:sldId id="1254" r:id="rId405"/>
    <p:sldId id="489" r:id="rId406"/>
    <p:sldId id="490" r:id="rId407"/>
    <p:sldId id="1255" r:id="rId408"/>
    <p:sldId id="1256" r:id="rId409"/>
    <p:sldId id="491" r:id="rId410"/>
    <p:sldId id="1257" r:id="rId411"/>
    <p:sldId id="492" r:id="rId412"/>
    <p:sldId id="493" r:id="rId413"/>
    <p:sldId id="494" r:id="rId414"/>
    <p:sldId id="495" r:id="rId415"/>
    <p:sldId id="1258" r:id="rId416"/>
    <p:sldId id="496" r:id="rId417"/>
    <p:sldId id="1259" r:id="rId418"/>
    <p:sldId id="497" r:id="rId419"/>
    <p:sldId id="498" r:id="rId420"/>
    <p:sldId id="499" r:id="rId421"/>
    <p:sldId id="1260" r:id="rId422"/>
    <p:sldId id="500" r:id="rId423"/>
    <p:sldId id="1261" r:id="rId424"/>
    <p:sldId id="501" r:id="rId425"/>
    <p:sldId id="502" r:id="rId426"/>
    <p:sldId id="503" r:id="rId427"/>
    <p:sldId id="504" r:id="rId428"/>
    <p:sldId id="1262" r:id="rId429"/>
    <p:sldId id="1263" r:id="rId430"/>
    <p:sldId id="1264" r:id="rId431"/>
    <p:sldId id="505" r:id="rId432"/>
    <p:sldId id="506" r:id="rId433"/>
    <p:sldId id="507" r:id="rId434"/>
    <p:sldId id="508" r:id="rId435"/>
    <p:sldId id="509" r:id="rId436"/>
    <p:sldId id="510" r:id="rId437"/>
    <p:sldId id="511" r:id="rId438"/>
    <p:sldId id="512" r:id="rId439"/>
    <p:sldId id="513" r:id="rId440"/>
    <p:sldId id="1265" r:id="rId441"/>
    <p:sldId id="514" r:id="rId442"/>
    <p:sldId id="1266" r:id="rId443"/>
    <p:sldId id="515" r:id="rId444"/>
    <p:sldId id="516" r:id="rId445"/>
    <p:sldId id="517" r:id="rId446"/>
    <p:sldId id="518" r:id="rId447"/>
    <p:sldId id="519" r:id="rId448"/>
    <p:sldId id="1267" r:id="rId449"/>
    <p:sldId id="520" r:id="rId450"/>
    <p:sldId id="521" r:id="rId451"/>
    <p:sldId id="1268" r:id="rId452"/>
    <p:sldId id="522" r:id="rId453"/>
    <p:sldId id="1269" r:id="rId454"/>
    <p:sldId id="1270" r:id="rId455"/>
    <p:sldId id="1271" r:id="rId456"/>
    <p:sldId id="1272" r:id="rId457"/>
    <p:sldId id="1273" r:id="rId458"/>
    <p:sldId id="523" r:id="rId459"/>
    <p:sldId id="524" r:id="rId460"/>
    <p:sldId id="525" r:id="rId461"/>
    <p:sldId id="526" r:id="rId462"/>
    <p:sldId id="527" r:id="rId463"/>
    <p:sldId id="528" r:id="rId464"/>
    <p:sldId id="529" r:id="rId465"/>
    <p:sldId id="1274" r:id="rId466"/>
    <p:sldId id="530" r:id="rId467"/>
    <p:sldId id="531" r:id="rId468"/>
    <p:sldId id="532" r:id="rId469"/>
    <p:sldId id="1275" r:id="rId470"/>
    <p:sldId id="1276" r:id="rId471"/>
    <p:sldId id="533" r:id="rId472"/>
    <p:sldId id="534" r:id="rId473"/>
    <p:sldId id="535" r:id="rId474"/>
    <p:sldId id="536" r:id="rId475"/>
    <p:sldId id="537" r:id="rId476"/>
    <p:sldId id="538" r:id="rId477"/>
    <p:sldId id="539" r:id="rId478"/>
    <p:sldId id="540" r:id="rId479"/>
    <p:sldId id="1277" r:id="rId480"/>
    <p:sldId id="1278" r:id="rId481"/>
    <p:sldId id="541" r:id="rId482"/>
    <p:sldId id="542" r:id="rId483"/>
    <p:sldId id="1279" r:id="rId484"/>
    <p:sldId id="543" r:id="rId485"/>
    <p:sldId id="1280" r:id="rId486"/>
    <p:sldId id="1281" r:id="rId487"/>
    <p:sldId id="544" r:id="rId488"/>
    <p:sldId id="545" r:id="rId489"/>
    <p:sldId id="1282" r:id="rId490"/>
    <p:sldId id="546" r:id="rId491"/>
    <p:sldId id="547" r:id="rId492"/>
    <p:sldId id="548" r:id="rId493"/>
    <p:sldId id="549" r:id="rId494"/>
    <p:sldId id="550" r:id="rId495"/>
    <p:sldId id="1283" r:id="rId496"/>
    <p:sldId id="1284" r:id="rId497"/>
    <p:sldId id="1285" r:id="rId498"/>
    <p:sldId id="1286" r:id="rId499"/>
    <p:sldId id="1287" r:id="rId500"/>
    <p:sldId id="551" r:id="rId501"/>
    <p:sldId id="1288" r:id="rId502"/>
    <p:sldId id="552" r:id="rId503"/>
    <p:sldId id="1289" r:id="rId504"/>
    <p:sldId id="553" r:id="rId505"/>
    <p:sldId id="554" r:id="rId506"/>
    <p:sldId id="555" r:id="rId507"/>
    <p:sldId id="556" r:id="rId508"/>
    <p:sldId id="557" r:id="rId509"/>
    <p:sldId id="558" r:id="rId510"/>
    <p:sldId id="559" r:id="rId511"/>
    <p:sldId id="560" r:id="rId512"/>
    <p:sldId id="1290" r:id="rId513"/>
    <p:sldId id="561" r:id="rId514"/>
    <p:sldId id="562" r:id="rId515"/>
    <p:sldId id="1292" r:id="rId516"/>
    <p:sldId id="1291" r:id="rId517"/>
    <p:sldId id="563" r:id="rId518"/>
    <p:sldId id="564" r:id="rId519"/>
    <p:sldId id="565" r:id="rId520"/>
    <p:sldId id="566" r:id="rId521"/>
    <p:sldId id="1293" r:id="rId522"/>
    <p:sldId id="567" r:id="rId523"/>
    <p:sldId id="1294" r:id="rId524"/>
    <p:sldId id="1295" r:id="rId525"/>
    <p:sldId id="1296" r:id="rId526"/>
    <p:sldId id="1297" r:id="rId527"/>
    <p:sldId id="1298" r:id="rId528"/>
    <p:sldId id="1299" r:id="rId529"/>
    <p:sldId id="1300" r:id="rId530"/>
    <p:sldId id="1301" r:id="rId531"/>
    <p:sldId id="1302" r:id="rId532"/>
    <p:sldId id="1303" r:id="rId533"/>
    <p:sldId id="1304" r:id="rId534"/>
    <p:sldId id="568" r:id="rId535"/>
    <p:sldId id="569" r:id="rId536"/>
    <p:sldId id="1305" r:id="rId537"/>
    <p:sldId id="1306" r:id="rId538"/>
    <p:sldId id="570" r:id="rId539"/>
    <p:sldId id="1307" r:id="rId540"/>
    <p:sldId id="571" r:id="rId541"/>
    <p:sldId id="572" r:id="rId542"/>
    <p:sldId id="573" r:id="rId543"/>
    <p:sldId id="574" r:id="rId544"/>
    <p:sldId id="575" r:id="rId545"/>
    <p:sldId id="576" r:id="rId546"/>
    <p:sldId id="1308" r:id="rId547"/>
    <p:sldId id="1309" r:id="rId548"/>
    <p:sldId id="577" r:id="rId549"/>
    <p:sldId id="578" r:id="rId550"/>
    <p:sldId id="1310" r:id="rId551"/>
    <p:sldId id="1311" r:id="rId552"/>
    <p:sldId id="1312" r:id="rId553"/>
    <p:sldId id="1313" r:id="rId554"/>
    <p:sldId id="1314" r:id="rId555"/>
    <p:sldId id="1315" r:id="rId556"/>
    <p:sldId id="1316" r:id="rId557"/>
    <p:sldId id="1317" r:id="rId558"/>
    <p:sldId id="1318" r:id="rId559"/>
    <p:sldId id="1319" r:id="rId560"/>
    <p:sldId id="1320" r:id="rId561"/>
    <p:sldId id="1321" r:id="rId562"/>
    <p:sldId id="1322" r:id="rId563"/>
    <p:sldId id="1323" r:id="rId564"/>
    <p:sldId id="1324" r:id="rId565"/>
    <p:sldId id="1325" r:id="rId566"/>
    <p:sldId id="1326" r:id="rId567"/>
    <p:sldId id="579" r:id="rId568"/>
    <p:sldId id="580" r:id="rId569"/>
    <p:sldId id="581" r:id="rId570"/>
    <p:sldId id="582" r:id="rId571"/>
    <p:sldId id="583" r:id="rId572"/>
    <p:sldId id="1327" r:id="rId573"/>
    <p:sldId id="1328" r:id="rId574"/>
    <p:sldId id="584" r:id="rId575"/>
    <p:sldId id="1329" r:id="rId576"/>
    <p:sldId id="1330" r:id="rId577"/>
    <p:sldId id="1331" r:id="rId578"/>
    <p:sldId id="1332" r:id="rId579"/>
    <p:sldId id="1333" r:id="rId580"/>
    <p:sldId id="1334" r:id="rId581"/>
    <p:sldId id="1335" r:id="rId582"/>
    <p:sldId id="585" r:id="rId583"/>
    <p:sldId id="1336" r:id="rId584"/>
    <p:sldId id="586" r:id="rId585"/>
    <p:sldId id="587" r:id="rId586"/>
    <p:sldId id="1337" r:id="rId587"/>
    <p:sldId id="1338" r:id="rId588"/>
    <p:sldId id="588" r:id="rId589"/>
    <p:sldId id="1341" r:id="rId590"/>
    <p:sldId id="589" r:id="rId591"/>
    <p:sldId id="1339" r:id="rId592"/>
    <p:sldId id="1340" r:id="rId593"/>
    <p:sldId id="590" r:id="rId594"/>
    <p:sldId id="1342" r:id="rId595"/>
    <p:sldId id="1083" r:id="rId596"/>
    <p:sldId id="591" r:id="rId597"/>
    <p:sldId id="593" r:id="rId598"/>
    <p:sldId id="594" r:id="rId599"/>
    <p:sldId id="595" r:id="rId600"/>
    <p:sldId id="596" r:id="rId601"/>
    <p:sldId id="597" r:id="rId602"/>
    <p:sldId id="1343" r:id="rId603"/>
    <p:sldId id="598" r:id="rId604"/>
    <p:sldId id="1344" r:id="rId605"/>
    <p:sldId id="599" r:id="rId606"/>
    <p:sldId id="600" r:id="rId607"/>
    <p:sldId id="1345" r:id="rId608"/>
    <p:sldId id="601" r:id="rId609"/>
    <p:sldId id="1346" r:id="rId610"/>
    <p:sldId id="1347" r:id="rId611"/>
    <p:sldId id="1348" r:id="rId612"/>
    <p:sldId id="602" r:id="rId613"/>
    <p:sldId id="603" r:id="rId614"/>
    <p:sldId id="604" r:id="rId615"/>
    <p:sldId id="1349" r:id="rId616"/>
    <p:sldId id="605" r:id="rId617"/>
    <p:sldId id="1350" r:id="rId618"/>
    <p:sldId id="606" r:id="rId619"/>
    <p:sldId id="607" r:id="rId620"/>
    <p:sldId id="608" r:id="rId621"/>
    <p:sldId id="609" r:id="rId622"/>
    <p:sldId id="1351" r:id="rId623"/>
    <p:sldId id="610" r:id="rId624"/>
    <p:sldId id="1352" r:id="rId625"/>
    <p:sldId id="611" r:id="rId626"/>
    <p:sldId id="612" r:id="rId627"/>
    <p:sldId id="613" r:id="rId628"/>
    <p:sldId id="614" r:id="rId629"/>
    <p:sldId id="615" r:id="rId630"/>
    <p:sldId id="616" r:id="rId631"/>
    <p:sldId id="617" r:id="rId632"/>
    <p:sldId id="618" r:id="rId633"/>
    <p:sldId id="619" r:id="rId634"/>
    <p:sldId id="1353" r:id="rId635"/>
    <p:sldId id="620" r:id="rId636"/>
    <p:sldId id="621" r:id="rId637"/>
    <p:sldId id="1354" r:id="rId638"/>
    <p:sldId id="1355" r:id="rId639"/>
    <p:sldId id="1356" r:id="rId640"/>
    <p:sldId id="1357" r:id="rId641"/>
    <p:sldId id="1358" r:id="rId642"/>
    <p:sldId id="1359" r:id="rId643"/>
    <p:sldId id="1360" r:id="rId644"/>
    <p:sldId id="1361" r:id="rId645"/>
    <p:sldId id="1362" r:id="rId646"/>
    <p:sldId id="622" r:id="rId647"/>
    <p:sldId id="1363" r:id="rId648"/>
    <p:sldId id="623" r:id="rId649"/>
    <p:sldId id="624" r:id="rId650"/>
    <p:sldId id="1364" r:id="rId651"/>
    <p:sldId id="1365" r:id="rId652"/>
    <p:sldId id="625" r:id="rId653"/>
    <p:sldId id="626" r:id="rId654"/>
    <p:sldId id="627" r:id="rId655"/>
    <p:sldId id="628" r:id="rId656"/>
    <p:sldId id="1366" r:id="rId657"/>
    <p:sldId id="1367" r:id="rId658"/>
    <p:sldId id="629" r:id="rId659"/>
    <p:sldId id="1368" r:id="rId660"/>
    <p:sldId id="1369" r:id="rId661"/>
    <p:sldId id="1370" r:id="rId662"/>
    <p:sldId id="630" r:id="rId663"/>
    <p:sldId id="631" r:id="rId664"/>
    <p:sldId id="632" r:id="rId665"/>
    <p:sldId id="1371" r:id="rId666"/>
    <p:sldId id="633" r:id="rId667"/>
    <p:sldId id="634" r:id="rId668"/>
    <p:sldId id="635" r:id="rId669"/>
    <p:sldId id="636" r:id="rId670"/>
    <p:sldId id="637" r:id="rId671"/>
    <p:sldId id="638" r:id="rId672"/>
    <p:sldId id="639" r:id="rId673"/>
    <p:sldId id="640" r:id="rId674"/>
    <p:sldId id="641" r:id="rId675"/>
    <p:sldId id="642" r:id="rId676"/>
    <p:sldId id="643" r:id="rId677"/>
    <p:sldId id="644" r:id="rId678"/>
    <p:sldId id="1373" r:id="rId679"/>
    <p:sldId id="645" r:id="rId680"/>
    <p:sldId id="1374" r:id="rId681"/>
    <p:sldId id="646" r:id="rId682"/>
    <p:sldId id="647" r:id="rId683"/>
    <p:sldId id="648" r:id="rId684"/>
    <p:sldId id="649" r:id="rId685"/>
    <p:sldId id="1375" r:id="rId686"/>
    <p:sldId id="650" r:id="rId687"/>
    <p:sldId id="651" r:id="rId688"/>
    <p:sldId id="652" r:id="rId689"/>
    <p:sldId id="653" r:id="rId690"/>
    <p:sldId id="1376" r:id="rId691"/>
    <p:sldId id="654" r:id="rId692"/>
    <p:sldId id="1377" r:id="rId693"/>
    <p:sldId id="655" r:id="rId694"/>
    <p:sldId id="1378" r:id="rId695"/>
    <p:sldId id="1379" r:id="rId696"/>
    <p:sldId id="1380" r:id="rId697"/>
    <p:sldId id="656" r:id="rId698"/>
    <p:sldId id="657" r:id="rId699"/>
    <p:sldId id="658" r:id="rId700"/>
    <p:sldId id="659" r:id="rId701"/>
    <p:sldId id="660" r:id="rId702"/>
    <p:sldId id="1381" r:id="rId703"/>
    <p:sldId id="661" r:id="rId704"/>
    <p:sldId id="662" r:id="rId705"/>
    <p:sldId id="663" r:id="rId706"/>
    <p:sldId id="1382" r:id="rId707"/>
    <p:sldId id="1383" r:id="rId708"/>
    <p:sldId id="664" r:id="rId709"/>
    <p:sldId id="665" r:id="rId710"/>
    <p:sldId id="1384" r:id="rId711"/>
    <p:sldId id="1385" r:id="rId712"/>
    <p:sldId id="1386" r:id="rId713"/>
    <p:sldId id="666" r:id="rId714"/>
    <p:sldId id="667" r:id="rId715"/>
    <p:sldId id="1387" r:id="rId716"/>
    <p:sldId id="1388" r:id="rId717"/>
    <p:sldId id="668" r:id="rId718"/>
    <p:sldId id="669" r:id="rId719"/>
    <p:sldId id="670" r:id="rId720"/>
    <p:sldId id="1389" r:id="rId721"/>
    <p:sldId id="671" r:id="rId722"/>
    <p:sldId id="1390" r:id="rId723"/>
    <p:sldId id="672" r:id="rId724"/>
    <p:sldId id="673" r:id="rId725"/>
    <p:sldId id="1391" r:id="rId726"/>
    <p:sldId id="1392" r:id="rId727"/>
    <p:sldId id="1393" r:id="rId728"/>
    <p:sldId id="674" r:id="rId729"/>
    <p:sldId id="675" r:id="rId730"/>
    <p:sldId id="676" r:id="rId731"/>
    <p:sldId id="677" r:id="rId732"/>
    <p:sldId id="678" r:id="rId733"/>
    <p:sldId id="679" r:id="rId734"/>
    <p:sldId id="680" r:id="rId735"/>
    <p:sldId id="681" r:id="rId736"/>
    <p:sldId id="1394" r:id="rId737"/>
    <p:sldId id="682" r:id="rId738"/>
    <p:sldId id="1395" r:id="rId739"/>
    <p:sldId id="1396" r:id="rId740"/>
    <p:sldId id="1397" r:id="rId741"/>
    <p:sldId id="1398" r:id="rId742"/>
    <p:sldId id="683" r:id="rId743"/>
    <p:sldId id="1399" r:id="rId744"/>
    <p:sldId id="1400" r:id="rId745"/>
    <p:sldId id="684" r:id="rId746"/>
    <p:sldId id="685" r:id="rId747"/>
    <p:sldId id="686" r:id="rId748"/>
    <p:sldId id="687" r:id="rId749"/>
    <p:sldId id="1401" r:id="rId750"/>
    <p:sldId id="1402" r:id="rId751"/>
    <p:sldId id="1403" r:id="rId752"/>
    <p:sldId id="688" r:id="rId753"/>
    <p:sldId id="1404" r:id="rId754"/>
    <p:sldId id="689" r:id="rId755"/>
    <p:sldId id="690" r:id="rId756"/>
    <p:sldId id="1405" r:id="rId757"/>
    <p:sldId id="1406" r:id="rId758"/>
    <p:sldId id="1407" r:id="rId759"/>
    <p:sldId id="1408" r:id="rId760"/>
    <p:sldId id="691" r:id="rId761"/>
    <p:sldId id="1409" r:id="rId762"/>
    <p:sldId id="692" r:id="rId763"/>
    <p:sldId id="693" r:id="rId764"/>
    <p:sldId id="1410" r:id="rId765"/>
    <p:sldId id="1411" r:id="rId766"/>
    <p:sldId id="1412" r:id="rId767"/>
    <p:sldId id="1413" r:id="rId768"/>
    <p:sldId id="1414" r:id="rId769"/>
    <p:sldId id="1415" r:id="rId770"/>
    <p:sldId id="1416" r:id="rId771"/>
    <p:sldId id="1417" r:id="rId772"/>
    <p:sldId id="694" r:id="rId773"/>
    <p:sldId id="695" r:id="rId774"/>
    <p:sldId id="696" r:id="rId775"/>
    <p:sldId id="697" r:id="rId776"/>
    <p:sldId id="698" r:id="rId777"/>
    <p:sldId id="699" r:id="rId778"/>
    <p:sldId id="700" r:id="rId779"/>
    <p:sldId id="701" r:id="rId780"/>
    <p:sldId id="702" r:id="rId781"/>
    <p:sldId id="703" r:id="rId782"/>
    <p:sldId id="704" r:id="rId783"/>
    <p:sldId id="1418" r:id="rId784"/>
    <p:sldId id="705" r:id="rId785"/>
    <p:sldId id="706" r:id="rId786"/>
    <p:sldId id="1419" r:id="rId787"/>
    <p:sldId id="1420" r:id="rId788"/>
    <p:sldId id="707" r:id="rId789"/>
    <p:sldId id="708" r:id="rId790"/>
    <p:sldId id="709" r:id="rId791"/>
    <p:sldId id="710" r:id="rId792"/>
    <p:sldId id="711" r:id="rId793"/>
    <p:sldId id="712" r:id="rId794"/>
    <p:sldId id="1421" r:id="rId795"/>
    <p:sldId id="713" r:id="rId796"/>
    <p:sldId id="714" r:id="rId797"/>
    <p:sldId id="715" r:id="rId798"/>
    <p:sldId id="716" r:id="rId799"/>
    <p:sldId id="1422" r:id="rId800"/>
    <p:sldId id="717" r:id="rId801"/>
    <p:sldId id="718" r:id="rId802"/>
    <p:sldId id="719" r:id="rId803"/>
    <p:sldId id="720" r:id="rId804"/>
    <p:sldId id="1423" r:id="rId805"/>
    <p:sldId id="721" r:id="rId806"/>
    <p:sldId id="1424" r:id="rId807"/>
    <p:sldId id="722" r:id="rId808"/>
    <p:sldId id="1425" r:id="rId809"/>
    <p:sldId id="723" r:id="rId810"/>
    <p:sldId id="1426" r:id="rId811"/>
    <p:sldId id="724" r:id="rId812"/>
    <p:sldId id="1427" r:id="rId813"/>
    <p:sldId id="725" r:id="rId814"/>
    <p:sldId id="1428" r:id="rId815"/>
    <p:sldId id="1429" r:id="rId816"/>
    <p:sldId id="1430" r:id="rId817"/>
    <p:sldId id="1431" r:id="rId818"/>
    <p:sldId id="1432" r:id="rId819"/>
    <p:sldId id="1433" r:id="rId820"/>
    <p:sldId id="1434" r:id="rId821"/>
    <p:sldId id="1435" r:id="rId822"/>
    <p:sldId id="726" r:id="rId823"/>
    <p:sldId id="1436" r:id="rId824"/>
    <p:sldId id="1437" r:id="rId825"/>
    <p:sldId id="727" r:id="rId826"/>
  </p:sldIdLst>
  <p:sldSz cx="9906000" cy="6858000" type="A4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/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showOutlineIcons="0">
    <p:restoredLeft sz="15620"/>
    <p:restoredTop sz="94660"/>
  </p:normalViewPr>
  <p:slideViewPr>
    <p:cSldViewPr>
      <p:cViewPr varScale="1">
        <p:scale>
          <a:sx n="99" d="100"/>
          <a:sy n="99" d="100"/>
        </p:scale>
        <p:origin x="-906" y="-96"/>
      </p:cViewPr>
      <p:guideLst>
        <p:guide orient="horz" pos="2160"/>
        <p:guide pos="3120"/>
      </p:guideLst>
    </p:cSldViewPr>
  </p:slideViewPr>
  <p:notesTextViewPr>
    <p:cViewPr>
      <p:scale>
        <a:sx n="100" d="100"/>
        <a:sy n="100" d="100"/>
      </p:scale>
      <p:origin x="0" y="0"/>
    </p:cViewPr>
  </p:notesTextViewPr>
  <p:sorterViewPr>
    <p:cViewPr>
      <p:scale>
        <a:sx n="66" d="100"/>
        <a:sy n="66" d="100"/>
      </p:scale>
      <p:origin x="0" y="20700"/>
    </p:cViewPr>
  </p:sorterViewPr>
  <p:gridSpacing cx="73736200" cy="73736200"/>
</p:viewPr>
</file>

<file path=ppt/_rels/presentation.xml.rels><?xml version="1.0" encoding="UTF-8" standalone="yes"?>
<Relationships xmlns="http://schemas.openxmlformats.org/package/2006/relationships"><Relationship Id="rId117" Type="http://schemas.openxmlformats.org/officeDocument/2006/relationships/slide" Target="slides/slide116.xml"/><Relationship Id="rId671" Type="http://schemas.openxmlformats.org/officeDocument/2006/relationships/slide" Target="slides/slide670.xml"/><Relationship Id="rId769" Type="http://schemas.openxmlformats.org/officeDocument/2006/relationships/slide" Target="slides/slide768.xml"/><Relationship Id="rId21" Type="http://schemas.openxmlformats.org/officeDocument/2006/relationships/slide" Target="slides/slide20.xml"/><Relationship Id="rId324" Type="http://schemas.openxmlformats.org/officeDocument/2006/relationships/slide" Target="slides/slide323.xml"/><Relationship Id="rId531" Type="http://schemas.openxmlformats.org/officeDocument/2006/relationships/slide" Target="slides/slide530.xml"/><Relationship Id="rId629" Type="http://schemas.openxmlformats.org/officeDocument/2006/relationships/slide" Target="slides/slide628.xml"/><Relationship Id="rId170" Type="http://schemas.openxmlformats.org/officeDocument/2006/relationships/slide" Target="slides/slide169.xml"/><Relationship Id="rId268" Type="http://schemas.openxmlformats.org/officeDocument/2006/relationships/slide" Target="slides/slide267.xml"/><Relationship Id="rId475" Type="http://schemas.openxmlformats.org/officeDocument/2006/relationships/slide" Target="slides/slide474.xml"/><Relationship Id="rId682" Type="http://schemas.openxmlformats.org/officeDocument/2006/relationships/slide" Target="slides/slide681.xml"/><Relationship Id="rId32" Type="http://schemas.openxmlformats.org/officeDocument/2006/relationships/slide" Target="slides/slide31.xml"/><Relationship Id="rId128" Type="http://schemas.openxmlformats.org/officeDocument/2006/relationships/slide" Target="slides/slide127.xml"/><Relationship Id="rId335" Type="http://schemas.openxmlformats.org/officeDocument/2006/relationships/slide" Target="slides/slide334.xml"/><Relationship Id="rId542" Type="http://schemas.openxmlformats.org/officeDocument/2006/relationships/slide" Target="slides/slide541.xml"/><Relationship Id="rId181" Type="http://schemas.openxmlformats.org/officeDocument/2006/relationships/slide" Target="slides/slide180.xml"/><Relationship Id="rId402" Type="http://schemas.openxmlformats.org/officeDocument/2006/relationships/slide" Target="slides/slide401.xml"/><Relationship Id="rId279" Type="http://schemas.openxmlformats.org/officeDocument/2006/relationships/slide" Target="slides/slide278.xml"/><Relationship Id="rId486" Type="http://schemas.openxmlformats.org/officeDocument/2006/relationships/slide" Target="slides/slide485.xml"/><Relationship Id="rId693" Type="http://schemas.openxmlformats.org/officeDocument/2006/relationships/slide" Target="slides/slide692.xml"/><Relationship Id="rId707" Type="http://schemas.openxmlformats.org/officeDocument/2006/relationships/slide" Target="slides/slide706.xml"/><Relationship Id="rId43" Type="http://schemas.openxmlformats.org/officeDocument/2006/relationships/slide" Target="slides/slide42.xml"/><Relationship Id="rId139" Type="http://schemas.openxmlformats.org/officeDocument/2006/relationships/slide" Target="slides/slide138.xml"/><Relationship Id="rId346" Type="http://schemas.openxmlformats.org/officeDocument/2006/relationships/slide" Target="slides/slide345.xml"/><Relationship Id="rId553" Type="http://schemas.openxmlformats.org/officeDocument/2006/relationships/slide" Target="slides/slide552.xml"/><Relationship Id="rId760" Type="http://schemas.openxmlformats.org/officeDocument/2006/relationships/slide" Target="slides/slide759.xml"/><Relationship Id="rId192" Type="http://schemas.openxmlformats.org/officeDocument/2006/relationships/slide" Target="slides/slide191.xml"/><Relationship Id="rId206" Type="http://schemas.openxmlformats.org/officeDocument/2006/relationships/slide" Target="slides/slide205.xml"/><Relationship Id="rId413" Type="http://schemas.openxmlformats.org/officeDocument/2006/relationships/slide" Target="slides/slide412.xml"/><Relationship Id="rId497" Type="http://schemas.openxmlformats.org/officeDocument/2006/relationships/slide" Target="slides/slide496.xml"/><Relationship Id="rId620" Type="http://schemas.openxmlformats.org/officeDocument/2006/relationships/slide" Target="slides/slide619.xml"/><Relationship Id="rId718" Type="http://schemas.openxmlformats.org/officeDocument/2006/relationships/slide" Target="slides/slide717.xml"/><Relationship Id="rId357" Type="http://schemas.openxmlformats.org/officeDocument/2006/relationships/slide" Target="slides/slide356.xml"/><Relationship Id="rId54" Type="http://schemas.openxmlformats.org/officeDocument/2006/relationships/slide" Target="slides/slide53.xml"/><Relationship Id="rId96" Type="http://schemas.openxmlformats.org/officeDocument/2006/relationships/slide" Target="slides/slide95.xml"/><Relationship Id="rId161" Type="http://schemas.openxmlformats.org/officeDocument/2006/relationships/slide" Target="slides/slide160.xml"/><Relationship Id="rId217" Type="http://schemas.openxmlformats.org/officeDocument/2006/relationships/slide" Target="slides/slide216.xml"/><Relationship Id="rId399" Type="http://schemas.openxmlformats.org/officeDocument/2006/relationships/slide" Target="slides/slide398.xml"/><Relationship Id="rId564" Type="http://schemas.openxmlformats.org/officeDocument/2006/relationships/slide" Target="slides/slide563.xml"/><Relationship Id="rId771" Type="http://schemas.openxmlformats.org/officeDocument/2006/relationships/slide" Target="slides/slide770.xml"/><Relationship Id="rId827" Type="http://schemas.openxmlformats.org/officeDocument/2006/relationships/notesMaster" Target="notesMasters/notesMaster1.xml"/><Relationship Id="rId259" Type="http://schemas.openxmlformats.org/officeDocument/2006/relationships/slide" Target="slides/slide258.xml"/><Relationship Id="rId424" Type="http://schemas.openxmlformats.org/officeDocument/2006/relationships/slide" Target="slides/slide423.xml"/><Relationship Id="rId466" Type="http://schemas.openxmlformats.org/officeDocument/2006/relationships/slide" Target="slides/slide465.xml"/><Relationship Id="rId631" Type="http://schemas.openxmlformats.org/officeDocument/2006/relationships/slide" Target="slides/slide630.xml"/><Relationship Id="rId673" Type="http://schemas.openxmlformats.org/officeDocument/2006/relationships/slide" Target="slides/slide672.xml"/><Relationship Id="rId729" Type="http://schemas.openxmlformats.org/officeDocument/2006/relationships/slide" Target="slides/slide728.xml"/><Relationship Id="rId23" Type="http://schemas.openxmlformats.org/officeDocument/2006/relationships/slide" Target="slides/slide22.xml"/><Relationship Id="rId119" Type="http://schemas.openxmlformats.org/officeDocument/2006/relationships/slide" Target="slides/slide118.xml"/><Relationship Id="rId270" Type="http://schemas.openxmlformats.org/officeDocument/2006/relationships/slide" Target="slides/slide269.xml"/><Relationship Id="rId326" Type="http://schemas.openxmlformats.org/officeDocument/2006/relationships/slide" Target="slides/slide325.xml"/><Relationship Id="rId533" Type="http://schemas.openxmlformats.org/officeDocument/2006/relationships/slide" Target="slides/slide532.xml"/><Relationship Id="rId65" Type="http://schemas.openxmlformats.org/officeDocument/2006/relationships/slide" Target="slides/slide64.xml"/><Relationship Id="rId130" Type="http://schemas.openxmlformats.org/officeDocument/2006/relationships/slide" Target="slides/slide129.xml"/><Relationship Id="rId368" Type="http://schemas.openxmlformats.org/officeDocument/2006/relationships/slide" Target="slides/slide367.xml"/><Relationship Id="rId575" Type="http://schemas.openxmlformats.org/officeDocument/2006/relationships/slide" Target="slides/slide574.xml"/><Relationship Id="rId740" Type="http://schemas.openxmlformats.org/officeDocument/2006/relationships/slide" Target="slides/slide739.xml"/><Relationship Id="rId782" Type="http://schemas.openxmlformats.org/officeDocument/2006/relationships/slide" Target="slides/slide781.xml"/><Relationship Id="rId172" Type="http://schemas.openxmlformats.org/officeDocument/2006/relationships/slide" Target="slides/slide171.xml"/><Relationship Id="rId228" Type="http://schemas.openxmlformats.org/officeDocument/2006/relationships/slide" Target="slides/slide227.xml"/><Relationship Id="rId435" Type="http://schemas.openxmlformats.org/officeDocument/2006/relationships/slide" Target="slides/slide434.xml"/><Relationship Id="rId477" Type="http://schemas.openxmlformats.org/officeDocument/2006/relationships/slide" Target="slides/slide476.xml"/><Relationship Id="rId600" Type="http://schemas.openxmlformats.org/officeDocument/2006/relationships/slide" Target="slides/slide599.xml"/><Relationship Id="rId642" Type="http://schemas.openxmlformats.org/officeDocument/2006/relationships/slide" Target="slides/slide641.xml"/><Relationship Id="rId684" Type="http://schemas.openxmlformats.org/officeDocument/2006/relationships/slide" Target="slides/slide683.xml"/><Relationship Id="rId281" Type="http://schemas.openxmlformats.org/officeDocument/2006/relationships/slide" Target="slides/slide280.xml"/><Relationship Id="rId337" Type="http://schemas.openxmlformats.org/officeDocument/2006/relationships/slide" Target="slides/slide336.xml"/><Relationship Id="rId502" Type="http://schemas.openxmlformats.org/officeDocument/2006/relationships/slide" Target="slides/slide501.xml"/><Relationship Id="rId34" Type="http://schemas.openxmlformats.org/officeDocument/2006/relationships/slide" Target="slides/slide33.xml"/><Relationship Id="rId76" Type="http://schemas.openxmlformats.org/officeDocument/2006/relationships/slide" Target="slides/slide75.xml"/><Relationship Id="rId141" Type="http://schemas.openxmlformats.org/officeDocument/2006/relationships/slide" Target="slides/slide140.xml"/><Relationship Id="rId379" Type="http://schemas.openxmlformats.org/officeDocument/2006/relationships/slide" Target="slides/slide378.xml"/><Relationship Id="rId544" Type="http://schemas.openxmlformats.org/officeDocument/2006/relationships/slide" Target="slides/slide543.xml"/><Relationship Id="rId586" Type="http://schemas.openxmlformats.org/officeDocument/2006/relationships/slide" Target="slides/slide585.xml"/><Relationship Id="rId751" Type="http://schemas.openxmlformats.org/officeDocument/2006/relationships/slide" Target="slides/slide750.xml"/><Relationship Id="rId793" Type="http://schemas.openxmlformats.org/officeDocument/2006/relationships/slide" Target="slides/slide792.xml"/><Relationship Id="rId807" Type="http://schemas.openxmlformats.org/officeDocument/2006/relationships/slide" Target="slides/slide806.xml"/><Relationship Id="rId7" Type="http://schemas.openxmlformats.org/officeDocument/2006/relationships/slide" Target="slides/slide6.xml"/><Relationship Id="rId183" Type="http://schemas.openxmlformats.org/officeDocument/2006/relationships/slide" Target="slides/slide182.xml"/><Relationship Id="rId239" Type="http://schemas.openxmlformats.org/officeDocument/2006/relationships/slide" Target="slides/slide238.xml"/><Relationship Id="rId390" Type="http://schemas.openxmlformats.org/officeDocument/2006/relationships/slide" Target="slides/slide389.xml"/><Relationship Id="rId404" Type="http://schemas.openxmlformats.org/officeDocument/2006/relationships/slide" Target="slides/slide403.xml"/><Relationship Id="rId446" Type="http://schemas.openxmlformats.org/officeDocument/2006/relationships/slide" Target="slides/slide445.xml"/><Relationship Id="rId611" Type="http://schemas.openxmlformats.org/officeDocument/2006/relationships/slide" Target="slides/slide610.xml"/><Relationship Id="rId653" Type="http://schemas.openxmlformats.org/officeDocument/2006/relationships/slide" Target="slides/slide652.xml"/><Relationship Id="rId250" Type="http://schemas.openxmlformats.org/officeDocument/2006/relationships/slide" Target="slides/slide249.xml"/><Relationship Id="rId292" Type="http://schemas.openxmlformats.org/officeDocument/2006/relationships/slide" Target="slides/slide291.xml"/><Relationship Id="rId306" Type="http://schemas.openxmlformats.org/officeDocument/2006/relationships/slide" Target="slides/slide305.xml"/><Relationship Id="rId488" Type="http://schemas.openxmlformats.org/officeDocument/2006/relationships/slide" Target="slides/slide487.xml"/><Relationship Id="rId695" Type="http://schemas.openxmlformats.org/officeDocument/2006/relationships/slide" Target="slides/slide694.xml"/><Relationship Id="rId709" Type="http://schemas.openxmlformats.org/officeDocument/2006/relationships/slide" Target="slides/slide708.xml"/><Relationship Id="rId45" Type="http://schemas.openxmlformats.org/officeDocument/2006/relationships/slide" Target="slides/slide44.xml"/><Relationship Id="rId87" Type="http://schemas.openxmlformats.org/officeDocument/2006/relationships/slide" Target="slides/slide86.xml"/><Relationship Id="rId110" Type="http://schemas.openxmlformats.org/officeDocument/2006/relationships/slide" Target="slides/slide109.xml"/><Relationship Id="rId348" Type="http://schemas.openxmlformats.org/officeDocument/2006/relationships/slide" Target="slides/slide347.xml"/><Relationship Id="rId513" Type="http://schemas.openxmlformats.org/officeDocument/2006/relationships/slide" Target="slides/slide512.xml"/><Relationship Id="rId555" Type="http://schemas.openxmlformats.org/officeDocument/2006/relationships/slide" Target="slides/slide554.xml"/><Relationship Id="rId597" Type="http://schemas.openxmlformats.org/officeDocument/2006/relationships/slide" Target="slides/slide596.xml"/><Relationship Id="rId720" Type="http://schemas.openxmlformats.org/officeDocument/2006/relationships/slide" Target="slides/slide719.xml"/><Relationship Id="rId762" Type="http://schemas.openxmlformats.org/officeDocument/2006/relationships/slide" Target="slides/slide761.xml"/><Relationship Id="rId818" Type="http://schemas.openxmlformats.org/officeDocument/2006/relationships/slide" Target="slides/slide817.xml"/><Relationship Id="rId152" Type="http://schemas.openxmlformats.org/officeDocument/2006/relationships/slide" Target="slides/slide151.xml"/><Relationship Id="rId194" Type="http://schemas.openxmlformats.org/officeDocument/2006/relationships/slide" Target="slides/slide193.xml"/><Relationship Id="rId208" Type="http://schemas.openxmlformats.org/officeDocument/2006/relationships/slide" Target="slides/slide207.xml"/><Relationship Id="rId415" Type="http://schemas.openxmlformats.org/officeDocument/2006/relationships/slide" Target="slides/slide414.xml"/><Relationship Id="rId457" Type="http://schemas.openxmlformats.org/officeDocument/2006/relationships/slide" Target="slides/slide456.xml"/><Relationship Id="rId622" Type="http://schemas.openxmlformats.org/officeDocument/2006/relationships/slide" Target="slides/slide621.xml"/><Relationship Id="rId261" Type="http://schemas.openxmlformats.org/officeDocument/2006/relationships/slide" Target="slides/slide260.xml"/><Relationship Id="rId499" Type="http://schemas.openxmlformats.org/officeDocument/2006/relationships/slide" Target="slides/slide498.xml"/><Relationship Id="rId664" Type="http://schemas.openxmlformats.org/officeDocument/2006/relationships/slide" Target="slides/slide663.xml"/><Relationship Id="rId14" Type="http://schemas.openxmlformats.org/officeDocument/2006/relationships/slide" Target="slides/slide13.xml"/><Relationship Id="rId56" Type="http://schemas.openxmlformats.org/officeDocument/2006/relationships/slide" Target="slides/slide55.xml"/><Relationship Id="rId317" Type="http://schemas.openxmlformats.org/officeDocument/2006/relationships/slide" Target="slides/slide316.xml"/><Relationship Id="rId359" Type="http://schemas.openxmlformats.org/officeDocument/2006/relationships/slide" Target="slides/slide358.xml"/><Relationship Id="rId524" Type="http://schemas.openxmlformats.org/officeDocument/2006/relationships/slide" Target="slides/slide523.xml"/><Relationship Id="rId566" Type="http://schemas.openxmlformats.org/officeDocument/2006/relationships/slide" Target="slides/slide565.xml"/><Relationship Id="rId731" Type="http://schemas.openxmlformats.org/officeDocument/2006/relationships/slide" Target="slides/slide730.xml"/><Relationship Id="rId773" Type="http://schemas.openxmlformats.org/officeDocument/2006/relationships/slide" Target="slides/slide772.xml"/><Relationship Id="rId98" Type="http://schemas.openxmlformats.org/officeDocument/2006/relationships/slide" Target="slides/slide97.xml"/><Relationship Id="rId121" Type="http://schemas.openxmlformats.org/officeDocument/2006/relationships/slide" Target="slides/slide120.xml"/><Relationship Id="rId163" Type="http://schemas.openxmlformats.org/officeDocument/2006/relationships/slide" Target="slides/slide162.xml"/><Relationship Id="rId219" Type="http://schemas.openxmlformats.org/officeDocument/2006/relationships/slide" Target="slides/slide218.xml"/><Relationship Id="rId370" Type="http://schemas.openxmlformats.org/officeDocument/2006/relationships/slide" Target="slides/slide369.xml"/><Relationship Id="rId426" Type="http://schemas.openxmlformats.org/officeDocument/2006/relationships/slide" Target="slides/slide425.xml"/><Relationship Id="rId633" Type="http://schemas.openxmlformats.org/officeDocument/2006/relationships/slide" Target="slides/slide632.xml"/><Relationship Id="rId829" Type="http://schemas.openxmlformats.org/officeDocument/2006/relationships/viewProps" Target="viewProps.xml"/><Relationship Id="rId230" Type="http://schemas.openxmlformats.org/officeDocument/2006/relationships/slide" Target="slides/slide229.xml"/><Relationship Id="rId468" Type="http://schemas.openxmlformats.org/officeDocument/2006/relationships/slide" Target="slides/slide467.xml"/><Relationship Id="rId675" Type="http://schemas.openxmlformats.org/officeDocument/2006/relationships/slide" Target="slides/slide674.xml"/><Relationship Id="rId25" Type="http://schemas.openxmlformats.org/officeDocument/2006/relationships/slide" Target="slides/slide24.xml"/><Relationship Id="rId67" Type="http://schemas.openxmlformats.org/officeDocument/2006/relationships/slide" Target="slides/slide66.xml"/><Relationship Id="rId272" Type="http://schemas.openxmlformats.org/officeDocument/2006/relationships/slide" Target="slides/slide271.xml"/><Relationship Id="rId328" Type="http://schemas.openxmlformats.org/officeDocument/2006/relationships/slide" Target="slides/slide327.xml"/><Relationship Id="rId535" Type="http://schemas.openxmlformats.org/officeDocument/2006/relationships/slide" Target="slides/slide534.xml"/><Relationship Id="rId577" Type="http://schemas.openxmlformats.org/officeDocument/2006/relationships/slide" Target="slides/slide576.xml"/><Relationship Id="rId700" Type="http://schemas.openxmlformats.org/officeDocument/2006/relationships/slide" Target="slides/slide699.xml"/><Relationship Id="rId742" Type="http://schemas.openxmlformats.org/officeDocument/2006/relationships/slide" Target="slides/slide741.xml"/><Relationship Id="rId132" Type="http://schemas.openxmlformats.org/officeDocument/2006/relationships/slide" Target="slides/slide131.xml"/><Relationship Id="rId174" Type="http://schemas.openxmlformats.org/officeDocument/2006/relationships/slide" Target="slides/slide173.xml"/><Relationship Id="rId381" Type="http://schemas.openxmlformats.org/officeDocument/2006/relationships/slide" Target="slides/slide380.xml"/><Relationship Id="rId602" Type="http://schemas.openxmlformats.org/officeDocument/2006/relationships/slide" Target="slides/slide601.xml"/><Relationship Id="rId784" Type="http://schemas.openxmlformats.org/officeDocument/2006/relationships/slide" Target="slides/slide783.xml"/><Relationship Id="rId241" Type="http://schemas.openxmlformats.org/officeDocument/2006/relationships/slide" Target="slides/slide240.xml"/><Relationship Id="rId437" Type="http://schemas.openxmlformats.org/officeDocument/2006/relationships/slide" Target="slides/slide436.xml"/><Relationship Id="rId479" Type="http://schemas.openxmlformats.org/officeDocument/2006/relationships/slide" Target="slides/slide478.xml"/><Relationship Id="rId644" Type="http://schemas.openxmlformats.org/officeDocument/2006/relationships/slide" Target="slides/slide643.xml"/><Relationship Id="rId686" Type="http://schemas.openxmlformats.org/officeDocument/2006/relationships/slide" Target="slides/slide685.xml"/><Relationship Id="rId36" Type="http://schemas.openxmlformats.org/officeDocument/2006/relationships/slide" Target="slides/slide35.xml"/><Relationship Id="rId283" Type="http://schemas.openxmlformats.org/officeDocument/2006/relationships/slide" Target="slides/slide282.xml"/><Relationship Id="rId339" Type="http://schemas.openxmlformats.org/officeDocument/2006/relationships/slide" Target="slides/slide338.xml"/><Relationship Id="rId490" Type="http://schemas.openxmlformats.org/officeDocument/2006/relationships/slide" Target="slides/slide489.xml"/><Relationship Id="rId504" Type="http://schemas.openxmlformats.org/officeDocument/2006/relationships/slide" Target="slides/slide503.xml"/><Relationship Id="rId546" Type="http://schemas.openxmlformats.org/officeDocument/2006/relationships/slide" Target="slides/slide545.xml"/><Relationship Id="rId711" Type="http://schemas.openxmlformats.org/officeDocument/2006/relationships/slide" Target="slides/slide710.xml"/><Relationship Id="rId753" Type="http://schemas.openxmlformats.org/officeDocument/2006/relationships/slide" Target="slides/slide752.xml"/><Relationship Id="rId78" Type="http://schemas.openxmlformats.org/officeDocument/2006/relationships/slide" Target="slides/slide77.xml"/><Relationship Id="rId101" Type="http://schemas.openxmlformats.org/officeDocument/2006/relationships/slide" Target="slides/slide100.xml"/><Relationship Id="rId143" Type="http://schemas.openxmlformats.org/officeDocument/2006/relationships/slide" Target="slides/slide142.xml"/><Relationship Id="rId185" Type="http://schemas.openxmlformats.org/officeDocument/2006/relationships/slide" Target="slides/slide184.xml"/><Relationship Id="rId350" Type="http://schemas.openxmlformats.org/officeDocument/2006/relationships/slide" Target="slides/slide349.xml"/><Relationship Id="rId406" Type="http://schemas.openxmlformats.org/officeDocument/2006/relationships/slide" Target="slides/slide405.xml"/><Relationship Id="rId588" Type="http://schemas.openxmlformats.org/officeDocument/2006/relationships/slide" Target="slides/slide587.xml"/><Relationship Id="rId795" Type="http://schemas.openxmlformats.org/officeDocument/2006/relationships/slide" Target="slides/slide794.xml"/><Relationship Id="rId809" Type="http://schemas.openxmlformats.org/officeDocument/2006/relationships/slide" Target="slides/slide808.xml"/><Relationship Id="rId9" Type="http://schemas.openxmlformats.org/officeDocument/2006/relationships/slide" Target="slides/slide8.xml"/><Relationship Id="rId210" Type="http://schemas.openxmlformats.org/officeDocument/2006/relationships/slide" Target="slides/slide209.xml"/><Relationship Id="rId392" Type="http://schemas.openxmlformats.org/officeDocument/2006/relationships/slide" Target="slides/slide391.xml"/><Relationship Id="rId448" Type="http://schemas.openxmlformats.org/officeDocument/2006/relationships/slide" Target="slides/slide447.xml"/><Relationship Id="rId613" Type="http://schemas.openxmlformats.org/officeDocument/2006/relationships/slide" Target="slides/slide612.xml"/><Relationship Id="rId655" Type="http://schemas.openxmlformats.org/officeDocument/2006/relationships/slide" Target="slides/slide654.xml"/><Relationship Id="rId697" Type="http://schemas.openxmlformats.org/officeDocument/2006/relationships/slide" Target="slides/slide696.xml"/><Relationship Id="rId820" Type="http://schemas.openxmlformats.org/officeDocument/2006/relationships/slide" Target="slides/slide819.xml"/><Relationship Id="rId252" Type="http://schemas.openxmlformats.org/officeDocument/2006/relationships/slide" Target="slides/slide251.xml"/><Relationship Id="rId294" Type="http://schemas.openxmlformats.org/officeDocument/2006/relationships/slide" Target="slides/slide293.xml"/><Relationship Id="rId308" Type="http://schemas.openxmlformats.org/officeDocument/2006/relationships/slide" Target="slides/slide307.xml"/><Relationship Id="rId515" Type="http://schemas.openxmlformats.org/officeDocument/2006/relationships/slide" Target="slides/slide514.xml"/><Relationship Id="rId722" Type="http://schemas.openxmlformats.org/officeDocument/2006/relationships/slide" Target="slides/slide721.xml"/><Relationship Id="rId47" Type="http://schemas.openxmlformats.org/officeDocument/2006/relationships/slide" Target="slides/slide46.xml"/><Relationship Id="rId89" Type="http://schemas.openxmlformats.org/officeDocument/2006/relationships/slide" Target="slides/slide88.xml"/><Relationship Id="rId112" Type="http://schemas.openxmlformats.org/officeDocument/2006/relationships/slide" Target="slides/slide111.xml"/><Relationship Id="rId154" Type="http://schemas.openxmlformats.org/officeDocument/2006/relationships/slide" Target="slides/slide153.xml"/><Relationship Id="rId361" Type="http://schemas.openxmlformats.org/officeDocument/2006/relationships/slide" Target="slides/slide360.xml"/><Relationship Id="rId557" Type="http://schemas.openxmlformats.org/officeDocument/2006/relationships/slide" Target="slides/slide556.xml"/><Relationship Id="rId599" Type="http://schemas.openxmlformats.org/officeDocument/2006/relationships/slide" Target="slides/slide598.xml"/><Relationship Id="rId764" Type="http://schemas.openxmlformats.org/officeDocument/2006/relationships/slide" Target="slides/slide763.xml"/><Relationship Id="rId196" Type="http://schemas.openxmlformats.org/officeDocument/2006/relationships/slide" Target="slides/slide195.xml"/><Relationship Id="rId417" Type="http://schemas.openxmlformats.org/officeDocument/2006/relationships/slide" Target="slides/slide416.xml"/><Relationship Id="rId459" Type="http://schemas.openxmlformats.org/officeDocument/2006/relationships/slide" Target="slides/slide458.xml"/><Relationship Id="rId624" Type="http://schemas.openxmlformats.org/officeDocument/2006/relationships/slide" Target="slides/slide623.xml"/><Relationship Id="rId666" Type="http://schemas.openxmlformats.org/officeDocument/2006/relationships/slide" Target="slides/slide665.xml"/><Relationship Id="rId831" Type="http://schemas.openxmlformats.org/officeDocument/2006/relationships/tableStyles" Target="tableStyles.xml"/><Relationship Id="rId16" Type="http://schemas.openxmlformats.org/officeDocument/2006/relationships/slide" Target="slides/slide15.xml"/><Relationship Id="rId221" Type="http://schemas.openxmlformats.org/officeDocument/2006/relationships/slide" Target="slides/slide220.xml"/><Relationship Id="rId263" Type="http://schemas.openxmlformats.org/officeDocument/2006/relationships/slide" Target="slides/slide262.xml"/><Relationship Id="rId319" Type="http://schemas.openxmlformats.org/officeDocument/2006/relationships/slide" Target="slides/slide318.xml"/><Relationship Id="rId470" Type="http://schemas.openxmlformats.org/officeDocument/2006/relationships/slide" Target="slides/slide469.xml"/><Relationship Id="rId526" Type="http://schemas.openxmlformats.org/officeDocument/2006/relationships/slide" Target="slides/slide525.xml"/><Relationship Id="rId58" Type="http://schemas.openxmlformats.org/officeDocument/2006/relationships/slide" Target="slides/slide57.xml"/><Relationship Id="rId123" Type="http://schemas.openxmlformats.org/officeDocument/2006/relationships/slide" Target="slides/slide122.xml"/><Relationship Id="rId330" Type="http://schemas.openxmlformats.org/officeDocument/2006/relationships/slide" Target="slides/slide329.xml"/><Relationship Id="rId568" Type="http://schemas.openxmlformats.org/officeDocument/2006/relationships/slide" Target="slides/slide567.xml"/><Relationship Id="rId733" Type="http://schemas.openxmlformats.org/officeDocument/2006/relationships/slide" Target="slides/slide732.xml"/><Relationship Id="rId775" Type="http://schemas.openxmlformats.org/officeDocument/2006/relationships/slide" Target="slides/slide774.xml"/><Relationship Id="rId165" Type="http://schemas.openxmlformats.org/officeDocument/2006/relationships/slide" Target="slides/slide164.xml"/><Relationship Id="rId372" Type="http://schemas.openxmlformats.org/officeDocument/2006/relationships/slide" Target="slides/slide371.xml"/><Relationship Id="rId428" Type="http://schemas.openxmlformats.org/officeDocument/2006/relationships/slide" Target="slides/slide427.xml"/><Relationship Id="rId635" Type="http://schemas.openxmlformats.org/officeDocument/2006/relationships/slide" Target="slides/slide634.xml"/><Relationship Id="rId677" Type="http://schemas.openxmlformats.org/officeDocument/2006/relationships/slide" Target="slides/slide676.xml"/><Relationship Id="rId800" Type="http://schemas.openxmlformats.org/officeDocument/2006/relationships/slide" Target="slides/slide799.xml"/><Relationship Id="rId232" Type="http://schemas.openxmlformats.org/officeDocument/2006/relationships/slide" Target="slides/slide231.xml"/><Relationship Id="rId274" Type="http://schemas.openxmlformats.org/officeDocument/2006/relationships/slide" Target="slides/slide273.xml"/><Relationship Id="rId481" Type="http://schemas.openxmlformats.org/officeDocument/2006/relationships/slide" Target="slides/slide480.xml"/><Relationship Id="rId702" Type="http://schemas.openxmlformats.org/officeDocument/2006/relationships/slide" Target="slides/slide701.xml"/><Relationship Id="rId27" Type="http://schemas.openxmlformats.org/officeDocument/2006/relationships/slide" Target="slides/slide26.xml"/><Relationship Id="rId69" Type="http://schemas.openxmlformats.org/officeDocument/2006/relationships/slide" Target="slides/slide68.xml"/><Relationship Id="rId134" Type="http://schemas.openxmlformats.org/officeDocument/2006/relationships/slide" Target="slides/slide133.xml"/><Relationship Id="rId537" Type="http://schemas.openxmlformats.org/officeDocument/2006/relationships/slide" Target="slides/slide536.xml"/><Relationship Id="rId579" Type="http://schemas.openxmlformats.org/officeDocument/2006/relationships/slide" Target="slides/slide578.xml"/><Relationship Id="rId744" Type="http://schemas.openxmlformats.org/officeDocument/2006/relationships/slide" Target="slides/slide743.xml"/><Relationship Id="rId786" Type="http://schemas.openxmlformats.org/officeDocument/2006/relationships/slide" Target="slides/slide785.xml"/><Relationship Id="rId80" Type="http://schemas.openxmlformats.org/officeDocument/2006/relationships/slide" Target="slides/slide79.xml"/><Relationship Id="rId176" Type="http://schemas.openxmlformats.org/officeDocument/2006/relationships/slide" Target="slides/slide175.xml"/><Relationship Id="rId341" Type="http://schemas.openxmlformats.org/officeDocument/2006/relationships/slide" Target="slides/slide340.xml"/><Relationship Id="rId383" Type="http://schemas.openxmlformats.org/officeDocument/2006/relationships/slide" Target="slides/slide382.xml"/><Relationship Id="rId439" Type="http://schemas.openxmlformats.org/officeDocument/2006/relationships/slide" Target="slides/slide438.xml"/><Relationship Id="rId590" Type="http://schemas.openxmlformats.org/officeDocument/2006/relationships/slide" Target="slides/slide589.xml"/><Relationship Id="rId604" Type="http://schemas.openxmlformats.org/officeDocument/2006/relationships/slide" Target="slides/slide603.xml"/><Relationship Id="rId646" Type="http://schemas.openxmlformats.org/officeDocument/2006/relationships/slide" Target="slides/slide645.xml"/><Relationship Id="rId811" Type="http://schemas.openxmlformats.org/officeDocument/2006/relationships/slide" Target="slides/slide810.xml"/><Relationship Id="rId201" Type="http://schemas.openxmlformats.org/officeDocument/2006/relationships/slide" Target="slides/slide200.xml"/><Relationship Id="rId243" Type="http://schemas.openxmlformats.org/officeDocument/2006/relationships/slide" Target="slides/slide242.xml"/><Relationship Id="rId285" Type="http://schemas.openxmlformats.org/officeDocument/2006/relationships/slide" Target="slides/slide284.xml"/><Relationship Id="rId450" Type="http://schemas.openxmlformats.org/officeDocument/2006/relationships/slide" Target="slides/slide449.xml"/><Relationship Id="rId506" Type="http://schemas.openxmlformats.org/officeDocument/2006/relationships/slide" Target="slides/slide505.xml"/><Relationship Id="rId688" Type="http://schemas.openxmlformats.org/officeDocument/2006/relationships/slide" Target="slides/slide687.xml"/><Relationship Id="rId38" Type="http://schemas.openxmlformats.org/officeDocument/2006/relationships/slide" Target="slides/slide37.xml"/><Relationship Id="rId103" Type="http://schemas.openxmlformats.org/officeDocument/2006/relationships/slide" Target="slides/slide102.xml"/><Relationship Id="rId310" Type="http://schemas.openxmlformats.org/officeDocument/2006/relationships/slide" Target="slides/slide309.xml"/><Relationship Id="rId492" Type="http://schemas.openxmlformats.org/officeDocument/2006/relationships/slide" Target="slides/slide491.xml"/><Relationship Id="rId548" Type="http://schemas.openxmlformats.org/officeDocument/2006/relationships/slide" Target="slides/slide547.xml"/><Relationship Id="rId713" Type="http://schemas.openxmlformats.org/officeDocument/2006/relationships/slide" Target="slides/slide712.xml"/><Relationship Id="rId755" Type="http://schemas.openxmlformats.org/officeDocument/2006/relationships/slide" Target="slides/slide754.xml"/><Relationship Id="rId797" Type="http://schemas.openxmlformats.org/officeDocument/2006/relationships/slide" Target="slides/slide796.xml"/><Relationship Id="rId91" Type="http://schemas.openxmlformats.org/officeDocument/2006/relationships/slide" Target="slides/slide90.xml"/><Relationship Id="rId145" Type="http://schemas.openxmlformats.org/officeDocument/2006/relationships/slide" Target="slides/slide144.xml"/><Relationship Id="rId187" Type="http://schemas.openxmlformats.org/officeDocument/2006/relationships/slide" Target="slides/slide186.xml"/><Relationship Id="rId352" Type="http://schemas.openxmlformats.org/officeDocument/2006/relationships/slide" Target="slides/slide351.xml"/><Relationship Id="rId394" Type="http://schemas.openxmlformats.org/officeDocument/2006/relationships/slide" Target="slides/slide393.xml"/><Relationship Id="rId408" Type="http://schemas.openxmlformats.org/officeDocument/2006/relationships/slide" Target="slides/slide407.xml"/><Relationship Id="rId615" Type="http://schemas.openxmlformats.org/officeDocument/2006/relationships/slide" Target="slides/slide614.xml"/><Relationship Id="rId822" Type="http://schemas.openxmlformats.org/officeDocument/2006/relationships/slide" Target="slides/slide821.xml"/><Relationship Id="rId212" Type="http://schemas.openxmlformats.org/officeDocument/2006/relationships/slide" Target="slides/slide211.xml"/><Relationship Id="rId254" Type="http://schemas.openxmlformats.org/officeDocument/2006/relationships/slide" Target="slides/slide253.xml"/><Relationship Id="rId657" Type="http://schemas.openxmlformats.org/officeDocument/2006/relationships/slide" Target="slides/slide656.xml"/><Relationship Id="rId699" Type="http://schemas.openxmlformats.org/officeDocument/2006/relationships/slide" Target="slides/slide698.xml"/><Relationship Id="rId49" Type="http://schemas.openxmlformats.org/officeDocument/2006/relationships/slide" Target="slides/slide48.xml"/><Relationship Id="rId114" Type="http://schemas.openxmlformats.org/officeDocument/2006/relationships/slide" Target="slides/slide113.xml"/><Relationship Id="rId296" Type="http://schemas.openxmlformats.org/officeDocument/2006/relationships/slide" Target="slides/slide295.xml"/><Relationship Id="rId461" Type="http://schemas.openxmlformats.org/officeDocument/2006/relationships/slide" Target="slides/slide460.xml"/><Relationship Id="rId517" Type="http://schemas.openxmlformats.org/officeDocument/2006/relationships/slide" Target="slides/slide516.xml"/><Relationship Id="rId559" Type="http://schemas.openxmlformats.org/officeDocument/2006/relationships/slide" Target="slides/slide558.xml"/><Relationship Id="rId724" Type="http://schemas.openxmlformats.org/officeDocument/2006/relationships/slide" Target="slides/slide723.xml"/><Relationship Id="rId766" Type="http://schemas.openxmlformats.org/officeDocument/2006/relationships/slide" Target="slides/slide765.xml"/><Relationship Id="rId60" Type="http://schemas.openxmlformats.org/officeDocument/2006/relationships/slide" Target="slides/slide59.xml"/><Relationship Id="rId156" Type="http://schemas.openxmlformats.org/officeDocument/2006/relationships/slide" Target="slides/slide155.xml"/><Relationship Id="rId198" Type="http://schemas.openxmlformats.org/officeDocument/2006/relationships/slide" Target="slides/slide197.xml"/><Relationship Id="rId321" Type="http://schemas.openxmlformats.org/officeDocument/2006/relationships/slide" Target="slides/slide320.xml"/><Relationship Id="rId363" Type="http://schemas.openxmlformats.org/officeDocument/2006/relationships/slide" Target="slides/slide362.xml"/><Relationship Id="rId419" Type="http://schemas.openxmlformats.org/officeDocument/2006/relationships/slide" Target="slides/slide418.xml"/><Relationship Id="rId570" Type="http://schemas.openxmlformats.org/officeDocument/2006/relationships/slide" Target="slides/slide569.xml"/><Relationship Id="rId626" Type="http://schemas.openxmlformats.org/officeDocument/2006/relationships/slide" Target="slides/slide625.xml"/><Relationship Id="rId223" Type="http://schemas.openxmlformats.org/officeDocument/2006/relationships/slide" Target="slides/slide222.xml"/><Relationship Id="rId430" Type="http://schemas.openxmlformats.org/officeDocument/2006/relationships/slide" Target="slides/slide429.xml"/><Relationship Id="rId668" Type="http://schemas.openxmlformats.org/officeDocument/2006/relationships/slide" Target="slides/slide667.xml"/><Relationship Id="rId18" Type="http://schemas.openxmlformats.org/officeDocument/2006/relationships/slide" Target="slides/slide17.xml"/><Relationship Id="rId265" Type="http://schemas.openxmlformats.org/officeDocument/2006/relationships/slide" Target="slides/slide264.xml"/><Relationship Id="rId472" Type="http://schemas.openxmlformats.org/officeDocument/2006/relationships/slide" Target="slides/slide471.xml"/><Relationship Id="rId528" Type="http://schemas.openxmlformats.org/officeDocument/2006/relationships/slide" Target="slides/slide527.xml"/><Relationship Id="rId735" Type="http://schemas.openxmlformats.org/officeDocument/2006/relationships/slide" Target="slides/slide734.xml"/><Relationship Id="rId125" Type="http://schemas.openxmlformats.org/officeDocument/2006/relationships/slide" Target="slides/slide124.xml"/><Relationship Id="rId167" Type="http://schemas.openxmlformats.org/officeDocument/2006/relationships/slide" Target="slides/slide166.xml"/><Relationship Id="rId332" Type="http://schemas.openxmlformats.org/officeDocument/2006/relationships/slide" Target="slides/slide331.xml"/><Relationship Id="rId374" Type="http://schemas.openxmlformats.org/officeDocument/2006/relationships/slide" Target="slides/slide373.xml"/><Relationship Id="rId581" Type="http://schemas.openxmlformats.org/officeDocument/2006/relationships/slide" Target="slides/slide580.xml"/><Relationship Id="rId777" Type="http://schemas.openxmlformats.org/officeDocument/2006/relationships/slide" Target="slides/slide776.xml"/><Relationship Id="rId71" Type="http://schemas.openxmlformats.org/officeDocument/2006/relationships/slide" Target="slides/slide70.xml"/><Relationship Id="rId234" Type="http://schemas.openxmlformats.org/officeDocument/2006/relationships/slide" Target="slides/slide233.xml"/><Relationship Id="rId637" Type="http://schemas.openxmlformats.org/officeDocument/2006/relationships/slide" Target="slides/slide636.xml"/><Relationship Id="rId679" Type="http://schemas.openxmlformats.org/officeDocument/2006/relationships/slide" Target="slides/slide678.xml"/><Relationship Id="rId802" Type="http://schemas.openxmlformats.org/officeDocument/2006/relationships/slide" Target="slides/slide801.xml"/><Relationship Id="rId2" Type="http://schemas.openxmlformats.org/officeDocument/2006/relationships/slide" Target="slides/slide1.xml"/><Relationship Id="rId29" Type="http://schemas.openxmlformats.org/officeDocument/2006/relationships/slide" Target="slides/slide28.xml"/><Relationship Id="rId276" Type="http://schemas.openxmlformats.org/officeDocument/2006/relationships/slide" Target="slides/slide275.xml"/><Relationship Id="rId441" Type="http://schemas.openxmlformats.org/officeDocument/2006/relationships/slide" Target="slides/slide440.xml"/><Relationship Id="rId483" Type="http://schemas.openxmlformats.org/officeDocument/2006/relationships/slide" Target="slides/slide482.xml"/><Relationship Id="rId539" Type="http://schemas.openxmlformats.org/officeDocument/2006/relationships/slide" Target="slides/slide538.xml"/><Relationship Id="rId690" Type="http://schemas.openxmlformats.org/officeDocument/2006/relationships/slide" Target="slides/slide689.xml"/><Relationship Id="rId704" Type="http://schemas.openxmlformats.org/officeDocument/2006/relationships/slide" Target="slides/slide703.xml"/><Relationship Id="rId746" Type="http://schemas.openxmlformats.org/officeDocument/2006/relationships/slide" Target="slides/slide745.xml"/><Relationship Id="rId40" Type="http://schemas.openxmlformats.org/officeDocument/2006/relationships/slide" Target="slides/slide39.xml"/><Relationship Id="rId136" Type="http://schemas.openxmlformats.org/officeDocument/2006/relationships/slide" Target="slides/slide135.xml"/><Relationship Id="rId178" Type="http://schemas.openxmlformats.org/officeDocument/2006/relationships/slide" Target="slides/slide177.xml"/><Relationship Id="rId301" Type="http://schemas.openxmlformats.org/officeDocument/2006/relationships/slide" Target="slides/slide300.xml"/><Relationship Id="rId343" Type="http://schemas.openxmlformats.org/officeDocument/2006/relationships/slide" Target="slides/slide342.xml"/><Relationship Id="rId550" Type="http://schemas.openxmlformats.org/officeDocument/2006/relationships/slide" Target="slides/slide549.xml"/><Relationship Id="rId788" Type="http://schemas.openxmlformats.org/officeDocument/2006/relationships/slide" Target="slides/slide787.xml"/><Relationship Id="rId82" Type="http://schemas.openxmlformats.org/officeDocument/2006/relationships/slide" Target="slides/slide81.xml"/><Relationship Id="rId203" Type="http://schemas.openxmlformats.org/officeDocument/2006/relationships/slide" Target="slides/slide202.xml"/><Relationship Id="rId385" Type="http://schemas.openxmlformats.org/officeDocument/2006/relationships/slide" Target="slides/slide384.xml"/><Relationship Id="rId592" Type="http://schemas.openxmlformats.org/officeDocument/2006/relationships/slide" Target="slides/slide591.xml"/><Relationship Id="rId606" Type="http://schemas.openxmlformats.org/officeDocument/2006/relationships/slide" Target="slides/slide605.xml"/><Relationship Id="rId648" Type="http://schemas.openxmlformats.org/officeDocument/2006/relationships/slide" Target="slides/slide647.xml"/><Relationship Id="rId813" Type="http://schemas.openxmlformats.org/officeDocument/2006/relationships/slide" Target="slides/slide812.xml"/><Relationship Id="rId245" Type="http://schemas.openxmlformats.org/officeDocument/2006/relationships/slide" Target="slides/slide244.xml"/><Relationship Id="rId287" Type="http://schemas.openxmlformats.org/officeDocument/2006/relationships/slide" Target="slides/slide286.xml"/><Relationship Id="rId410" Type="http://schemas.openxmlformats.org/officeDocument/2006/relationships/slide" Target="slides/slide409.xml"/><Relationship Id="rId452" Type="http://schemas.openxmlformats.org/officeDocument/2006/relationships/slide" Target="slides/slide451.xml"/><Relationship Id="rId494" Type="http://schemas.openxmlformats.org/officeDocument/2006/relationships/slide" Target="slides/slide493.xml"/><Relationship Id="rId508" Type="http://schemas.openxmlformats.org/officeDocument/2006/relationships/slide" Target="slides/slide507.xml"/><Relationship Id="rId715" Type="http://schemas.openxmlformats.org/officeDocument/2006/relationships/slide" Target="slides/slide714.xml"/><Relationship Id="rId105" Type="http://schemas.openxmlformats.org/officeDocument/2006/relationships/slide" Target="slides/slide104.xml"/><Relationship Id="rId147" Type="http://schemas.openxmlformats.org/officeDocument/2006/relationships/slide" Target="slides/slide146.xml"/><Relationship Id="rId312" Type="http://schemas.openxmlformats.org/officeDocument/2006/relationships/slide" Target="slides/slide311.xml"/><Relationship Id="rId354" Type="http://schemas.openxmlformats.org/officeDocument/2006/relationships/slide" Target="slides/slide353.xml"/><Relationship Id="rId757" Type="http://schemas.openxmlformats.org/officeDocument/2006/relationships/slide" Target="slides/slide756.xml"/><Relationship Id="rId799" Type="http://schemas.openxmlformats.org/officeDocument/2006/relationships/slide" Target="slides/slide798.xml"/><Relationship Id="rId51" Type="http://schemas.openxmlformats.org/officeDocument/2006/relationships/slide" Target="slides/slide50.xml"/><Relationship Id="rId93" Type="http://schemas.openxmlformats.org/officeDocument/2006/relationships/slide" Target="slides/slide92.xml"/><Relationship Id="rId189" Type="http://schemas.openxmlformats.org/officeDocument/2006/relationships/slide" Target="slides/slide188.xml"/><Relationship Id="rId396" Type="http://schemas.openxmlformats.org/officeDocument/2006/relationships/slide" Target="slides/slide395.xml"/><Relationship Id="rId561" Type="http://schemas.openxmlformats.org/officeDocument/2006/relationships/slide" Target="slides/slide560.xml"/><Relationship Id="rId617" Type="http://schemas.openxmlformats.org/officeDocument/2006/relationships/slide" Target="slides/slide616.xml"/><Relationship Id="rId659" Type="http://schemas.openxmlformats.org/officeDocument/2006/relationships/slide" Target="slides/slide658.xml"/><Relationship Id="rId824" Type="http://schemas.openxmlformats.org/officeDocument/2006/relationships/slide" Target="slides/slide823.xml"/><Relationship Id="rId214" Type="http://schemas.openxmlformats.org/officeDocument/2006/relationships/slide" Target="slides/slide213.xml"/><Relationship Id="rId256" Type="http://schemas.openxmlformats.org/officeDocument/2006/relationships/slide" Target="slides/slide255.xml"/><Relationship Id="rId298" Type="http://schemas.openxmlformats.org/officeDocument/2006/relationships/slide" Target="slides/slide297.xml"/><Relationship Id="rId421" Type="http://schemas.openxmlformats.org/officeDocument/2006/relationships/slide" Target="slides/slide420.xml"/><Relationship Id="rId463" Type="http://schemas.openxmlformats.org/officeDocument/2006/relationships/slide" Target="slides/slide462.xml"/><Relationship Id="rId519" Type="http://schemas.openxmlformats.org/officeDocument/2006/relationships/slide" Target="slides/slide518.xml"/><Relationship Id="rId670" Type="http://schemas.openxmlformats.org/officeDocument/2006/relationships/slide" Target="slides/slide669.xml"/><Relationship Id="rId116" Type="http://schemas.openxmlformats.org/officeDocument/2006/relationships/slide" Target="slides/slide115.xml"/><Relationship Id="rId158" Type="http://schemas.openxmlformats.org/officeDocument/2006/relationships/slide" Target="slides/slide157.xml"/><Relationship Id="rId323" Type="http://schemas.openxmlformats.org/officeDocument/2006/relationships/slide" Target="slides/slide322.xml"/><Relationship Id="rId530" Type="http://schemas.openxmlformats.org/officeDocument/2006/relationships/slide" Target="slides/slide529.xml"/><Relationship Id="rId726" Type="http://schemas.openxmlformats.org/officeDocument/2006/relationships/slide" Target="slides/slide725.xml"/><Relationship Id="rId768" Type="http://schemas.openxmlformats.org/officeDocument/2006/relationships/slide" Target="slides/slide767.xml"/><Relationship Id="rId20" Type="http://schemas.openxmlformats.org/officeDocument/2006/relationships/slide" Target="slides/slide19.xml"/><Relationship Id="rId62" Type="http://schemas.openxmlformats.org/officeDocument/2006/relationships/slide" Target="slides/slide61.xml"/><Relationship Id="rId365" Type="http://schemas.openxmlformats.org/officeDocument/2006/relationships/slide" Target="slides/slide364.xml"/><Relationship Id="rId572" Type="http://schemas.openxmlformats.org/officeDocument/2006/relationships/slide" Target="slides/slide571.xml"/><Relationship Id="rId628" Type="http://schemas.openxmlformats.org/officeDocument/2006/relationships/slide" Target="slides/slide627.xml"/><Relationship Id="rId225" Type="http://schemas.openxmlformats.org/officeDocument/2006/relationships/slide" Target="slides/slide224.xml"/><Relationship Id="rId267" Type="http://schemas.openxmlformats.org/officeDocument/2006/relationships/slide" Target="slides/slide266.xml"/><Relationship Id="rId432" Type="http://schemas.openxmlformats.org/officeDocument/2006/relationships/slide" Target="slides/slide431.xml"/><Relationship Id="rId474" Type="http://schemas.openxmlformats.org/officeDocument/2006/relationships/slide" Target="slides/slide473.xml"/><Relationship Id="rId127" Type="http://schemas.openxmlformats.org/officeDocument/2006/relationships/slide" Target="slides/slide126.xml"/><Relationship Id="rId681" Type="http://schemas.openxmlformats.org/officeDocument/2006/relationships/slide" Target="slides/slide680.xml"/><Relationship Id="rId737" Type="http://schemas.openxmlformats.org/officeDocument/2006/relationships/slide" Target="slides/slide736.xml"/><Relationship Id="rId779" Type="http://schemas.openxmlformats.org/officeDocument/2006/relationships/slide" Target="slides/slide778.xml"/><Relationship Id="rId31" Type="http://schemas.openxmlformats.org/officeDocument/2006/relationships/slide" Target="slides/slide30.xml"/><Relationship Id="rId73" Type="http://schemas.openxmlformats.org/officeDocument/2006/relationships/slide" Target="slides/slide72.xml"/><Relationship Id="rId169" Type="http://schemas.openxmlformats.org/officeDocument/2006/relationships/slide" Target="slides/slide168.xml"/><Relationship Id="rId334" Type="http://schemas.openxmlformats.org/officeDocument/2006/relationships/slide" Target="slides/slide333.xml"/><Relationship Id="rId376" Type="http://schemas.openxmlformats.org/officeDocument/2006/relationships/slide" Target="slides/slide375.xml"/><Relationship Id="rId541" Type="http://schemas.openxmlformats.org/officeDocument/2006/relationships/slide" Target="slides/slide540.xml"/><Relationship Id="rId583" Type="http://schemas.openxmlformats.org/officeDocument/2006/relationships/slide" Target="slides/slide582.xml"/><Relationship Id="rId639" Type="http://schemas.openxmlformats.org/officeDocument/2006/relationships/slide" Target="slides/slide638.xml"/><Relationship Id="rId790" Type="http://schemas.openxmlformats.org/officeDocument/2006/relationships/slide" Target="slides/slide789.xml"/><Relationship Id="rId804" Type="http://schemas.openxmlformats.org/officeDocument/2006/relationships/slide" Target="slides/slide803.xml"/><Relationship Id="rId4" Type="http://schemas.openxmlformats.org/officeDocument/2006/relationships/slide" Target="slides/slide3.xml"/><Relationship Id="rId180" Type="http://schemas.openxmlformats.org/officeDocument/2006/relationships/slide" Target="slides/slide179.xml"/><Relationship Id="rId236" Type="http://schemas.openxmlformats.org/officeDocument/2006/relationships/slide" Target="slides/slide235.xml"/><Relationship Id="rId278" Type="http://schemas.openxmlformats.org/officeDocument/2006/relationships/slide" Target="slides/slide277.xml"/><Relationship Id="rId401" Type="http://schemas.openxmlformats.org/officeDocument/2006/relationships/slide" Target="slides/slide400.xml"/><Relationship Id="rId443" Type="http://schemas.openxmlformats.org/officeDocument/2006/relationships/slide" Target="slides/slide442.xml"/><Relationship Id="rId650" Type="http://schemas.openxmlformats.org/officeDocument/2006/relationships/slide" Target="slides/slide649.xml"/><Relationship Id="rId303" Type="http://schemas.openxmlformats.org/officeDocument/2006/relationships/slide" Target="slides/slide302.xml"/><Relationship Id="rId485" Type="http://schemas.openxmlformats.org/officeDocument/2006/relationships/slide" Target="slides/slide484.xml"/><Relationship Id="rId692" Type="http://schemas.openxmlformats.org/officeDocument/2006/relationships/slide" Target="slides/slide691.xml"/><Relationship Id="rId706" Type="http://schemas.openxmlformats.org/officeDocument/2006/relationships/slide" Target="slides/slide705.xml"/><Relationship Id="rId748" Type="http://schemas.openxmlformats.org/officeDocument/2006/relationships/slide" Target="slides/slide747.xml"/><Relationship Id="rId42" Type="http://schemas.openxmlformats.org/officeDocument/2006/relationships/slide" Target="slides/slide41.xml"/><Relationship Id="rId84" Type="http://schemas.openxmlformats.org/officeDocument/2006/relationships/slide" Target="slides/slide83.xml"/><Relationship Id="rId138" Type="http://schemas.openxmlformats.org/officeDocument/2006/relationships/slide" Target="slides/slide137.xml"/><Relationship Id="rId345" Type="http://schemas.openxmlformats.org/officeDocument/2006/relationships/slide" Target="slides/slide344.xml"/><Relationship Id="rId387" Type="http://schemas.openxmlformats.org/officeDocument/2006/relationships/slide" Target="slides/slide386.xml"/><Relationship Id="rId510" Type="http://schemas.openxmlformats.org/officeDocument/2006/relationships/slide" Target="slides/slide509.xml"/><Relationship Id="rId552" Type="http://schemas.openxmlformats.org/officeDocument/2006/relationships/slide" Target="slides/slide551.xml"/><Relationship Id="rId594" Type="http://schemas.openxmlformats.org/officeDocument/2006/relationships/slide" Target="slides/slide593.xml"/><Relationship Id="rId608" Type="http://schemas.openxmlformats.org/officeDocument/2006/relationships/slide" Target="slides/slide607.xml"/><Relationship Id="rId815" Type="http://schemas.openxmlformats.org/officeDocument/2006/relationships/slide" Target="slides/slide814.xml"/><Relationship Id="rId191" Type="http://schemas.openxmlformats.org/officeDocument/2006/relationships/slide" Target="slides/slide190.xml"/><Relationship Id="rId205" Type="http://schemas.openxmlformats.org/officeDocument/2006/relationships/slide" Target="slides/slide204.xml"/><Relationship Id="rId247" Type="http://schemas.openxmlformats.org/officeDocument/2006/relationships/slide" Target="slides/slide246.xml"/><Relationship Id="rId412" Type="http://schemas.openxmlformats.org/officeDocument/2006/relationships/slide" Target="slides/slide411.xml"/><Relationship Id="rId107" Type="http://schemas.openxmlformats.org/officeDocument/2006/relationships/slide" Target="slides/slide106.xml"/><Relationship Id="rId289" Type="http://schemas.openxmlformats.org/officeDocument/2006/relationships/slide" Target="slides/slide288.xml"/><Relationship Id="rId454" Type="http://schemas.openxmlformats.org/officeDocument/2006/relationships/slide" Target="slides/slide453.xml"/><Relationship Id="rId496" Type="http://schemas.openxmlformats.org/officeDocument/2006/relationships/slide" Target="slides/slide495.xml"/><Relationship Id="rId661" Type="http://schemas.openxmlformats.org/officeDocument/2006/relationships/slide" Target="slides/slide660.xml"/><Relationship Id="rId717" Type="http://schemas.openxmlformats.org/officeDocument/2006/relationships/slide" Target="slides/slide716.xml"/><Relationship Id="rId759" Type="http://schemas.openxmlformats.org/officeDocument/2006/relationships/slide" Target="slides/slide758.xml"/><Relationship Id="rId11" Type="http://schemas.openxmlformats.org/officeDocument/2006/relationships/slide" Target="slides/slide10.xml"/><Relationship Id="rId53" Type="http://schemas.openxmlformats.org/officeDocument/2006/relationships/slide" Target="slides/slide52.xml"/><Relationship Id="rId149" Type="http://schemas.openxmlformats.org/officeDocument/2006/relationships/slide" Target="slides/slide148.xml"/><Relationship Id="rId314" Type="http://schemas.openxmlformats.org/officeDocument/2006/relationships/slide" Target="slides/slide313.xml"/><Relationship Id="rId356" Type="http://schemas.openxmlformats.org/officeDocument/2006/relationships/slide" Target="slides/slide355.xml"/><Relationship Id="rId398" Type="http://schemas.openxmlformats.org/officeDocument/2006/relationships/slide" Target="slides/slide397.xml"/><Relationship Id="rId521" Type="http://schemas.openxmlformats.org/officeDocument/2006/relationships/slide" Target="slides/slide520.xml"/><Relationship Id="rId563" Type="http://schemas.openxmlformats.org/officeDocument/2006/relationships/slide" Target="slides/slide562.xml"/><Relationship Id="rId619" Type="http://schemas.openxmlformats.org/officeDocument/2006/relationships/slide" Target="slides/slide618.xml"/><Relationship Id="rId770" Type="http://schemas.openxmlformats.org/officeDocument/2006/relationships/slide" Target="slides/slide769.xml"/><Relationship Id="rId95" Type="http://schemas.openxmlformats.org/officeDocument/2006/relationships/slide" Target="slides/slide94.xml"/><Relationship Id="rId160" Type="http://schemas.openxmlformats.org/officeDocument/2006/relationships/slide" Target="slides/slide159.xml"/><Relationship Id="rId216" Type="http://schemas.openxmlformats.org/officeDocument/2006/relationships/slide" Target="slides/slide215.xml"/><Relationship Id="rId423" Type="http://schemas.openxmlformats.org/officeDocument/2006/relationships/slide" Target="slides/slide422.xml"/><Relationship Id="rId826" Type="http://schemas.openxmlformats.org/officeDocument/2006/relationships/slide" Target="slides/slide825.xml"/><Relationship Id="rId258" Type="http://schemas.openxmlformats.org/officeDocument/2006/relationships/slide" Target="slides/slide257.xml"/><Relationship Id="rId465" Type="http://schemas.openxmlformats.org/officeDocument/2006/relationships/slide" Target="slides/slide464.xml"/><Relationship Id="rId630" Type="http://schemas.openxmlformats.org/officeDocument/2006/relationships/slide" Target="slides/slide629.xml"/><Relationship Id="rId672" Type="http://schemas.openxmlformats.org/officeDocument/2006/relationships/slide" Target="slides/slide671.xml"/><Relationship Id="rId728" Type="http://schemas.openxmlformats.org/officeDocument/2006/relationships/slide" Target="slides/slide727.xml"/><Relationship Id="rId22" Type="http://schemas.openxmlformats.org/officeDocument/2006/relationships/slide" Target="slides/slide21.xml"/><Relationship Id="rId64" Type="http://schemas.openxmlformats.org/officeDocument/2006/relationships/slide" Target="slides/slide63.xml"/><Relationship Id="rId118" Type="http://schemas.openxmlformats.org/officeDocument/2006/relationships/slide" Target="slides/slide117.xml"/><Relationship Id="rId325" Type="http://schemas.openxmlformats.org/officeDocument/2006/relationships/slide" Target="slides/slide324.xml"/><Relationship Id="rId367" Type="http://schemas.openxmlformats.org/officeDocument/2006/relationships/slide" Target="slides/slide366.xml"/><Relationship Id="rId532" Type="http://schemas.openxmlformats.org/officeDocument/2006/relationships/slide" Target="slides/slide531.xml"/><Relationship Id="rId574" Type="http://schemas.openxmlformats.org/officeDocument/2006/relationships/slide" Target="slides/slide573.xml"/><Relationship Id="rId171" Type="http://schemas.openxmlformats.org/officeDocument/2006/relationships/slide" Target="slides/slide170.xml"/><Relationship Id="rId227" Type="http://schemas.openxmlformats.org/officeDocument/2006/relationships/slide" Target="slides/slide226.xml"/><Relationship Id="rId781" Type="http://schemas.openxmlformats.org/officeDocument/2006/relationships/slide" Target="slides/slide780.xml"/><Relationship Id="rId269" Type="http://schemas.openxmlformats.org/officeDocument/2006/relationships/slide" Target="slides/slide268.xml"/><Relationship Id="rId434" Type="http://schemas.openxmlformats.org/officeDocument/2006/relationships/slide" Target="slides/slide433.xml"/><Relationship Id="rId476" Type="http://schemas.openxmlformats.org/officeDocument/2006/relationships/slide" Target="slides/slide475.xml"/><Relationship Id="rId641" Type="http://schemas.openxmlformats.org/officeDocument/2006/relationships/slide" Target="slides/slide640.xml"/><Relationship Id="rId683" Type="http://schemas.openxmlformats.org/officeDocument/2006/relationships/slide" Target="slides/slide682.xml"/><Relationship Id="rId739" Type="http://schemas.openxmlformats.org/officeDocument/2006/relationships/slide" Target="slides/slide738.xml"/><Relationship Id="rId33" Type="http://schemas.openxmlformats.org/officeDocument/2006/relationships/slide" Target="slides/slide32.xml"/><Relationship Id="rId129" Type="http://schemas.openxmlformats.org/officeDocument/2006/relationships/slide" Target="slides/slide128.xml"/><Relationship Id="rId280" Type="http://schemas.openxmlformats.org/officeDocument/2006/relationships/slide" Target="slides/slide279.xml"/><Relationship Id="rId336" Type="http://schemas.openxmlformats.org/officeDocument/2006/relationships/slide" Target="slides/slide335.xml"/><Relationship Id="rId501" Type="http://schemas.openxmlformats.org/officeDocument/2006/relationships/slide" Target="slides/slide500.xml"/><Relationship Id="rId543" Type="http://schemas.openxmlformats.org/officeDocument/2006/relationships/slide" Target="slides/slide542.xml"/><Relationship Id="rId75" Type="http://schemas.openxmlformats.org/officeDocument/2006/relationships/slide" Target="slides/slide74.xml"/><Relationship Id="rId140" Type="http://schemas.openxmlformats.org/officeDocument/2006/relationships/slide" Target="slides/slide139.xml"/><Relationship Id="rId182" Type="http://schemas.openxmlformats.org/officeDocument/2006/relationships/slide" Target="slides/slide181.xml"/><Relationship Id="rId378" Type="http://schemas.openxmlformats.org/officeDocument/2006/relationships/slide" Target="slides/slide377.xml"/><Relationship Id="rId403" Type="http://schemas.openxmlformats.org/officeDocument/2006/relationships/slide" Target="slides/slide402.xml"/><Relationship Id="rId585" Type="http://schemas.openxmlformats.org/officeDocument/2006/relationships/slide" Target="slides/slide584.xml"/><Relationship Id="rId750" Type="http://schemas.openxmlformats.org/officeDocument/2006/relationships/slide" Target="slides/slide749.xml"/><Relationship Id="rId792" Type="http://schemas.openxmlformats.org/officeDocument/2006/relationships/slide" Target="slides/slide791.xml"/><Relationship Id="rId806" Type="http://schemas.openxmlformats.org/officeDocument/2006/relationships/slide" Target="slides/slide805.xml"/><Relationship Id="rId6" Type="http://schemas.openxmlformats.org/officeDocument/2006/relationships/slide" Target="slides/slide5.xml"/><Relationship Id="rId238" Type="http://schemas.openxmlformats.org/officeDocument/2006/relationships/slide" Target="slides/slide237.xml"/><Relationship Id="rId445" Type="http://schemas.openxmlformats.org/officeDocument/2006/relationships/slide" Target="slides/slide444.xml"/><Relationship Id="rId487" Type="http://schemas.openxmlformats.org/officeDocument/2006/relationships/slide" Target="slides/slide486.xml"/><Relationship Id="rId610" Type="http://schemas.openxmlformats.org/officeDocument/2006/relationships/slide" Target="slides/slide609.xml"/><Relationship Id="rId652" Type="http://schemas.openxmlformats.org/officeDocument/2006/relationships/slide" Target="slides/slide651.xml"/><Relationship Id="rId694" Type="http://schemas.openxmlformats.org/officeDocument/2006/relationships/slide" Target="slides/slide693.xml"/><Relationship Id="rId708" Type="http://schemas.openxmlformats.org/officeDocument/2006/relationships/slide" Target="slides/slide707.xml"/><Relationship Id="rId291" Type="http://schemas.openxmlformats.org/officeDocument/2006/relationships/slide" Target="slides/slide290.xml"/><Relationship Id="rId305" Type="http://schemas.openxmlformats.org/officeDocument/2006/relationships/slide" Target="slides/slide304.xml"/><Relationship Id="rId347" Type="http://schemas.openxmlformats.org/officeDocument/2006/relationships/slide" Target="slides/slide346.xml"/><Relationship Id="rId512" Type="http://schemas.openxmlformats.org/officeDocument/2006/relationships/slide" Target="slides/slide511.xml"/><Relationship Id="rId44" Type="http://schemas.openxmlformats.org/officeDocument/2006/relationships/slide" Target="slides/slide43.xml"/><Relationship Id="rId86" Type="http://schemas.openxmlformats.org/officeDocument/2006/relationships/slide" Target="slides/slide85.xml"/><Relationship Id="rId151" Type="http://schemas.openxmlformats.org/officeDocument/2006/relationships/slide" Target="slides/slide150.xml"/><Relationship Id="rId389" Type="http://schemas.openxmlformats.org/officeDocument/2006/relationships/slide" Target="slides/slide388.xml"/><Relationship Id="rId554" Type="http://schemas.openxmlformats.org/officeDocument/2006/relationships/slide" Target="slides/slide553.xml"/><Relationship Id="rId596" Type="http://schemas.openxmlformats.org/officeDocument/2006/relationships/slide" Target="slides/slide595.xml"/><Relationship Id="rId761" Type="http://schemas.openxmlformats.org/officeDocument/2006/relationships/slide" Target="slides/slide760.xml"/><Relationship Id="rId817" Type="http://schemas.openxmlformats.org/officeDocument/2006/relationships/slide" Target="slides/slide816.xml"/><Relationship Id="rId193" Type="http://schemas.openxmlformats.org/officeDocument/2006/relationships/slide" Target="slides/slide192.xml"/><Relationship Id="rId207" Type="http://schemas.openxmlformats.org/officeDocument/2006/relationships/slide" Target="slides/slide206.xml"/><Relationship Id="rId249" Type="http://schemas.openxmlformats.org/officeDocument/2006/relationships/slide" Target="slides/slide248.xml"/><Relationship Id="rId414" Type="http://schemas.openxmlformats.org/officeDocument/2006/relationships/slide" Target="slides/slide413.xml"/><Relationship Id="rId456" Type="http://schemas.openxmlformats.org/officeDocument/2006/relationships/slide" Target="slides/slide455.xml"/><Relationship Id="rId498" Type="http://schemas.openxmlformats.org/officeDocument/2006/relationships/slide" Target="slides/slide497.xml"/><Relationship Id="rId621" Type="http://schemas.openxmlformats.org/officeDocument/2006/relationships/slide" Target="slides/slide620.xml"/><Relationship Id="rId663" Type="http://schemas.openxmlformats.org/officeDocument/2006/relationships/slide" Target="slides/slide662.xml"/><Relationship Id="rId13" Type="http://schemas.openxmlformats.org/officeDocument/2006/relationships/slide" Target="slides/slide12.xml"/><Relationship Id="rId109" Type="http://schemas.openxmlformats.org/officeDocument/2006/relationships/slide" Target="slides/slide108.xml"/><Relationship Id="rId260" Type="http://schemas.openxmlformats.org/officeDocument/2006/relationships/slide" Target="slides/slide259.xml"/><Relationship Id="rId316" Type="http://schemas.openxmlformats.org/officeDocument/2006/relationships/slide" Target="slides/slide315.xml"/><Relationship Id="rId523" Type="http://schemas.openxmlformats.org/officeDocument/2006/relationships/slide" Target="slides/slide522.xml"/><Relationship Id="rId719" Type="http://schemas.openxmlformats.org/officeDocument/2006/relationships/slide" Target="slides/slide718.xml"/><Relationship Id="rId55" Type="http://schemas.openxmlformats.org/officeDocument/2006/relationships/slide" Target="slides/slide54.xml"/><Relationship Id="rId97" Type="http://schemas.openxmlformats.org/officeDocument/2006/relationships/slide" Target="slides/slide96.xml"/><Relationship Id="rId120" Type="http://schemas.openxmlformats.org/officeDocument/2006/relationships/slide" Target="slides/slide119.xml"/><Relationship Id="rId358" Type="http://schemas.openxmlformats.org/officeDocument/2006/relationships/slide" Target="slides/slide357.xml"/><Relationship Id="rId565" Type="http://schemas.openxmlformats.org/officeDocument/2006/relationships/slide" Target="slides/slide564.xml"/><Relationship Id="rId730" Type="http://schemas.openxmlformats.org/officeDocument/2006/relationships/slide" Target="slides/slide729.xml"/><Relationship Id="rId772" Type="http://schemas.openxmlformats.org/officeDocument/2006/relationships/slide" Target="slides/slide771.xml"/><Relationship Id="rId828" Type="http://schemas.openxmlformats.org/officeDocument/2006/relationships/presProps" Target="presProps.xml"/><Relationship Id="rId162" Type="http://schemas.openxmlformats.org/officeDocument/2006/relationships/slide" Target="slides/slide161.xml"/><Relationship Id="rId218" Type="http://schemas.openxmlformats.org/officeDocument/2006/relationships/slide" Target="slides/slide217.xml"/><Relationship Id="rId425" Type="http://schemas.openxmlformats.org/officeDocument/2006/relationships/slide" Target="slides/slide424.xml"/><Relationship Id="rId467" Type="http://schemas.openxmlformats.org/officeDocument/2006/relationships/slide" Target="slides/slide466.xml"/><Relationship Id="rId632" Type="http://schemas.openxmlformats.org/officeDocument/2006/relationships/slide" Target="slides/slide631.xml"/><Relationship Id="rId271" Type="http://schemas.openxmlformats.org/officeDocument/2006/relationships/slide" Target="slides/slide270.xml"/><Relationship Id="rId674" Type="http://schemas.openxmlformats.org/officeDocument/2006/relationships/slide" Target="slides/slide673.xml"/><Relationship Id="rId24" Type="http://schemas.openxmlformats.org/officeDocument/2006/relationships/slide" Target="slides/slide23.xml"/><Relationship Id="rId66" Type="http://schemas.openxmlformats.org/officeDocument/2006/relationships/slide" Target="slides/slide65.xml"/><Relationship Id="rId131" Type="http://schemas.openxmlformats.org/officeDocument/2006/relationships/slide" Target="slides/slide130.xml"/><Relationship Id="rId327" Type="http://schemas.openxmlformats.org/officeDocument/2006/relationships/slide" Target="slides/slide326.xml"/><Relationship Id="rId369" Type="http://schemas.openxmlformats.org/officeDocument/2006/relationships/slide" Target="slides/slide368.xml"/><Relationship Id="rId534" Type="http://schemas.openxmlformats.org/officeDocument/2006/relationships/slide" Target="slides/slide533.xml"/><Relationship Id="rId576" Type="http://schemas.openxmlformats.org/officeDocument/2006/relationships/slide" Target="slides/slide575.xml"/><Relationship Id="rId741" Type="http://schemas.openxmlformats.org/officeDocument/2006/relationships/slide" Target="slides/slide740.xml"/><Relationship Id="rId783" Type="http://schemas.openxmlformats.org/officeDocument/2006/relationships/slide" Target="slides/slide782.xml"/><Relationship Id="rId173" Type="http://schemas.openxmlformats.org/officeDocument/2006/relationships/slide" Target="slides/slide172.xml"/><Relationship Id="rId229" Type="http://schemas.openxmlformats.org/officeDocument/2006/relationships/slide" Target="slides/slide228.xml"/><Relationship Id="rId380" Type="http://schemas.openxmlformats.org/officeDocument/2006/relationships/slide" Target="slides/slide379.xml"/><Relationship Id="rId436" Type="http://schemas.openxmlformats.org/officeDocument/2006/relationships/slide" Target="slides/slide435.xml"/><Relationship Id="rId601" Type="http://schemas.openxmlformats.org/officeDocument/2006/relationships/slide" Target="slides/slide600.xml"/><Relationship Id="rId643" Type="http://schemas.openxmlformats.org/officeDocument/2006/relationships/slide" Target="slides/slide642.xml"/><Relationship Id="rId240" Type="http://schemas.openxmlformats.org/officeDocument/2006/relationships/slide" Target="slides/slide239.xml"/><Relationship Id="rId478" Type="http://schemas.openxmlformats.org/officeDocument/2006/relationships/slide" Target="slides/slide477.xml"/><Relationship Id="rId685" Type="http://schemas.openxmlformats.org/officeDocument/2006/relationships/slide" Target="slides/slide684.xml"/><Relationship Id="rId35" Type="http://schemas.openxmlformats.org/officeDocument/2006/relationships/slide" Target="slides/slide34.xml"/><Relationship Id="rId77" Type="http://schemas.openxmlformats.org/officeDocument/2006/relationships/slide" Target="slides/slide76.xml"/><Relationship Id="rId100" Type="http://schemas.openxmlformats.org/officeDocument/2006/relationships/slide" Target="slides/slide99.xml"/><Relationship Id="rId282" Type="http://schemas.openxmlformats.org/officeDocument/2006/relationships/slide" Target="slides/slide281.xml"/><Relationship Id="rId338" Type="http://schemas.openxmlformats.org/officeDocument/2006/relationships/slide" Target="slides/slide337.xml"/><Relationship Id="rId503" Type="http://schemas.openxmlformats.org/officeDocument/2006/relationships/slide" Target="slides/slide502.xml"/><Relationship Id="rId545" Type="http://schemas.openxmlformats.org/officeDocument/2006/relationships/slide" Target="slides/slide544.xml"/><Relationship Id="rId587" Type="http://schemas.openxmlformats.org/officeDocument/2006/relationships/slide" Target="slides/slide586.xml"/><Relationship Id="rId710" Type="http://schemas.openxmlformats.org/officeDocument/2006/relationships/slide" Target="slides/slide709.xml"/><Relationship Id="rId752" Type="http://schemas.openxmlformats.org/officeDocument/2006/relationships/slide" Target="slides/slide751.xml"/><Relationship Id="rId808" Type="http://schemas.openxmlformats.org/officeDocument/2006/relationships/slide" Target="slides/slide807.xml"/><Relationship Id="rId8" Type="http://schemas.openxmlformats.org/officeDocument/2006/relationships/slide" Target="slides/slide7.xml"/><Relationship Id="rId142" Type="http://schemas.openxmlformats.org/officeDocument/2006/relationships/slide" Target="slides/slide141.xml"/><Relationship Id="rId184" Type="http://schemas.openxmlformats.org/officeDocument/2006/relationships/slide" Target="slides/slide183.xml"/><Relationship Id="rId391" Type="http://schemas.openxmlformats.org/officeDocument/2006/relationships/slide" Target="slides/slide390.xml"/><Relationship Id="rId405" Type="http://schemas.openxmlformats.org/officeDocument/2006/relationships/slide" Target="slides/slide404.xml"/><Relationship Id="rId447" Type="http://schemas.openxmlformats.org/officeDocument/2006/relationships/slide" Target="slides/slide446.xml"/><Relationship Id="rId612" Type="http://schemas.openxmlformats.org/officeDocument/2006/relationships/slide" Target="slides/slide611.xml"/><Relationship Id="rId794" Type="http://schemas.openxmlformats.org/officeDocument/2006/relationships/slide" Target="slides/slide793.xml"/><Relationship Id="rId251" Type="http://schemas.openxmlformats.org/officeDocument/2006/relationships/slide" Target="slides/slide250.xml"/><Relationship Id="rId489" Type="http://schemas.openxmlformats.org/officeDocument/2006/relationships/slide" Target="slides/slide488.xml"/><Relationship Id="rId654" Type="http://schemas.openxmlformats.org/officeDocument/2006/relationships/slide" Target="slides/slide653.xml"/><Relationship Id="rId696" Type="http://schemas.openxmlformats.org/officeDocument/2006/relationships/slide" Target="slides/slide695.xml"/><Relationship Id="rId46" Type="http://schemas.openxmlformats.org/officeDocument/2006/relationships/slide" Target="slides/slide45.xml"/><Relationship Id="rId293" Type="http://schemas.openxmlformats.org/officeDocument/2006/relationships/slide" Target="slides/slide292.xml"/><Relationship Id="rId307" Type="http://schemas.openxmlformats.org/officeDocument/2006/relationships/slide" Target="slides/slide306.xml"/><Relationship Id="rId349" Type="http://schemas.openxmlformats.org/officeDocument/2006/relationships/slide" Target="slides/slide348.xml"/><Relationship Id="rId514" Type="http://schemas.openxmlformats.org/officeDocument/2006/relationships/slide" Target="slides/slide513.xml"/><Relationship Id="rId556" Type="http://schemas.openxmlformats.org/officeDocument/2006/relationships/slide" Target="slides/slide555.xml"/><Relationship Id="rId721" Type="http://schemas.openxmlformats.org/officeDocument/2006/relationships/slide" Target="slides/slide720.xml"/><Relationship Id="rId763" Type="http://schemas.openxmlformats.org/officeDocument/2006/relationships/slide" Target="slides/slide762.xml"/><Relationship Id="rId88" Type="http://schemas.openxmlformats.org/officeDocument/2006/relationships/slide" Target="slides/slide87.xml"/><Relationship Id="rId111" Type="http://schemas.openxmlformats.org/officeDocument/2006/relationships/slide" Target="slides/slide110.xml"/><Relationship Id="rId153" Type="http://schemas.openxmlformats.org/officeDocument/2006/relationships/slide" Target="slides/slide152.xml"/><Relationship Id="rId195" Type="http://schemas.openxmlformats.org/officeDocument/2006/relationships/slide" Target="slides/slide194.xml"/><Relationship Id="rId209" Type="http://schemas.openxmlformats.org/officeDocument/2006/relationships/slide" Target="slides/slide208.xml"/><Relationship Id="rId360" Type="http://schemas.openxmlformats.org/officeDocument/2006/relationships/slide" Target="slides/slide359.xml"/><Relationship Id="rId416" Type="http://schemas.openxmlformats.org/officeDocument/2006/relationships/slide" Target="slides/slide415.xml"/><Relationship Id="rId598" Type="http://schemas.openxmlformats.org/officeDocument/2006/relationships/slide" Target="slides/slide597.xml"/><Relationship Id="rId819" Type="http://schemas.openxmlformats.org/officeDocument/2006/relationships/slide" Target="slides/slide818.xml"/><Relationship Id="rId220" Type="http://schemas.openxmlformats.org/officeDocument/2006/relationships/slide" Target="slides/slide219.xml"/><Relationship Id="rId458" Type="http://schemas.openxmlformats.org/officeDocument/2006/relationships/slide" Target="slides/slide457.xml"/><Relationship Id="rId623" Type="http://schemas.openxmlformats.org/officeDocument/2006/relationships/slide" Target="slides/slide622.xml"/><Relationship Id="rId665" Type="http://schemas.openxmlformats.org/officeDocument/2006/relationships/slide" Target="slides/slide664.xml"/><Relationship Id="rId830" Type="http://schemas.openxmlformats.org/officeDocument/2006/relationships/theme" Target="theme/theme1.xml"/><Relationship Id="rId15" Type="http://schemas.openxmlformats.org/officeDocument/2006/relationships/slide" Target="slides/slide14.xml"/><Relationship Id="rId57" Type="http://schemas.openxmlformats.org/officeDocument/2006/relationships/slide" Target="slides/slide56.xml"/><Relationship Id="rId262" Type="http://schemas.openxmlformats.org/officeDocument/2006/relationships/slide" Target="slides/slide261.xml"/><Relationship Id="rId318" Type="http://schemas.openxmlformats.org/officeDocument/2006/relationships/slide" Target="slides/slide317.xml"/><Relationship Id="rId525" Type="http://schemas.openxmlformats.org/officeDocument/2006/relationships/slide" Target="slides/slide524.xml"/><Relationship Id="rId567" Type="http://schemas.openxmlformats.org/officeDocument/2006/relationships/slide" Target="slides/slide566.xml"/><Relationship Id="rId732" Type="http://schemas.openxmlformats.org/officeDocument/2006/relationships/slide" Target="slides/slide731.xml"/><Relationship Id="rId99" Type="http://schemas.openxmlformats.org/officeDocument/2006/relationships/slide" Target="slides/slide98.xml"/><Relationship Id="rId122" Type="http://schemas.openxmlformats.org/officeDocument/2006/relationships/slide" Target="slides/slide121.xml"/><Relationship Id="rId164" Type="http://schemas.openxmlformats.org/officeDocument/2006/relationships/slide" Target="slides/slide163.xml"/><Relationship Id="rId371" Type="http://schemas.openxmlformats.org/officeDocument/2006/relationships/slide" Target="slides/slide370.xml"/><Relationship Id="rId774" Type="http://schemas.openxmlformats.org/officeDocument/2006/relationships/slide" Target="slides/slide773.xml"/><Relationship Id="rId427" Type="http://schemas.openxmlformats.org/officeDocument/2006/relationships/slide" Target="slides/slide426.xml"/><Relationship Id="rId469" Type="http://schemas.openxmlformats.org/officeDocument/2006/relationships/slide" Target="slides/slide468.xml"/><Relationship Id="rId634" Type="http://schemas.openxmlformats.org/officeDocument/2006/relationships/slide" Target="slides/slide633.xml"/><Relationship Id="rId676" Type="http://schemas.openxmlformats.org/officeDocument/2006/relationships/slide" Target="slides/slide675.xml"/><Relationship Id="rId26" Type="http://schemas.openxmlformats.org/officeDocument/2006/relationships/slide" Target="slides/slide25.xml"/><Relationship Id="rId231" Type="http://schemas.openxmlformats.org/officeDocument/2006/relationships/slide" Target="slides/slide230.xml"/><Relationship Id="rId273" Type="http://schemas.openxmlformats.org/officeDocument/2006/relationships/slide" Target="slides/slide272.xml"/><Relationship Id="rId329" Type="http://schemas.openxmlformats.org/officeDocument/2006/relationships/slide" Target="slides/slide328.xml"/><Relationship Id="rId480" Type="http://schemas.openxmlformats.org/officeDocument/2006/relationships/slide" Target="slides/slide479.xml"/><Relationship Id="rId536" Type="http://schemas.openxmlformats.org/officeDocument/2006/relationships/slide" Target="slides/slide535.xml"/><Relationship Id="rId701" Type="http://schemas.openxmlformats.org/officeDocument/2006/relationships/slide" Target="slides/slide700.xml"/><Relationship Id="rId68" Type="http://schemas.openxmlformats.org/officeDocument/2006/relationships/slide" Target="slides/slide67.xml"/><Relationship Id="rId133" Type="http://schemas.openxmlformats.org/officeDocument/2006/relationships/slide" Target="slides/slide132.xml"/><Relationship Id="rId175" Type="http://schemas.openxmlformats.org/officeDocument/2006/relationships/slide" Target="slides/slide174.xml"/><Relationship Id="rId340" Type="http://schemas.openxmlformats.org/officeDocument/2006/relationships/slide" Target="slides/slide339.xml"/><Relationship Id="rId578" Type="http://schemas.openxmlformats.org/officeDocument/2006/relationships/slide" Target="slides/slide577.xml"/><Relationship Id="rId743" Type="http://schemas.openxmlformats.org/officeDocument/2006/relationships/slide" Target="slides/slide742.xml"/><Relationship Id="rId785" Type="http://schemas.openxmlformats.org/officeDocument/2006/relationships/slide" Target="slides/slide784.xml"/><Relationship Id="rId200" Type="http://schemas.openxmlformats.org/officeDocument/2006/relationships/slide" Target="slides/slide199.xml"/><Relationship Id="rId382" Type="http://schemas.openxmlformats.org/officeDocument/2006/relationships/slide" Target="slides/slide381.xml"/><Relationship Id="rId438" Type="http://schemas.openxmlformats.org/officeDocument/2006/relationships/slide" Target="slides/slide437.xml"/><Relationship Id="rId603" Type="http://schemas.openxmlformats.org/officeDocument/2006/relationships/slide" Target="slides/slide602.xml"/><Relationship Id="rId645" Type="http://schemas.openxmlformats.org/officeDocument/2006/relationships/slide" Target="slides/slide644.xml"/><Relationship Id="rId687" Type="http://schemas.openxmlformats.org/officeDocument/2006/relationships/slide" Target="slides/slide686.xml"/><Relationship Id="rId810" Type="http://schemas.openxmlformats.org/officeDocument/2006/relationships/slide" Target="slides/slide809.xml"/><Relationship Id="rId242" Type="http://schemas.openxmlformats.org/officeDocument/2006/relationships/slide" Target="slides/slide241.xml"/><Relationship Id="rId284" Type="http://schemas.openxmlformats.org/officeDocument/2006/relationships/slide" Target="slides/slide283.xml"/><Relationship Id="rId491" Type="http://schemas.openxmlformats.org/officeDocument/2006/relationships/slide" Target="slides/slide490.xml"/><Relationship Id="rId505" Type="http://schemas.openxmlformats.org/officeDocument/2006/relationships/slide" Target="slides/slide504.xml"/><Relationship Id="rId712" Type="http://schemas.openxmlformats.org/officeDocument/2006/relationships/slide" Target="slides/slide711.xml"/><Relationship Id="rId37" Type="http://schemas.openxmlformats.org/officeDocument/2006/relationships/slide" Target="slides/slide36.xml"/><Relationship Id="rId79" Type="http://schemas.openxmlformats.org/officeDocument/2006/relationships/slide" Target="slides/slide78.xml"/><Relationship Id="rId102" Type="http://schemas.openxmlformats.org/officeDocument/2006/relationships/slide" Target="slides/slide101.xml"/><Relationship Id="rId144" Type="http://schemas.openxmlformats.org/officeDocument/2006/relationships/slide" Target="slides/slide143.xml"/><Relationship Id="rId547" Type="http://schemas.openxmlformats.org/officeDocument/2006/relationships/slide" Target="slides/slide546.xml"/><Relationship Id="rId589" Type="http://schemas.openxmlformats.org/officeDocument/2006/relationships/slide" Target="slides/slide588.xml"/><Relationship Id="rId754" Type="http://schemas.openxmlformats.org/officeDocument/2006/relationships/slide" Target="slides/slide753.xml"/><Relationship Id="rId796" Type="http://schemas.openxmlformats.org/officeDocument/2006/relationships/slide" Target="slides/slide795.xml"/><Relationship Id="rId90" Type="http://schemas.openxmlformats.org/officeDocument/2006/relationships/slide" Target="slides/slide89.xml"/><Relationship Id="rId186" Type="http://schemas.openxmlformats.org/officeDocument/2006/relationships/slide" Target="slides/slide185.xml"/><Relationship Id="rId351" Type="http://schemas.openxmlformats.org/officeDocument/2006/relationships/slide" Target="slides/slide350.xml"/><Relationship Id="rId393" Type="http://schemas.openxmlformats.org/officeDocument/2006/relationships/slide" Target="slides/slide392.xml"/><Relationship Id="rId407" Type="http://schemas.openxmlformats.org/officeDocument/2006/relationships/slide" Target="slides/slide406.xml"/><Relationship Id="rId449" Type="http://schemas.openxmlformats.org/officeDocument/2006/relationships/slide" Target="slides/slide448.xml"/><Relationship Id="rId614" Type="http://schemas.openxmlformats.org/officeDocument/2006/relationships/slide" Target="slides/slide613.xml"/><Relationship Id="rId656" Type="http://schemas.openxmlformats.org/officeDocument/2006/relationships/slide" Target="slides/slide655.xml"/><Relationship Id="rId821" Type="http://schemas.openxmlformats.org/officeDocument/2006/relationships/slide" Target="slides/slide820.xml"/><Relationship Id="rId211" Type="http://schemas.openxmlformats.org/officeDocument/2006/relationships/slide" Target="slides/slide210.xml"/><Relationship Id="rId253" Type="http://schemas.openxmlformats.org/officeDocument/2006/relationships/slide" Target="slides/slide252.xml"/><Relationship Id="rId295" Type="http://schemas.openxmlformats.org/officeDocument/2006/relationships/slide" Target="slides/slide294.xml"/><Relationship Id="rId309" Type="http://schemas.openxmlformats.org/officeDocument/2006/relationships/slide" Target="slides/slide308.xml"/><Relationship Id="rId460" Type="http://schemas.openxmlformats.org/officeDocument/2006/relationships/slide" Target="slides/slide459.xml"/><Relationship Id="rId516" Type="http://schemas.openxmlformats.org/officeDocument/2006/relationships/slide" Target="slides/slide515.xml"/><Relationship Id="rId698" Type="http://schemas.openxmlformats.org/officeDocument/2006/relationships/slide" Target="slides/slide697.xml"/><Relationship Id="rId48" Type="http://schemas.openxmlformats.org/officeDocument/2006/relationships/slide" Target="slides/slide47.xml"/><Relationship Id="rId113" Type="http://schemas.openxmlformats.org/officeDocument/2006/relationships/slide" Target="slides/slide112.xml"/><Relationship Id="rId320" Type="http://schemas.openxmlformats.org/officeDocument/2006/relationships/slide" Target="slides/slide319.xml"/><Relationship Id="rId558" Type="http://schemas.openxmlformats.org/officeDocument/2006/relationships/slide" Target="slides/slide557.xml"/><Relationship Id="rId723" Type="http://schemas.openxmlformats.org/officeDocument/2006/relationships/slide" Target="slides/slide722.xml"/><Relationship Id="rId765" Type="http://schemas.openxmlformats.org/officeDocument/2006/relationships/slide" Target="slides/slide764.xml"/><Relationship Id="rId155" Type="http://schemas.openxmlformats.org/officeDocument/2006/relationships/slide" Target="slides/slide154.xml"/><Relationship Id="rId197" Type="http://schemas.openxmlformats.org/officeDocument/2006/relationships/slide" Target="slides/slide196.xml"/><Relationship Id="rId362" Type="http://schemas.openxmlformats.org/officeDocument/2006/relationships/slide" Target="slides/slide361.xml"/><Relationship Id="rId418" Type="http://schemas.openxmlformats.org/officeDocument/2006/relationships/slide" Target="slides/slide417.xml"/><Relationship Id="rId625" Type="http://schemas.openxmlformats.org/officeDocument/2006/relationships/slide" Target="slides/slide624.xml"/><Relationship Id="rId222" Type="http://schemas.openxmlformats.org/officeDocument/2006/relationships/slide" Target="slides/slide221.xml"/><Relationship Id="rId264" Type="http://schemas.openxmlformats.org/officeDocument/2006/relationships/slide" Target="slides/slide263.xml"/><Relationship Id="rId471" Type="http://schemas.openxmlformats.org/officeDocument/2006/relationships/slide" Target="slides/slide470.xml"/><Relationship Id="rId667" Type="http://schemas.openxmlformats.org/officeDocument/2006/relationships/slide" Target="slides/slide666.xml"/><Relationship Id="rId17" Type="http://schemas.openxmlformats.org/officeDocument/2006/relationships/slide" Target="slides/slide16.xml"/><Relationship Id="rId59" Type="http://schemas.openxmlformats.org/officeDocument/2006/relationships/slide" Target="slides/slide58.xml"/><Relationship Id="rId124" Type="http://schemas.openxmlformats.org/officeDocument/2006/relationships/slide" Target="slides/slide123.xml"/><Relationship Id="rId527" Type="http://schemas.openxmlformats.org/officeDocument/2006/relationships/slide" Target="slides/slide526.xml"/><Relationship Id="rId569" Type="http://schemas.openxmlformats.org/officeDocument/2006/relationships/slide" Target="slides/slide568.xml"/><Relationship Id="rId734" Type="http://schemas.openxmlformats.org/officeDocument/2006/relationships/slide" Target="slides/slide733.xml"/><Relationship Id="rId776" Type="http://schemas.openxmlformats.org/officeDocument/2006/relationships/slide" Target="slides/slide775.xml"/><Relationship Id="rId70" Type="http://schemas.openxmlformats.org/officeDocument/2006/relationships/slide" Target="slides/slide69.xml"/><Relationship Id="rId166" Type="http://schemas.openxmlformats.org/officeDocument/2006/relationships/slide" Target="slides/slide165.xml"/><Relationship Id="rId331" Type="http://schemas.openxmlformats.org/officeDocument/2006/relationships/slide" Target="slides/slide330.xml"/><Relationship Id="rId373" Type="http://schemas.openxmlformats.org/officeDocument/2006/relationships/slide" Target="slides/slide372.xml"/><Relationship Id="rId429" Type="http://schemas.openxmlformats.org/officeDocument/2006/relationships/slide" Target="slides/slide428.xml"/><Relationship Id="rId580" Type="http://schemas.openxmlformats.org/officeDocument/2006/relationships/slide" Target="slides/slide579.xml"/><Relationship Id="rId636" Type="http://schemas.openxmlformats.org/officeDocument/2006/relationships/slide" Target="slides/slide635.xml"/><Relationship Id="rId801" Type="http://schemas.openxmlformats.org/officeDocument/2006/relationships/slide" Target="slides/slide800.xml"/><Relationship Id="rId1" Type="http://schemas.openxmlformats.org/officeDocument/2006/relationships/slideMaster" Target="slideMasters/slideMaster1.xml"/><Relationship Id="rId233" Type="http://schemas.openxmlformats.org/officeDocument/2006/relationships/slide" Target="slides/slide232.xml"/><Relationship Id="rId440" Type="http://schemas.openxmlformats.org/officeDocument/2006/relationships/slide" Target="slides/slide439.xml"/><Relationship Id="rId678" Type="http://schemas.openxmlformats.org/officeDocument/2006/relationships/slide" Target="slides/slide677.xml"/><Relationship Id="rId28" Type="http://schemas.openxmlformats.org/officeDocument/2006/relationships/slide" Target="slides/slide27.xml"/><Relationship Id="rId275" Type="http://schemas.openxmlformats.org/officeDocument/2006/relationships/slide" Target="slides/slide274.xml"/><Relationship Id="rId300" Type="http://schemas.openxmlformats.org/officeDocument/2006/relationships/slide" Target="slides/slide299.xml"/><Relationship Id="rId482" Type="http://schemas.openxmlformats.org/officeDocument/2006/relationships/slide" Target="slides/slide481.xml"/><Relationship Id="rId538" Type="http://schemas.openxmlformats.org/officeDocument/2006/relationships/slide" Target="slides/slide537.xml"/><Relationship Id="rId703" Type="http://schemas.openxmlformats.org/officeDocument/2006/relationships/slide" Target="slides/slide702.xml"/><Relationship Id="rId745" Type="http://schemas.openxmlformats.org/officeDocument/2006/relationships/slide" Target="slides/slide744.xml"/><Relationship Id="rId81" Type="http://schemas.openxmlformats.org/officeDocument/2006/relationships/slide" Target="slides/slide80.xml"/><Relationship Id="rId135" Type="http://schemas.openxmlformats.org/officeDocument/2006/relationships/slide" Target="slides/slide134.xml"/><Relationship Id="rId177" Type="http://schemas.openxmlformats.org/officeDocument/2006/relationships/slide" Target="slides/slide176.xml"/><Relationship Id="rId342" Type="http://schemas.openxmlformats.org/officeDocument/2006/relationships/slide" Target="slides/slide341.xml"/><Relationship Id="rId384" Type="http://schemas.openxmlformats.org/officeDocument/2006/relationships/slide" Target="slides/slide383.xml"/><Relationship Id="rId591" Type="http://schemas.openxmlformats.org/officeDocument/2006/relationships/slide" Target="slides/slide590.xml"/><Relationship Id="rId605" Type="http://schemas.openxmlformats.org/officeDocument/2006/relationships/slide" Target="slides/slide604.xml"/><Relationship Id="rId787" Type="http://schemas.openxmlformats.org/officeDocument/2006/relationships/slide" Target="slides/slide786.xml"/><Relationship Id="rId812" Type="http://schemas.openxmlformats.org/officeDocument/2006/relationships/slide" Target="slides/slide811.xml"/><Relationship Id="rId202" Type="http://schemas.openxmlformats.org/officeDocument/2006/relationships/slide" Target="slides/slide201.xml"/><Relationship Id="rId244" Type="http://schemas.openxmlformats.org/officeDocument/2006/relationships/slide" Target="slides/slide243.xml"/><Relationship Id="rId647" Type="http://schemas.openxmlformats.org/officeDocument/2006/relationships/slide" Target="slides/slide646.xml"/><Relationship Id="rId689" Type="http://schemas.openxmlformats.org/officeDocument/2006/relationships/slide" Target="slides/slide688.xml"/><Relationship Id="rId39" Type="http://schemas.openxmlformats.org/officeDocument/2006/relationships/slide" Target="slides/slide38.xml"/><Relationship Id="rId286" Type="http://schemas.openxmlformats.org/officeDocument/2006/relationships/slide" Target="slides/slide285.xml"/><Relationship Id="rId451" Type="http://schemas.openxmlformats.org/officeDocument/2006/relationships/slide" Target="slides/slide450.xml"/><Relationship Id="rId493" Type="http://schemas.openxmlformats.org/officeDocument/2006/relationships/slide" Target="slides/slide492.xml"/><Relationship Id="rId507" Type="http://schemas.openxmlformats.org/officeDocument/2006/relationships/slide" Target="slides/slide506.xml"/><Relationship Id="rId549" Type="http://schemas.openxmlformats.org/officeDocument/2006/relationships/slide" Target="slides/slide548.xml"/><Relationship Id="rId714" Type="http://schemas.openxmlformats.org/officeDocument/2006/relationships/slide" Target="slides/slide713.xml"/><Relationship Id="rId756" Type="http://schemas.openxmlformats.org/officeDocument/2006/relationships/slide" Target="slides/slide755.xml"/><Relationship Id="rId50" Type="http://schemas.openxmlformats.org/officeDocument/2006/relationships/slide" Target="slides/slide49.xml"/><Relationship Id="rId104" Type="http://schemas.openxmlformats.org/officeDocument/2006/relationships/slide" Target="slides/slide103.xml"/><Relationship Id="rId146" Type="http://schemas.openxmlformats.org/officeDocument/2006/relationships/slide" Target="slides/slide145.xml"/><Relationship Id="rId188" Type="http://schemas.openxmlformats.org/officeDocument/2006/relationships/slide" Target="slides/slide187.xml"/><Relationship Id="rId311" Type="http://schemas.openxmlformats.org/officeDocument/2006/relationships/slide" Target="slides/slide310.xml"/><Relationship Id="rId353" Type="http://schemas.openxmlformats.org/officeDocument/2006/relationships/slide" Target="slides/slide352.xml"/><Relationship Id="rId395" Type="http://schemas.openxmlformats.org/officeDocument/2006/relationships/slide" Target="slides/slide394.xml"/><Relationship Id="rId409" Type="http://schemas.openxmlformats.org/officeDocument/2006/relationships/slide" Target="slides/slide408.xml"/><Relationship Id="rId560" Type="http://schemas.openxmlformats.org/officeDocument/2006/relationships/slide" Target="slides/slide559.xml"/><Relationship Id="rId798" Type="http://schemas.openxmlformats.org/officeDocument/2006/relationships/slide" Target="slides/slide797.xml"/><Relationship Id="rId92" Type="http://schemas.openxmlformats.org/officeDocument/2006/relationships/slide" Target="slides/slide91.xml"/><Relationship Id="rId213" Type="http://schemas.openxmlformats.org/officeDocument/2006/relationships/slide" Target="slides/slide212.xml"/><Relationship Id="rId420" Type="http://schemas.openxmlformats.org/officeDocument/2006/relationships/slide" Target="slides/slide419.xml"/><Relationship Id="rId616" Type="http://schemas.openxmlformats.org/officeDocument/2006/relationships/slide" Target="slides/slide615.xml"/><Relationship Id="rId658" Type="http://schemas.openxmlformats.org/officeDocument/2006/relationships/slide" Target="slides/slide657.xml"/><Relationship Id="rId823" Type="http://schemas.openxmlformats.org/officeDocument/2006/relationships/slide" Target="slides/slide822.xml"/><Relationship Id="rId255" Type="http://schemas.openxmlformats.org/officeDocument/2006/relationships/slide" Target="slides/slide254.xml"/><Relationship Id="rId297" Type="http://schemas.openxmlformats.org/officeDocument/2006/relationships/slide" Target="slides/slide296.xml"/><Relationship Id="rId462" Type="http://schemas.openxmlformats.org/officeDocument/2006/relationships/slide" Target="slides/slide461.xml"/><Relationship Id="rId518" Type="http://schemas.openxmlformats.org/officeDocument/2006/relationships/slide" Target="slides/slide517.xml"/><Relationship Id="rId725" Type="http://schemas.openxmlformats.org/officeDocument/2006/relationships/slide" Target="slides/slide724.xml"/><Relationship Id="rId115" Type="http://schemas.openxmlformats.org/officeDocument/2006/relationships/slide" Target="slides/slide114.xml"/><Relationship Id="rId157" Type="http://schemas.openxmlformats.org/officeDocument/2006/relationships/slide" Target="slides/slide156.xml"/><Relationship Id="rId322" Type="http://schemas.openxmlformats.org/officeDocument/2006/relationships/slide" Target="slides/slide321.xml"/><Relationship Id="rId364" Type="http://schemas.openxmlformats.org/officeDocument/2006/relationships/slide" Target="slides/slide363.xml"/><Relationship Id="rId767" Type="http://schemas.openxmlformats.org/officeDocument/2006/relationships/slide" Target="slides/slide766.xml"/><Relationship Id="rId61" Type="http://schemas.openxmlformats.org/officeDocument/2006/relationships/slide" Target="slides/slide60.xml"/><Relationship Id="rId199" Type="http://schemas.openxmlformats.org/officeDocument/2006/relationships/slide" Target="slides/slide198.xml"/><Relationship Id="rId571" Type="http://schemas.openxmlformats.org/officeDocument/2006/relationships/slide" Target="slides/slide570.xml"/><Relationship Id="rId627" Type="http://schemas.openxmlformats.org/officeDocument/2006/relationships/slide" Target="slides/slide626.xml"/><Relationship Id="rId669" Type="http://schemas.openxmlformats.org/officeDocument/2006/relationships/slide" Target="slides/slide668.xml"/><Relationship Id="rId19" Type="http://schemas.openxmlformats.org/officeDocument/2006/relationships/slide" Target="slides/slide18.xml"/><Relationship Id="rId224" Type="http://schemas.openxmlformats.org/officeDocument/2006/relationships/slide" Target="slides/slide223.xml"/><Relationship Id="rId266" Type="http://schemas.openxmlformats.org/officeDocument/2006/relationships/slide" Target="slides/slide265.xml"/><Relationship Id="rId431" Type="http://schemas.openxmlformats.org/officeDocument/2006/relationships/slide" Target="slides/slide430.xml"/><Relationship Id="rId473" Type="http://schemas.openxmlformats.org/officeDocument/2006/relationships/slide" Target="slides/slide472.xml"/><Relationship Id="rId529" Type="http://schemas.openxmlformats.org/officeDocument/2006/relationships/slide" Target="slides/slide528.xml"/><Relationship Id="rId680" Type="http://schemas.openxmlformats.org/officeDocument/2006/relationships/slide" Target="slides/slide679.xml"/><Relationship Id="rId736" Type="http://schemas.openxmlformats.org/officeDocument/2006/relationships/slide" Target="slides/slide735.xml"/><Relationship Id="rId30" Type="http://schemas.openxmlformats.org/officeDocument/2006/relationships/slide" Target="slides/slide29.xml"/><Relationship Id="rId126" Type="http://schemas.openxmlformats.org/officeDocument/2006/relationships/slide" Target="slides/slide125.xml"/><Relationship Id="rId168" Type="http://schemas.openxmlformats.org/officeDocument/2006/relationships/slide" Target="slides/slide167.xml"/><Relationship Id="rId333" Type="http://schemas.openxmlformats.org/officeDocument/2006/relationships/slide" Target="slides/slide332.xml"/><Relationship Id="rId540" Type="http://schemas.openxmlformats.org/officeDocument/2006/relationships/slide" Target="slides/slide539.xml"/><Relationship Id="rId778" Type="http://schemas.openxmlformats.org/officeDocument/2006/relationships/slide" Target="slides/slide777.xml"/><Relationship Id="rId72" Type="http://schemas.openxmlformats.org/officeDocument/2006/relationships/slide" Target="slides/slide71.xml"/><Relationship Id="rId375" Type="http://schemas.openxmlformats.org/officeDocument/2006/relationships/slide" Target="slides/slide374.xml"/><Relationship Id="rId582" Type="http://schemas.openxmlformats.org/officeDocument/2006/relationships/slide" Target="slides/slide581.xml"/><Relationship Id="rId638" Type="http://schemas.openxmlformats.org/officeDocument/2006/relationships/slide" Target="slides/slide637.xml"/><Relationship Id="rId803" Type="http://schemas.openxmlformats.org/officeDocument/2006/relationships/slide" Target="slides/slide802.xml"/><Relationship Id="rId3" Type="http://schemas.openxmlformats.org/officeDocument/2006/relationships/slide" Target="slides/slide2.xml"/><Relationship Id="rId235" Type="http://schemas.openxmlformats.org/officeDocument/2006/relationships/slide" Target="slides/slide234.xml"/><Relationship Id="rId277" Type="http://schemas.openxmlformats.org/officeDocument/2006/relationships/slide" Target="slides/slide276.xml"/><Relationship Id="rId400" Type="http://schemas.openxmlformats.org/officeDocument/2006/relationships/slide" Target="slides/slide399.xml"/><Relationship Id="rId442" Type="http://schemas.openxmlformats.org/officeDocument/2006/relationships/slide" Target="slides/slide441.xml"/><Relationship Id="rId484" Type="http://schemas.openxmlformats.org/officeDocument/2006/relationships/slide" Target="slides/slide483.xml"/><Relationship Id="rId705" Type="http://schemas.openxmlformats.org/officeDocument/2006/relationships/slide" Target="slides/slide704.xml"/><Relationship Id="rId137" Type="http://schemas.openxmlformats.org/officeDocument/2006/relationships/slide" Target="slides/slide136.xml"/><Relationship Id="rId302" Type="http://schemas.openxmlformats.org/officeDocument/2006/relationships/slide" Target="slides/slide301.xml"/><Relationship Id="rId344" Type="http://schemas.openxmlformats.org/officeDocument/2006/relationships/slide" Target="slides/slide343.xml"/><Relationship Id="rId691" Type="http://schemas.openxmlformats.org/officeDocument/2006/relationships/slide" Target="slides/slide690.xml"/><Relationship Id="rId747" Type="http://schemas.openxmlformats.org/officeDocument/2006/relationships/slide" Target="slides/slide746.xml"/><Relationship Id="rId789" Type="http://schemas.openxmlformats.org/officeDocument/2006/relationships/slide" Target="slides/slide788.xml"/><Relationship Id="rId41" Type="http://schemas.openxmlformats.org/officeDocument/2006/relationships/slide" Target="slides/slide40.xml"/><Relationship Id="rId83" Type="http://schemas.openxmlformats.org/officeDocument/2006/relationships/slide" Target="slides/slide82.xml"/><Relationship Id="rId179" Type="http://schemas.openxmlformats.org/officeDocument/2006/relationships/slide" Target="slides/slide178.xml"/><Relationship Id="rId386" Type="http://schemas.openxmlformats.org/officeDocument/2006/relationships/slide" Target="slides/slide385.xml"/><Relationship Id="rId551" Type="http://schemas.openxmlformats.org/officeDocument/2006/relationships/slide" Target="slides/slide550.xml"/><Relationship Id="rId593" Type="http://schemas.openxmlformats.org/officeDocument/2006/relationships/slide" Target="slides/slide592.xml"/><Relationship Id="rId607" Type="http://schemas.openxmlformats.org/officeDocument/2006/relationships/slide" Target="slides/slide606.xml"/><Relationship Id="rId649" Type="http://schemas.openxmlformats.org/officeDocument/2006/relationships/slide" Target="slides/slide648.xml"/><Relationship Id="rId814" Type="http://schemas.openxmlformats.org/officeDocument/2006/relationships/slide" Target="slides/slide813.xml"/><Relationship Id="rId190" Type="http://schemas.openxmlformats.org/officeDocument/2006/relationships/slide" Target="slides/slide189.xml"/><Relationship Id="rId204" Type="http://schemas.openxmlformats.org/officeDocument/2006/relationships/slide" Target="slides/slide203.xml"/><Relationship Id="rId246" Type="http://schemas.openxmlformats.org/officeDocument/2006/relationships/slide" Target="slides/slide245.xml"/><Relationship Id="rId288" Type="http://schemas.openxmlformats.org/officeDocument/2006/relationships/slide" Target="slides/slide287.xml"/><Relationship Id="rId411" Type="http://schemas.openxmlformats.org/officeDocument/2006/relationships/slide" Target="slides/slide410.xml"/><Relationship Id="rId453" Type="http://schemas.openxmlformats.org/officeDocument/2006/relationships/slide" Target="slides/slide452.xml"/><Relationship Id="rId509" Type="http://schemas.openxmlformats.org/officeDocument/2006/relationships/slide" Target="slides/slide508.xml"/><Relationship Id="rId660" Type="http://schemas.openxmlformats.org/officeDocument/2006/relationships/slide" Target="slides/slide659.xml"/><Relationship Id="rId106" Type="http://schemas.openxmlformats.org/officeDocument/2006/relationships/slide" Target="slides/slide105.xml"/><Relationship Id="rId313" Type="http://schemas.openxmlformats.org/officeDocument/2006/relationships/slide" Target="slides/slide312.xml"/><Relationship Id="rId495" Type="http://schemas.openxmlformats.org/officeDocument/2006/relationships/slide" Target="slides/slide494.xml"/><Relationship Id="rId716" Type="http://schemas.openxmlformats.org/officeDocument/2006/relationships/slide" Target="slides/slide715.xml"/><Relationship Id="rId758" Type="http://schemas.openxmlformats.org/officeDocument/2006/relationships/slide" Target="slides/slide757.xml"/><Relationship Id="rId10" Type="http://schemas.openxmlformats.org/officeDocument/2006/relationships/slide" Target="slides/slide9.xml"/><Relationship Id="rId52" Type="http://schemas.openxmlformats.org/officeDocument/2006/relationships/slide" Target="slides/slide51.xml"/><Relationship Id="rId94" Type="http://schemas.openxmlformats.org/officeDocument/2006/relationships/slide" Target="slides/slide93.xml"/><Relationship Id="rId148" Type="http://schemas.openxmlformats.org/officeDocument/2006/relationships/slide" Target="slides/slide147.xml"/><Relationship Id="rId355" Type="http://schemas.openxmlformats.org/officeDocument/2006/relationships/slide" Target="slides/slide354.xml"/><Relationship Id="rId397" Type="http://schemas.openxmlformats.org/officeDocument/2006/relationships/slide" Target="slides/slide396.xml"/><Relationship Id="rId520" Type="http://schemas.openxmlformats.org/officeDocument/2006/relationships/slide" Target="slides/slide519.xml"/><Relationship Id="rId562" Type="http://schemas.openxmlformats.org/officeDocument/2006/relationships/slide" Target="slides/slide561.xml"/><Relationship Id="rId618" Type="http://schemas.openxmlformats.org/officeDocument/2006/relationships/slide" Target="slides/slide617.xml"/><Relationship Id="rId825" Type="http://schemas.openxmlformats.org/officeDocument/2006/relationships/slide" Target="slides/slide824.xml"/><Relationship Id="rId215" Type="http://schemas.openxmlformats.org/officeDocument/2006/relationships/slide" Target="slides/slide214.xml"/><Relationship Id="rId257" Type="http://schemas.openxmlformats.org/officeDocument/2006/relationships/slide" Target="slides/slide256.xml"/><Relationship Id="rId422" Type="http://schemas.openxmlformats.org/officeDocument/2006/relationships/slide" Target="slides/slide421.xml"/><Relationship Id="rId464" Type="http://schemas.openxmlformats.org/officeDocument/2006/relationships/slide" Target="slides/slide463.xml"/><Relationship Id="rId299" Type="http://schemas.openxmlformats.org/officeDocument/2006/relationships/slide" Target="slides/slide298.xml"/><Relationship Id="rId727" Type="http://schemas.openxmlformats.org/officeDocument/2006/relationships/slide" Target="slides/slide726.xml"/><Relationship Id="rId63" Type="http://schemas.openxmlformats.org/officeDocument/2006/relationships/slide" Target="slides/slide62.xml"/><Relationship Id="rId159" Type="http://schemas.openxmlformats.org/officeDocument/2006/relationships/slide" Target="slides/slide158.xml"/><Relationship Id="rId366" Type="http://schemas.openxmlformats.org/officeDocument/2006/relationships/slide" Target="slides/slide365.xml"/><Relationship Id="rId573" Type="http://schemas.openxmlformats.org/officeDocument/2006/relationships/slide" Target="slides/slide572.xml"/><Relationship Id="rId780" Type="http://schemas.openxmlformats.org/officeDocument/2006/relationships/slide" Target="slides/slide779.xml"/><Relationship Id="rId226" Type="http://schemas.openxmlformats.org/officeDocument/2006/relationships/slide" Target="slides/slide225.xml"/><Relationship Id="rId433" Type="http://schemas.openxmlformats.org/officeDocument/2006/relationships/slide" Target="slides/slide432.xml"/><Relationship Id="rId640" Type="http://schemas.openxmlformats.org/officeDocument/2006/relationships/slide" Target="slides/slide639.xml"/><Relationship Id="rId738" Type="http://schemas.openxmlformats.org/officeDocument/2006/relationships/slide" Target="slides/slide737.xml"/><Relationship Id="rId74" Type="http://schemas.openxmlformats.org/officeDocument/2006/relationships/slide" Target="slides/slide73.xml"/><Relationship Id="rId377" Type="http://schemas.openxmlformats.org/officeDocument/2006/relationships/slide" Target="slides/slide376.xml"/><Relationship Id="rId500" Type="http://schemas.openxmlformats.org/officeDocument/2006/relationships/slide" Target="slides/slide499.xml"/><Relationship Id="rId584" Type="http://schemas.openxmlformats.org/officeDocument/2006/relationships/slide" Target="slides/slide583.xml"/><Relationship Id="rId805" Type="http://schemas.openxmlformats.org/officeDocument/2006/relationships/slide" Target="slides/slide804.xml"/><Relationship Id="rId5" Type="http://schemas.openxmlformats.org/officeDocument/2006/relationships/slide" Target="slides/slide4.xml"/><Relationship Id="rId237" Type="http://schemas.openxmlformats.org/officeDocument/2006/relationships/slide" Target="slides/slide236.xml"/><Relationship Id="rId791" Type="http://schemas.openxmlformats.org/officeDocument/2006/relationships/slide" Target="slides/slide790.xml"/><Relationship Id="rId444" Type="http://schemas.openxmlformats.org/officeDocument/2006/relationships/slide" Target="slides/slide443.xml"/><Relationship Id="rId651" Type="http://schemas.openxmlformats.org/officeDocument/2006/relationships/slide" Target="slides/slide650.xml"/><Relationship Id="rId749" Type="http://schemas.openxmlformats.org/officeDocument/2006/relationships/slide" Target="slides/slide748.xml"/><Relationship Id="rId290" Type="http://schemas.openxmlformats.org/officeDocument/2006/relationships/slide" Target="slides/slide289.xml"/><Relationship Id="rId304" Type="http://schemas.openxmlformats.org/officeDocument/2006/relationships/slide" Target="slides/slide303.xml"/><Relationship Id="rId388" Type="http://schemas.openxmlformats.org/officeDocument/2006/relationships/slide" Target="slides/slide387.xml"/><Relationship Id="rId511" Type="http://schemas.openxmlformats.org/officeDocument/2006/relationships/slide" Target="slides/slide510.xml"/><Relationship Id="rId609" Type="http://schemas.openxmlformats.org/officeDocument/2006/relationships/slide" Target="slides/slide608.xml"/><Relationship Id="rId85" Type="http://schemas.openxmlformats.org/officeDocument/2006/relationships/slide" Target="slides/slide84.xml"/><Relationship Id="rId150" Type="http://schemas.openxmlformats.org/officeDocument/2006/relationships/slide" Target="slides/slide149.xml"/><Relationship Id="rId595" Type="http://schemas.openxmlformats.org/officeDocument/2006/relationships/slide" Target="slides/slide594.xml"/><Relationship Id="rId816" Type="http://schemas.openxmlformats.org/officeDocument/2006/relationships/slide" Target="slides/slide815.xml"/><Relationship Id="rId248" Type="http://schemas.openxmlformats.org/officeDocument/2006/relationships/slide" Target="slides/slide247.xml"/><Relationship Id="rId455" Type="http://schemas.openxmlformats.org/officeDocument/2006/relationships/slide" Target="slides/slide454.xml"/><Relationship Id="rId662" Type="http://schemas.openxmlformats.org/officeDocument/2006/relationships/slide" Target="slides/slide661.xml"/><Relationship Id="rId12" Type="http://schemas.openxmlformats.org/officeDocument/2006/relationships/slide" Target="slides/slide11.xml"/><Relationship Id="rId108" Type="http://schemas.openxmlformats.org/officeDocument/2006/relationships/slide" Target="slides/slide107.xml"/><Relationship Id="rId315" Type="http://schemas.openxmlformats.org/officeDocument/2006/relationships/slide" Target="slides/slide314.xml"/><Relationship Id="rId522" Type="http://schemas.openxmlformats.org/officeDocument/2006/relationships/slide" Target="slides/slide521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IN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4D6EDA20-A475-406E-834C-8585E5D69D91}" type="datetimeFigureOut">
              <a:rPr lang="en-US" smtClean="0"/>
              <a:pPr/>
              <a:t>12/20/2019</a:t>
            </a:fld>
            <a:endParaRPr lang="en-IN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952500" y="685800"/>
            <a:ext cx="4953000" cy="34290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IN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IN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IN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5952888B-AE29-4078-8A72-B7DB7B6EE184}" type="slidenum">
              <a:rPr lang="en-IN" smtClean="0"/>
              <a:pPr/>
              <a:t>‹#›</a:t>
            </a:fld>
            <a:endParaRPr lang="en-IN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58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IN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952888B-AE29-4078-8A72-B7DB7B6EE184}" type="slidenum">
              <a:rPr lang="en-IN" smtClean="0"/>
              <a:pPr/>
              <a:t>658</a:t>
            </a:fld>
            <a:endParaRPr lang="en-IN"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742950" y="2130426"/>
            <a:ext cx="84201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IN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485900" y="3886200"/>
            <a:ext cx="69342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smtClean="0"/>
              <a:t>Click to edit Master subtitle style</a:t>
            </a:r>
            <a:endParaRPr lang="en-IN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DED091A-3334-4891-84A2-8ABB5B4BEF45}" type="datetimeFigureOut">
              <a:rPr lang="en-US" smtClean="0"/>
              <a:pPr/>
              <a:t>12/20/2019</a:t>
            </a:fld>
            <a:endParaRPr lang="en-IN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IN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3E3229B-5A47-41F6-9B2A-DE5EDBCACE87}" type="slidenum">
              <a:rPr lang="en-IN" smtClean="0"/>
              <a:pPr/>
              <a:t>‹#›</a:t>
            </a:fld>
            <a:endParaRPr lang="en-IN"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IN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IN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DED091A-3334-4891-84A2-8ABB5B4BEF45}" type="datetimeFigureOut">
              <a:rPr lang="en-US" smtClean="0"/>
              <a:pPr/>
              <a:t>12/20/2019</a:t>
            </a:fld>
            <a:endParaRPr lang="en-IN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IN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3E3229B-5A47-41F6-9B2A-DE5EDBCACE87}" type="slidenum">
              <a:rPr lang="en-IN" smtClean="0"/>
              <a:pPr/>
              <a:t>‹#›</a:t>
            </a:fld>
            <a:endParaRPr lang="en-IN"/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7780337" y="274639"/>
            <a:ext cx="2414588" cy="5851525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IN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536575" y="274639"/>
            <a:ext cx="7078663" cy="5851525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IN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DED091A-3334-4891-84A2-8ABB5B4BEF45}" type="datetimeFigureOut">
              <a:rPr lang="en-US" smtClean="0"/>
              <a:pPr/>
              <a:t>12/20/2019</a:t>
            </a:fld>
            <a:endParaRPr lang="en-IN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IN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3E3229B-5A47-41F6-9B2A-DE5EDBCACE87}" type="slidenum">
              <a:rPr lang="en-IN" smtClean="0"/>
              <a:pPr/>
              <a:t>‹#›</a:t>
            </a:fld>
            <a:endParaRPr lang="en-IN"/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IN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IN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DED091A-3334-4891-84A2-8ABB5B4BEF45}" type="datetimeFigureOut">
              <a:rPr lang="en-US" smtClean="0"/>
              <a:pPr/>
              <a:t>12/20/2019</a:t>
            </a:fld>
            <a:endParaRPr lang="en-IN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IN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3E3229B-5A47-41F6-9B2A-DE5EDBCACE87}" type="slidenum">
              <a:rPr lang="en-IN" smtClean="0"/>
              <a:pPr/>
              <a:t>‹#›</a:t>
            </a:fld>
            <a:endParaRPr lang="en-IN"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82506" y="4406901"/>
            <a:ext cx="84201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IN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82506" y="2906713"/>
            <a:ext cx="84201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DED091A-3334-4891-84A2-8ABB5B4BEF45}" type="datetimeFigureOut">
              <a:rPr lang="en-US" smtClean="0"/>
              <a:pPr/>
              <a:t>12/20/2019</a:t>
            </a:fld>
            <a:endParaRPr lang="en-IN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IN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3E3229B-5A47-41F6-9B2A-DE5EDBCACE87}" type="slidenum">
              <a:rPr lang="en-IN" smtClean="0"/>
              <a:pPr/>
              <a:t>‹#›</a:t>
            </a:fld>
            <a:endParaRPr lang="en-IN"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IN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536575" y="1600201"/>
            <a:ext cx="4746625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IN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5448300" y="1600201"/>
            <a:ext cx="4746625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IN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DED091A-3334-4891-84A2-8ABB5B4BEF45}" type="datetimeFigureOut">
              <a:rPr lang="en-US" smtClean="0"/>
              <a:pPr/>
              <a:t>12/20/2019</a:t>
            </a:fld>
            <a:endParaRPr lang="en-IN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IN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3E3229B-5A47-41F6-9B2A-DE5EDBCACE87}" type="slidenum">
              <a:rPr lang="en-IN" smtClean="0"/>
              <a:pPr/>
              <a:t>‹#›</a:t>
            </a:fld>
            <a:endParaRPr lang="en-IN"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95300" y="274638"/>
            <a:ext cx="89154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IN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95300" y="1535113"/>
            <a:ext cx="4376870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95300" y="2174875"/>
            <a:ext cx="4376870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IN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5032111" y="1535113"/>
            <a:ext cx="4378590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5032111" y="2174875"/>
            <a:ext cx="4378590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IN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DED091A-3334-4891-84A2-8ABB5B4BEF45}" type="datetimeFigureOut">
              <a:rPr lang="en-US" smtClean="0"/>
              <a:pPr/>
              <a:t>12/20/2019</a:t>
            </a:fld>
            <a:endParaRPr lang="en-IN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IN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3E3229B-5A47-41F6-9B2A-DE5EDBCACE87}" type="slidenum">
              <a:rPr lang="en-IN" smtClean="0"/>
              <a:pPr/>
              <a:t>‹#›</a:t>
            </a:fld>
            <a:endParaRPr lang="en-IN"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IN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DED091A-3334-4891-84A2-8ABB5B4BEF45}" type="datetimeFigureOut">
              <a:rPr lang="en-US" smtClean="0"/>
              <a:pPr/>
              <a:t>12/20/2019</a:t>
            </a:fld>
            <a:endParaRPr lang="en-IN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IN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3E3229B-5A47-41F6-9B2A-DE5EDBCACE87}" type="slidenum">
              <a:rPr lang="en-IN" smtClean="0"/>
              <a:pPr/>
              <a:t>‹#›</a:t>
            </a:fld>
            <a:endParaRPr lang="en-IN"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DED091A-3334-4891-84A2-8ABB5B4BEF45}" type="datetimeFigureOut">
              <a:rPr lang="en-US" smtClean="0"/>
              <a:pPr/>
              <a:t>12/20/2019</a:t>
            </a:fld>
            <a:endParaRPr lang="en-IN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IN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3E3229B-5A47-41F6-9B2A-DE5EDBCACE87}" type="slidenum">
              <a:rPr lang="en-IN" smtClean="0"/>
              <a:pPr/>
              <a:t>‹#›</a:t>
            </a:fld>
            <a:endParaRPr lang="en-IN"/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95300" y="273050"/>
            <a:ext cx="3259006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IN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72971" y="273051"/>
            <a:ext cx="5537729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IN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95300" y="1435101"/>
            <a:ext cx="3259006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DED091A-3334-4891-84A2-8ABB5B4BEF45}" type="datetimeFigureOut">
              <a:rPr lang="en-US" smtClean="0"/>
              <a:pPr/>
              <a:t>12/20/2019</a:t>
            </a:fld>
            <a:endParaRPr lang="en-IN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IN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3E3229B-5A47-41F6-9B2A-DE5EDBCACE87}" type="slidenum">
              <a:rPr lang="en-IN" smtClean="0"/>
              <a:pPr/>
              <a:t>‹#›</a:t>
            </a:fld>
            <a:endParaRPr lang="en-IN"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941645" y="4800600"/>
            <a:ext cx="59436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IN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941645" y="612775"/>
            <a:ext cx="59436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IN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941645" y="5367338"/>
            <a:ext cx="59436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DED091A-3334-4891-84A2-8ABB5B4BEF45}" type="datetimeFigureOut">
              <a:rPr lang="en-US" smtClean="0"/>
              <a:pPr/>
              <a:t>12/20/2019</a:t>
            </a:fld>
            <a:endParaRPr lang="en-IN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IN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3E3229B-5A47-41F6-9B2A-DE5EDBCACE87}" type="slidenum">
              <a:rPr lang="en-IN" smtClean="0"/>
              <a:pPr/>
              <a:t>‹#›</a:t>
            </a:fld>
            <a:endParaRPr lang="en-IN"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495300" y="274638"/>
            <a:ext cx="89154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smtClean="0"/>
              <a:t>Click to edit Master title style</a:t>
            </a:r>
            <a:endParaRPr lang="en-IN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95300" y="1600201"/>
            <a:ext cx="89154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IN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95300" y="6356351"/>
            <a:ext cx="23114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9DED091A-3334-4891-84A2-8ABB5B4BEF45}" type="datetimeFigureOut">
              <a:rPr lang="en-US" smtClean="0"/>
              <a:pPr/>
              <a:t>12/20/2019</a:t>
            </a:fld>
            <a:endParaRPr lang="en-IN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384550" y="6356351"/>
            <a:ext cx="31369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IN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7099300" y="6356351"/>
            <a:ext cx="23114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73E3229B-5A47-41F6-9B2A-DE5EDBCACE87}" type="slidenum">
              <a:rPr lang="en-IN" smtClean="0"/>
              <a:pPr/>
              <a:t>‹#›</a:t>
            </a:fld>
            <a:endParaRPr lang="en-IN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2.xml"/></Relationships>
</file>

<file path=ppt/slides/_rels/slide10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8.png"/><Relationship Id="rId2" Type="http://schemas.openxmlformats.org/officeDocument/2006/relationships/image" Target="../media/image127.png"/><Relationship Id="rId1" Type="http://schemas.openxmlformats.org/officeDocument/2006/relationships/slideLayout" Target="../slideLayouts/slideLayout2.xml"/></Relationships>
</file>

<file path=ppt/slides/_rels/slide10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0.png"/><Relationship Id="rId2" Type="http://schemas.openxmlformats.org/officeDocument/2006/relationships/image" Target="../media/image129.png"/><Relationship Id="rId1" Type="http://schemas.openxmlformats.org/officeDocument/2006/relationships/slideLayout" Target="../slideLayouts/slideLayout2.xml"/></Relationships>
</file>

<file path=ppt/slides/_rels/slide10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2.png"/><Relationship Id="rId2" Type="http://schemas.openxmlformats.org/officeDocument/2006/relationships/image" Target="../media/image131.png"/><Relationship Id="rId1" Type="http://schemas.openxmlformats.org/officeDocument/2006/relationships/slideLayout" Target="../slideLayouts/slideLayout2.xml"/></Relationships>
</file>

<file path=ppt/slides/_rels/slide10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2.png"/><Relationship Id="rId2" Type="http://schemas.openxmlformats.org/officeDocument/2006/relationships/image" Target="../media/image131.png"/><Relationship Id="rId1" Type="http://schemas.openxmlformats.org/officeDocument/2006/relationships/slideLayout" Target="../slideLayouts/slideLayout2.xml"/></Relationships>
</file>

<file path=ppt/slides/_rels/slide10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2.png"/><Relationship Id="rId2" Type="http://schemas.openxmlformats.org/officeDocument/2006/relationships/image" Target="../media/image131.png"/><Relationship Id="rId1" Type="http://schemas.openxmlformats.org/officeDocument/2006/relationships/slideLayout" Target="../slideLayouts/slideLayout2.xml"/></Relationships>
</file>

<file path=ppt/slides/_rels/slide10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4.png"/><Relationship Id="rId2" Type="http://schemas.openxmlformats.org/officeDocument/2006/relationships/image" Target="../media/image133.png"/><Relationship Id="rId1" Type="http://schemas.openxmlformats.org/officeDocument/2006/relationships/slideLayout" Target="../slideLayouts/slideLayout2.xml"/></Relationships>
</file>

<file path=ppt/slides/_rels/slide10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4.png"/><Relationship Id="rId2" Type="http://schemas.openxmlformats.org/officeDocument/2006/relationships/image" Target="../media/image133.png"/><Relationship Id="rId1" Type="http://schemas.openxmlformats.org/officeDocument/2006/relationships/slideLayout" Target="../slideLayouts/slideLayout2.xml"/></Relationships>
</file>

<file path=ppt/slides/_rels/slide10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4.png"/><Relationship Id="rId2" Type="http://schemas.openxmlformats.org/officeDocument/2006/relationships/image" Target="../media/image133.png"/><Relationship Id="rId1" Type="http://schemas.openxmlformats.org/officeDocument/2006/relationships/slideLayout" Target="../slideLayouts/slideLayout2.xml"/></Relationships>
</file>

<file path=ppt/slides/_rels/slide10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4.png"/><Relationship Id="rId2" Type="http://schemas.openxmlformats.org/officeDocument/2006/relationships/image" Target="../media/image133.png"/><Relationship Id="rId1" Type="http://schemas.openxmlformats.org/officeDocument/2006/relationships/slideLayout" Target="../slideLayouts/slideLayout2.xml"/></Relationships>
</file>

<file path=ppt/slides/_rels/slide10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4.png"/><Relationship Id="rId2" Type="http://schemas.openxmlformats.org/officeDocument/2006/relationships/image" Target="../media/image133.png"/><Relationship Id="rId1" Type="http://schemas.openxmlformats.org/officeDocument/2006/relationships/slideLayout" Target="../slideLayouts/slideLayout2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2.xml"/></Relationships>
</file>

<file path=ppt/slides/_rels/slide1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4.png"/><Relationship Id="rId2" Type="http://schemas.openxmlformats.org/officeDocument/2006/relationships/image" Target="../media/image133.png"/><Relationship Id="rId1" Type="http://schemas.openxmlformats.org/officeDocument/2006/relationships/slideLayout" Target="../slideLayouts/slideLayout2.xml"/></Relationships>
</file>

<file path=ppt/slides/_rels/slide1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4.png"/><Relationship Id="rId2" Type="http://schemas.openxmlformats.org/officeDocument/2006/relationships/image" Target="../media/image133.png"/><Relationship Id="rId1" Type="http://schemas.openxmlformats.org/officeDocument/2006/relationships/slideLayout" Target="../slideLayouts/slideLayout2.xml"/></Relationships>
</file>

<file path=ppt/slides/_rels/slide1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4.png"/><Relationship Id="rId2" Type="http://schemas.openxmlformats.org/officeDocument/2006/relationships/image" Target="../media/image133.png"/><Relationship Id="rId1" Type="http://schemas.openxmlformats.org/officeDocument/2006/relationships/slideLayout" Target="../slideLayouts/slideLayout2.xml"/></Relationships>
</file>

<file path=ppt/slides/_rels/slide1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6.png"/><Relationship Id="rId2" Type="http://schemas.openxmlformats.org/officeDocument/2006/relationships/image" Target="../media/image135.png"/><Relationship Id="rId1" Type="http://schemas.openxmlformats.org/officeDocument/2006/relationships/slideLayout" Target="../slideLayouts/slideLayout2.xml"/></Relationships>
</file>

<file path=ppt/slides/_rels/slide1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8.png"/><Relationship Id="rId2" Type="http://schemas.openxmlformats.org/officeDocument/2006/relationships/image" Target="../media/image137.png"/><Relationship Id="rId1" Type="http://schemas.openxmlformats.org/officeDocument/2006/relationships/slideLayout" Target="../slideLayouts/slideLayout2.xml"/></Relationships>
</file>

<file path=ppt/slides/_rels/slide1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0.png"/><Relationship Id="rId2" Type="http://schemas.openxmlformats.org/officeDocument/2006/relationships/image" Target="../media/image139.png"/><Relationship Id="rId1" Type="http://schemas.openxmlformats.org/officeDocument/2006/relationships/slideLayout" Target="../slideLayouts/slideLayout2.xml"/></Relationships>
</file>

<file path=ppt/slides/_rels/slide1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0.png"/><Relationship Id="rId2" Type="http://schemas.openxmlformats.org/officeDocument/2006/relationships/image" Target="../media/image139.png"/><Relationship Id="rId1" Type="http://schemas.openxmlformats.org/officeDocument/2006/relationships/slideLayout" Target="../slideLayouts/slideLayout2.xml"/></Relationships>
</file>

<file path=ppt/slides/_rels/slide1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2.png"/><Relationship Id="rId2" Type="http://schemas.openxmlformats.org/officeDocument/2006/relationships/image" Target="../media/image141.png"/><Relationship Id="rId1" Type="http://schemas.openxmlformats.org/officeDocument/2006/relationships/slideLayout" Target="../slideLayouts/slideLayout2.xml"/></Relationships>
</file>

<file path=ppt/slides/_rels/slide1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2.png"/><Relationship Id="rId2" Type="http://schemas.openxmlformats.org/officeDocument/2006/relationships/image" Target="../media/image141.png"/><Relationship Id="rId1" Type="http://schemas.openxmlformats.org/officeDocument/2006/relationships/slideLayout" Target="../slideLayouts/slideLayout2.xml"/></Relationships>
</file>

<file path=ppt/slides/_rels/slide1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2.png"/><Relationship Id="rId2" Type="http://schemas.openxmlformats.org/officeDocument/2006/relationships/image" Target="../media/image141.png"/><Relationship Id="rId1" Type="http://schemas.openxmlformats.org/officeDocument/2006/relationships/slideLayout" Target="../slideLayouts/slideLayout2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2.xml"/></Relationships>
</file>

<file path=ppt/slides/_rels/slide1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2.png"/><Relationship Id="rId2" Type="http://schemas.openxmlformats.org/officeDocument/2006/relationships/image" Target="../media/image141.png"/><Relationship Id="rId1" Type="http://schemas.openxmlformats.org/officeDocument/2006/relationships/slideLayout" Target="../slideLayouts/slideLayout2.xml"/></Relationships>
</file>

<file path=ppt/slides/_rels/slide1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2.png"/><Relationship Id="rId2" Type="http://schemas.openxmlformats.org/officeDocument/2006/relationships/image" Target="../media/image141.png"/><Relationship Id="rId1" Type="http://schemas.openxmlformats.org/officeDocument/2006/relationships/slideLayout" Target="../slideLayouts/slideLayout2.xml"/></Relationships>
</file>

<file path=ppt/slides/_rels/slide1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2.png"/><Relationship Id="rId2" Type="http://schemas.openxmlformats.org/officeDocument/2006/relationships/image" Target="../media/image141.png"/><Relationship Id="rId1" Type="http://schemas.openxmlformats.org/officeDocument/2006/relationships/slideLayout" Target="../slideLayouts/slideLayout2.xml"/></Relationships>
</file>

<file path=ppt/slides/_rels/slide1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4.png"/><Relationship Id="rId2" Type="http://schemas.openxmlformats.org/officeDocument/2006/relationships/image" Target="../media/image143.png"/><Relationship Id="rId1" Type="http://schemas.openxmlformats.org/officeDocument/2006/relationships/slideLayout" Target="../slideLayouts/slideLayout2.xml"/></Relationships>
</file>

<file path=ppt/slides/_rels/slide1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6.png"/><Relationship Id="rId2" Type="http://schemas.openxmlformats.org/officeDocument/2006/relationships/image" Target="../media/image145.png"/><Relationship Id="rId1" Type="http://schemas.openxmlformats.org/officeDocument/2006/relationships/slideLayout" Target="../slideLayouts/slideLayout2.xml"/></Relationships>
</file>

<file path=ppt/slides/_rels/slide1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6.png"/><Relationship Id="rId2" Type="http://schemas.openxmlformats.org/officeDocument/2006/relationships/image" Target="../media/image145.png"/><Relationship Id="rId1" Type="http://schemas.openxmlformats.org/officeDocument/2006/relationships/slideLayout" Target="../slideLayouts/slideLayout2.xml"/></Relationships>
</file>

<file path=ppt/slides/_rels/slide1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8.png"/><Relationship Id="rId2" Type="http://schemas.openxmlformats.org/officeDocument/2006/relationships/image" Target="../media/image147.png"/><Relationship Id="rId1" Type="http://schemas.openxmlformats.org/officeDocument/2006/relationships/slideLayout" Target="../slideLayouts/slideLayout2.xml"/></Relationships>
</file>

<file path=ppt/slides/_rels/slide1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8.png"/><Relationship Id="rId2" Type="http://schemas.openxmlformats.org/officeDocument/2006/relationships/image" Target="../media/image147.png"/><Relationship Id="rId1" Type="http://schemas.openxmlformats.org/officeDocument/2006/relationships/slideLayout" Target="../slideLayouts/slideLayout2.xml"/></Relationships>
</file>

<file path=ppt/slides/_rels/slide1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8.png"/><Relationship Id="rId2" Type="http://schemas.openxmlformats.org/officeDocument/2006/relationships/image" Target="../media/image147.png"/><Relationship Id="rId1" Type="http://schemas.openxmlformats.org/officeDocument/2006/relationships/slideLayout" Target="../slideLayouts/slideLayout2.xml"/></Relationships>
</file>

<file path=ppt/slides/_rels/slide1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8.png"/><Relationship Id="rId2" Type="http://schemas.openxmlformats.org/officeDocument/2006/relationships/image" Target="../media/image147.png"/><Relationship Id="rId1" Type="http://schemas.openxmlformats.org/officeDocument/2006/relationships/slideLayout" Target="../slideLayouts/slideLayout2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2.xml"/></Relationships>
</file>

<file path=ppt/slides/_rels/slide1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8.png"/><Relationship Id="rId2" Type="http://schemas.openxmlformats.org/officeDocument/2006/relationships/image" Target="../media/image147.png"/><Relationship Id="rId1" Type="http://schemas.openxmlformats.org/officeDocument/2006/relationships/slideLayout" Target="../slideLayouts/slideLayout2.xml"/></Relationships>
</file>

<file path=ppt/slides/_rels/slide1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0.png"/><Relationship Id="rId2" Type="http://schemas.openxmlformats.org/officeDocument/2006/relationships/image" Target="../media/image149.png"/><Relationship Id="rId1" Type="http://schemas.openxmlformats.org/officeDocument/2006/relationships/slideLayout" Target="../slideLayouts/slideLayout2.xml"/></Relationships>
</file>

<file path=ppt/slides/_rels/slide1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0.png"/><Relationship Id="rId2" Type="http://schemas.openxmlformats.org/officeDocument/2006/relationships/image" Target="../media/image149.png"/><Relationship Id="rId1" Type="http://schemas.openxmlformats.org/officeDocument/2006/relationships/slideLayout" Target="../slideLayouts/slideLayout2.xml"/></Relationships>
</file>

<file path=ppt/slides/_rels/slide1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2.png"/><Relationship Id="rId2" Type="http://schemas.openxmlformats.org/officeDocument/2006/relationships/image" Target="../media/image151.png"/><Relationship Id="rId1" Type="http://schemas.openxmlformats.org/officeDocument/2006/relationships/slideLayout" Target="../slideLayouts/slideLayout2.xml"/></Relationships>
</file>

<file path=ppt/slides/_rels/slide1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4.png"/><Relationship Id="rId2" Type="http://schemas.openxmlformats.org/officeDocument/2006/relationships/image" Target="../media/image153.png"/><Relationship Id="rId1" Type="http://schemas.openxmlformats.org/officeDocument/2006/relationships/slideLayout" Target="../slideLayouts/slideLayout2.xml"/></Relationships>
</file>

<file path=ppt/slides/_rels/slide1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6.png"/><Relationship Id="rId2" Type="http://schemas.openxmlformats.org/officeDocument/2006/relationships/image" Target="../media/image155.png"/><Relationship Id="rId1" Type="http://schemas.openxmlformats.org/officeDocument/2006/relationships/slideLayout" Target="../slideLayouts/slideLayout2.xml"/></Relationships>
</file>

<file path=ppt/slides/_rels/slide1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8.png"/><Relationship Id="rId2" Type="http://schemas.openxmlformats.org/officeDocument/2006/relationships/image" Target="../media/image157.png"/><Relationship Id="rId1" Type="http://schemas.openxmlformats.org/officeDocument/2006/relationships/slideLayout" Target="../slideLayouts/slideLayout2.xml"/></Relationships>
</file>

<file path=ppt/slides/_rels/slide1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8.png"/><Relationship Id="rId2" Type="http://schemas.openxmlformats.org/officeDocument/2006/relationships/image" Target="../media/image157.png"/><Relationship Id="rId1" Type="http://schemas.openxmlformats.org/officeDocument/2006/relationships/slideLayout" Target="../slideLayouts/slideLayout2.xml"/></Relationships>
</file>

<file path=ppt/slides/_rels/slide1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8.png"/><Relationship Id="rId2" Type="http://schemas.openxmlformats.org/officeDocument/2006/relationships/image" Target="../media/image157.png"/><Relationship Id="rId1" Type="http://schemas.openxmlformats.org/officeDocument/2006/relationships/slideLayout" Target="../slideLayouts/slideLayout2.xml"/></Relationships>
</file>

<file path=ppt/slides/_rels/slide1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0.png"/><Relationship Id="rId2" Type="http://schemas.openxmlformats.org/officeDocument/2006/relationships/image" Target="../media/image159.png"/><Relationship Id="rId1" Type="http://schemas.openxmlformats.org/officeDocument/2006/relationships/slideLayout" Target="../slideLayouts/slideLayout2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2.xml"/></Relationships>
</file>

<file path=ppt/slides/_rels/slide1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0.png"/><Relationship Id="rId2" Type="http://schemas.openxmlformats.org/officeDocument/2006/relationships/image" Target="../media/image159.png"/><Relationship Id="rId1" Type="http://schemas.openxmlformats.org/officeDocument/2006/relationships/slideLayout" Target="../slideLayouts/slideLayout2.xml"/></Relationships>
</file>

<file path=ppt/slides/_rels/slide1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0.png"/><Relationship Id="rId2" Type="http://schemas.openxmlformats.org/officeDocument/2006/relationships/image" Target="../media/image159.png"/><Relationship Id="rId1" Type="http://schemas.openxmlformats.org/officeDocument/2006/relationships/slideLayout" Target="../slideLayouts/slideLayout2.xml"/></Relationships>
</file>

<file path=ppt/slides/_rels/slide1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0.png"/><Relationship Id="rId2" Type="http://schemas.openxmlformats.org/officeDocument/2006/relationships/image" Target="../media/image159.png"/><Relationship Id="rId1" Type="http://schemas.openxmlformats.org/officeDocument/2006/relationships/slideLayout" Target="../slideLayouts/slideLayout2.xml"/></Relationships>
</file>

<file path=ppt/slides/_rels/slide1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2.png"/><Relationship Id="rId2" Type="http://schemas.openxmlformats.org/officeDocument/2006/relationships/image" Target="../media/image161.png"/><Relationship Id="rId1" Type="http://schemas.openxmlformats.org/officeDocument/2006/relationships/slideLayout" Target="../slideLayouts/slideLayout2.xml"/></Relationships>
</file>

<file path=ppt/slides/_rels/slide1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4.png"/><Relationship Id="rId2" Type="http://schemas.openxmlformats.org/officeDocument/2006/relationships/image" Target="../media/image163.png"/><Relationship Id="rId1" Type="http://schemas.openxmlformats.org/officeDocument/2006/relationships/slideLayout" Target="../slideLayouts/slideLayout2.xml"/></Relationships>
</file>

<file path=ppt/slides/_rels/slide1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4.png"/><Relationship Id="rId2" Type="http://schemas.openxmlformats.org/officeDocument/2006/relationships/image" Target="../media/image163.png"/><Relationship Id="rId1" Type="http://schemas.openxmlformats.org/officeDocument/2006/relationships/slideLayout" Target="../slideLayouts/slideLayout2.xml"/></Relationships>
</file>

<file path=ppt/slides/_rels/slide1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6.png"/><Relationship Id="rId2" Type="http://schemas.openxmlformats.org/officeDocument/2006/relationships/image" Target="../media/image165.png"/><Relationship Id="rId1" Type="http://schemas.openxmlformats.org/officeDocument/2006/relationships/slideLayout" Target="../slideLayouts/slideLayout2.xml"/></Relationships>
</file>

<file path=ppt/slides/_rels/slide1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8.png"/><Relationship Id="rId2" Type="http://schemas.openxmlformats.org/officeDocument/2006/relationships/image" Target="../media/image167.png"/><Relationship Id="rId1" Type="http://schemas.openxmlformats.org/officeDocument/2006/relationships/slideLayout" Target="../slideLayouts/slideLayout2.xml"/></Relationships>
</file>

<file path=ppt/slides/_rels/slide1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0.png"/><Relationship Id="rId2" Type="http://schemas.openxmlformats.org/officeDocument/2006/relationships/image" Target="../media/image169.png"/><Relationship Id="rId1" Type="http://schemas.openxmlformats.org/officeDocument/2006/relationships/slideLayout" Target="../slideLayouts/slideLayout2.xml"/></Relationships>
</file>

<file path=ppt/slides/_rels/slide1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0.png"/><Relationship Id="rId2" Type="http://schemas.openxmlformats.org/officeDocument/2006/relationships/image" Target="../media/image169.png"/><Relationship Id="rId1" Type="http://schemas.openxmlformats.org/officeDocument/2006/relationships/slideLayout" Target="../slideLayouts/slideLayout2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2.xml"/></Relationships>
</file>

<file path=ppt/slides/_rels/slide1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0.png"/><Relationship Id="rId2" Type="http://schemas.openxmlformats.org/officeDocument/2006/relationships/image" Target="../media/image169.png"/><Relationship Id="rId1" Type="http://schemas.openxmlformats.org/officeDocument/2006/relationships/slideLayout" Target="../slideLayouts/slideLayout2.xml"/></Relationships>
</file>

<file path=ppt/slides/_rels/slide1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0.png"/><Relationship Id="rId2" Type="http://schemas.openxmlformats.org/officeDocument/2006/relationships/image" Target="../media/image169.png"/><Relationship Id="rId1" Type="http://schemas.openxmlformats.org/officeDocument/2006/relationships/slideLayout" Target="../slideLayouts/slideLayout2.xml"/></Relationships>
</file>

<file path=ppt/slides/_rels/slide1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2.png"/><Relationship Id="rId2" Type="http://schemas.openxmlformats.org/officeDocument/2006/relationships/image" Target="../media/image171.png"/><Relationship Id="rId1" Type="http://schemas.openxmlformats.org/officeDocument/2006/relationships/slideLayout" Target="../slideLayouts/slideLayout2.xml"/></Relationships>
</file>

<file path=ppt/slides/_rels/slide1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2.png"/><Relationship Id="rId2" Type="http://schemas.openxmlformats.org/officeDocument/2006/relationships/image" Target="../media/image171.png"/><Relationship Id="rId1" Type="http://schemas.openxmlformats.org/officeDocument/2006/relationships/slideLayout" Target="../slideLayouts/slideLayout2.xml"/></Relationships>
</file>

<file path=ppt/slides/_rels/slide1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2.png"/><Relationship Id="rId2" Type="http://schemas.openxmlformats.org/officeDocument/2006/relationships/image" Target="../media/image171.png"/><Relationship Id="rId1" Type="http://schemas.openxmlformats.org/officeDocument/2006/relationships/slideLayout" Target="../slideLayouts/slideLayout2.xml"/></Relationships>
</file>

<file path=ppt/slides/_rels/slide1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2.png"/><Relationship Id="rId2" Type="http://schemas.openxmlformats.org/officeDocument/2006/relationships/image" Target="../media/image171.png"/><Relationship Id="rId1" Type="http://schemas.openxmlformats.org/officeDocument/2006/relationships/slideLayout" Target="../slideLayouts/slideLayout2.xml"/></Relationships>
</file>

<file path=ppt/slides/_rels/slide1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2.png"/><Relationship Id="rId2" Type="http://schemas.openxmlformats.org/officeDocument/2006/relationships/image" Target="../media/image171.png"/><Relationship Id="rId1" Type="http://schemas.openxmlformats.org/officeDocument/2006/relationships/slideLayout" Target="../slideLayouts/slideLayout2.xml"/></Relationships>
</file>

<file path=ppt/slides/_rels/slide1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4.png"/><Relationship Id="rId2" Type="http://schemas.openxmlformats.org/officeDocument/2006/relationships/image" Target="../media/image173.png"/><Relationship Id="rId1" Type="http://schemas.openxmlformats.org/officeDocument/2006/relationships/slideLayout" Target="../slideLayouts/slideLayout2.xml"/></Relationships>
</file>

<file path=ppt/slides/_rels/slide15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4.png"/><Relationship Id="rId2" Type="http://schemas.openxmlformats.org/officeDocument/2006/relationships/image" Target="../media/image173.png"/><Relationship Id="rId1" Type="http://schemas.openxmlformats.org/officeDocument/2006/relationships/slideLayout" Target="../slideLayouts/slideLayout2.xml"/></Relationships>
</file>

<file path=ppt/slides/_rels/slide15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6.png"/><Relationship Id="rId2" Type="http://schemas.openxmlformats.org/officeDocument/2006/relationships/image" Target="../media/image175.png"/><Relationship Id="rId1" Type="http://schemas.openxmlformats.org/officeDocument/2006/relationships/slideLayout" Target="../slideLayouts/slideLayout2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2.xml"/></Relationships>
</file>

<file path=ppt/slides/_rels/slide16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8.png"/><Relationship Id="rId2" Type="http://schemas.openxmlformats.org/officeDocument/2006/relationships/image" Target="../media/image177.png"/><Relationship Id="rId1" Type="http://schemas.openxmlformats.org/officeDocument/2006/relationships/slideLayout" Target="../slideLayouts/slideLayout2.xml"/></Relationships>
</file>

<file path=ppt/slides/_rels/slide16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0.png"/><Relationship Id="rId2" Type="http://schemas.openxmlformats.org/officeDocument/2006/relationships/image" Target="../media/image179.png"/><Relationship Id="rId1" Type="http://schemas.openxmlformats.org/officeDocument/2006/relationships/slideLayout" Target="../slideLayouts/slideLayout2.xml"/></Relationships>
</file>

<file path=ppt/slides/_rels/slide16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2.png"/><Relationship Id="rId2" Type="http://schemas.openxmlformats.org/officeDocument/2006/relationships/image" Target="../media/image181.png"/><Relationship Id="rId1" Type="http://schemas.openxmlformats.org/officeDocument/2006/relationships/slideLayout" Target="../slideLayouts/slideLayout2.xml"/></Relationships>
</file>

<file path=ppt/slides/_rels/slide16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4.png"/><Relationship Id="rId2" Type="http://schemas.openxmlformats.org/officeDocument/2006/relationships/image" Target="../media/image183.png"/><Relationship Id="rId1" Type="http://schemas.openxmlformats.org/officeDocument/2006/relationships/slideLayout" Target="../slideLayouts/slideLayout2.xml"/></Relationships>
</file>

<file path=ppt/slides/_rels/slide16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6.png"/><Relationship Id="rId2" Type="http://schemas.openxmlformats.org/officeDocument/2006/relationships/image" Target="../media/image185.png"/><Relationship Id="rId1" Type="http://schemas.openxmlformats.org/officeDocument/2006/relationships/slideLayout" Target="../slideLayouts/slideLayout2.xml"/></Relationships>
</file>

<file path=ppt/slides/_rels/slide16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8.png"/><Relationship Id="rId2" Type="http://schemas.openxmlformats.org/officeDocument/2006/relationships/image" Target="../media/image187.png"/><Relationship Id="rId1" Type="http://schemas.openxmlformats.org/officeDocument/2006/relationships/slideLayout" Target="../slideLayouts/slideLayout2.xml"/></Relationships>
</file>

<file path=ppt/slides/_rels/slide16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0.png"/><Relationship Id="rId2" Type="http://schemas.openxmlformats.org/officeDocument/2006/relationships/image" Target="../media/image189.png"/><Relationship Id="rId1" Type="http://schemas.openxmlformats.org/officeDocument/2006/relationships/slideLayout" Target="../slideLayouts/slideLayout2.xml"/></Relationships>
</file>

<file path=ppt/slides/_rels/slide16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0.png"/><Relationship Id="rId2" Type="http://schemas.openxmlformats.org/officeDocument/2006/relationships/image" Target="../media/image189.png"/><Relationship Id="rId1" Type="http://schemas.openxmlformats.org/officeDocument/2006/relationships/slideLayout" Target="../slideLayouts/slideLayout2.xml"/></Relationships>
</file>

<file path=ppt/slides/_rels/slide16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0.png"/><Relationship Id="rId2" Type="http://schemas.openxmlformats.org/officeDocument/2006/relationships/image" Target="../media/image189.png"/><Relationship Id="rId1" Type="http://schemas.openxmlformats.org/officeDocument/2006/relationships/slideLayout" Target="../slideLayouts/slideLayout2.xml"/></Relationships>
</file>

<file path=ppt/slides/_rels/slide16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2.png"/><Relationship Id="rId2" Type="http://schemas.openxmlformats.org/officeDocument/2006/relationships/image" Target="../media/image191.png"/><Relationship Id="rId1" Type="http://schemas.openxmlformats.org/officeDocument/2006/relationships/slideLayout" Target="../slideLayouts/slideLayout2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2.xml"/></Relationships>
</file>

<file path=ppt/slides/_rels/slide17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4.png"/><Relationship Id="rId2" Type="http://schemas.openxmlformats.org/officeDocument/2006/relationships/image" Target="../media/image193.png"/><Relationship Id="rId1" Type="http://schemas.openxmlformats.org/officeDocument/2006/relationships/slideLayout" Target="../slideLayouts/slideLayout2.xml"/></Relationships>
</file>

<file path=ppt/slides/_rels/slide17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4.png"/><Relationship Id="rId2" Type="http://schemas.openxmlformats.org/officeDocument/2006/relationships/image" Target="../media/image193.png"/><Relationship Id="rId1" Type="http://schemas.openxmlformats.org/officeDocument/2006/relationships/slideLayout" Target="../slideLayouts/slideLayout2.xml"/></Relationships>
</file>

<file path=ppt/slides/_rels/slide17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4.png"/><Relationship Id="rId2" Type="http://schemas.openxmlformats.org/officeDocument/2006/relationships/image" Target="../media/image193.png"/><Relationship Id="rId1" Type="http://schemas.openxmlformats.org/officeDocument/2006/relationships/slideLayout" Target="../slideLayouts/slideLayout2.xml"/></Relationships>
</file>

<file path=ppt/slides/_rels/slide17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6.png"/><Relationship Id="rId2" Type="http://schemas.openxmlformats.org/officeDocument/2006/relationships/image" Target="../media/image195.png"/><Relationship Id="rId1" Type="http://schemas.openxmlformats.org/officeDocument/2006/relationships/slideLayout" Target="../slideLayouts/slideLayout2.xml"/></Relationships>
</file>

<file path=ppt/slides/_rels/slide17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8.png"/><Relationship Id="rId2" Type="http://schemas.openxmlformats.org/officeDocument/2006/relationships/image" Target="../media/image197.png"/><Relationship Id="rId1" Type="http://schemas.openxmlformats.org/officeDocument/2006/relationships/slideLayout" Target="../slideLayouts/slideLayout2.xml"/></Relationships>
</file>

<file path=ppt/slides/_rels/slide17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0.png"/><Relationship Id="rId2" Type="http://schemas.openxmlformats.org/officeDocument/2006/relationships/image" Target="../media/image199.png"/><Relationship Id="rId1" Type="http://schemas.openxmlformats.org/officeDocument/2006/relationships/slideLayout" Target="../slideLayouts/slideLayout2.xml"/></Relationships>
</file>

<file path=ppt/slides/_rels/slide17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0.png"/><Relationship Id="rId2" Type="http://schemas.openxmlformats.org/officeDocument/2006/relationships/image" Target="../media/image199.png"/><Relationship Id="rId1" Type="http://schemas.openxmlformats.org/officeDocument/2006/relationships/slideLayout" Target="../slideLayouts/slideLayout2.xml"/></Relationships>
</file>

<file path=ppt/slides/_rels/slide17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2.png"/><Relationship Id="rId2" Type="http://schemas.openxmlformats.org/officeDocument/2006/relationships/image" Target="../media/image201.png"/><Relationship Id="rId1" Type="http://schemas.openxmlformats.org/officeDocument/2006/relationships/slideLayout" Target="../slideLayouts/slideLayout2.xml"/></Relationships>
</file>

<file path=ppt/slides/_rels/slide17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4.png"/><Relationship Id="rId2" Type="http://schemas.openxmlformats.org/officeDocument/2006/relationships/image" Target="../media/image203.png"/><Relationship Id="rId1" Type="http://schemas.openxmlformats.org/officeDocument/2006/relationships/slideLayout" Target="../slideLayouts/slideLayout2.xml"/></Relationships>
</file>

<file path=ppt/slides/_rels/slide17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6.png"/><Relationship Id="rId2" Type="http://schemas.openxmlformats.org/officeDocument/2006/relationships/image" Target="../media/image205.png"/><Relationship Id="rId1" Type="http://schemas.openxmlformats.org/officeDocument/2006/relationships/slideLayout" Target="../slideLayouts/slideLayout2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png"/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2.xml"/></Relationships>
</file>

<file path=ppt/slides/_rels/slide18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8.png"/><Relationship Id="rId2" Type="http://schemas.openxmlformats.org/officeDocument/2006/relationships/image" Target="../media/image207.png"/><Relationship Id="rId1" Type="http://schemas.openxmlformats.org/officeDocument/2006/relationships/slideLayout" Target="../slideLayouts/slideLayout2.xml"/></Relationships>
</file>

<file path=ppt/slides/_rels/slide18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0.png"/><Relationship Id="rId2" Type="http://schemas.openxmlformats.org/officeDocument/2006/relationships/image" Target="../media/image209.png"/><Relationship Id="rId1" Type="http://schemas.openxmlformats.org/officeDocument/2006/relationships/slideLayout" Target="../slideLayouts/slideLayout2.xml"/></Relationships>
</file>

<file path=ppt/slides/_rels/slide18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2.png"/><Relationship Id="rId2" Type="http://schemas.openxmlformats.org/officeDocument/2006/relationships/image" Target="../media/image211.png"/><Relationship Id="rId1" Type="http://schemas.openxmlformats.org/officeDocument/2006/relationships/slideLayout" Target="../slideLayouts/slideLayout2.xml"/></Relationships>
</file>

<file path=ppt/slides/_rels/slide18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4.png"/><Relationship Id="rId2" Type="http://schemas.openxmlformats.org/officeDocument/2006/relationships/image" Target="../media/image213.png"/><Relationship Id="rId1" Type="http://schemas.openxmlformats.org/officeDocument/2006/relationships/slideLayout" Target="../slideLayouts/slideLayout2.xml"/></Relationships>
</file>

<file path=ppt/slides/_rels/slide18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6.png"/><Relationship Id="rId2" Type="http://schemas.openxmlformats.org/officeDocument/2006/relationships/image" Target="../media/image215.png"/><Relationship Id="rId1" Type="http://schemas.openxmlformats.org/officeDocument/2006/relationships/slideLayout" Target="../slideLayouts/slideLayout2.xml"/></Relationships>
</file>

<file path=ppt/slides/_rels/slide18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8.png"/><Relationship Id="rId2" Type="http://schemas.openxmlformats.org/officeDocument/2006/relationships/image" Target="../media/image217.png"/><Relationship Id="rId1" Type="http://schemas.openxmlformats.org/officeDocument/2006/relationships/slideLayout" Target="../slideLayouts/slideLayout2.xml"/></Relationships>
</file>

<file path=ppt/slides/_rels/slide18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8.png"/><Relationship Id="rId2" Type="http://schemas.openxmlformats.org/officeDocument/2006/relationships/image" Target="../media/image217.png"/><Relationship Id="rId1" Type="http://schemas.openxmlformats.org/officeDocument/2006/relationships/slideLayout" Target="../slideLayouts/slideLayout2.xml"/></Relationships>
</file>

<file path=ppt/slides/_rels/slide18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0.png"/><Relationship Id="rId2" Type="http://schemas.openxmlformats.org/officeDocument/2006/relationships/image" Target="../media/image219.png"/><Relationship Id="rId1" Type="http://schemas.openxmlformats.org/officeDocument/2006/relationships/slideLayout" Target="../slideLayouts/slideLayout2.xml"/></Relationships>
</file>

<file path=ppt/slides/_rels/slide18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2.png"/><Relationship Id="rId2" Type="http://schemas.openxmlformats.org/officeDocument/2006/relationships/image" Target="../media/image221.png"/><Relationship Id="rId1" Type="http://schemas.openxmlformats.org/officeDocument/2006/relationships/slideLayout" Target="../slideLayouts/slideLayout2.xml"/></Relationships>
</file>

<file path=ppt/slides/_rels/slide18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4.png"/><Relationship Id="rId2" Type="http://schemas.openxmlformats.org/officeDocument/2006/relationships/image" Target="../media/image223.png"/><Relationship Id="rId1" Type="http://schemas.openxmlformats.org/officeDocument/2006/relationships/slideLayout" Target="../slideLayouts/slideLayout2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png"/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2.xml"/></Relationships>
</file>

<file path=ppt/slides/_rels/slide19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4.png"/><Relationship Id="rId2" Type="http://schemas.openxmlformats.org/officeDocument/2006/relationships/image" Target="../media/image223.png"/><Relationship Id="rId1" Type="http://schemas.openxmlformats.org/officeDocument/2006/relationships/slideLayout" Target="../slideLayouts/slideLayout2.xml"/></Relationships>
</file>

<file path=ppt/slides/_rels/slide19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6.png"/><Relationship Id="rId2" Type="http://schemas.openxmlformats.org/officeDocument/2006/relationships/image" Target="../media/image225.png"/><Relationship Id="rId1" Type="http://schemas.openxmlformats.org/officeDocument/2006/relationships/slideLayout" Target="../slideLayouts/slideLayout2.xml"/></Relationships>
</file>

<file path=ppt/slides/_rels/slide19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6.png"/><Relationship Id="rId2" Type="http://schemas.openxmlformats.org/officeDocument/2006/relationships/image" Target="../media/image225.png"/><Relationship Id="rId1" Type="http://schemas.openxmlformats.org/officeDocument/2006/relationships/slideLayout" Target="../slideLayouts/slideLayout2.xml"/></Relationships>
</file>

<file path=ppt/slides/_rels/slide19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8.png"/><Relationship Id="rId2" Type="http://schemas.openxmlformats.org/officeDocument/2006/relationships/image" Target="../media/image227.png"/><Relationship Id="rId1" Type="http://schemas.openxmlformats.org/officeDocument/2006/relationships/slideLayout" Target="../slideLayouts/slideLayout2.xml"/></Relationships>
</file>

<file path=ppt/slides/_rels/slide19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0.png"/><Relationship Id="rId2" Type="http://schemas.openxmlformats.org/officeDocument/2006/relationships/image" Target="../media/image229.png"/><Relationship Id="rId1" Type="http://schemas.openxmlformats.org/officeDocument/2006/relationships/slideLayout" Target="../slideLayouts/slideLayout2.xml"/></Relationships>
</file>

<file path=ppt/slides/_rels/slide19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2.png"/><Relationship Id="rId2" Type="http://schemas.openxmlformats.org/officeDocument/2006/relationships/image" Target="../media/image231.png"/><Relationship Id="rId1" Type="http://schemas.openxmlformats.org/officeDocument/2006/relationships/slideLayout" Target="../slideLayouts/slideLayout2.xml"/></Relationships>
</file>

<file path=ppt/slides/_rels/slide19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2.png"/><Relationship Id="rId2" Type="http://schemas.openxmlformats.org/officeDocument/2006/relationships/image" Target="../media/image231.png"/><Relationship Id="rId1" Type="http://schemas.openxmlformats.org/officeDocument/2006/relationships/slideLayout" Target="../slideLayouts/slideLayout2.xml"/></Relationships>
</file>

<file path=ppt/slides/_rels/slide19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4.png"/><Relationship Id="rId2" Type="http://schemas.openxmlformats.org/officeDocument/2006/relationships/image" Target="../media/image233.png"/><Relationship Id="rId1" Type="http://schemas.openxmlformats.org/officeDocument/2006/relationships/slideLayout" Target="../slideLayouts/slideLayout2.xml"/></Relationships>
</file>

<file path=ppt/slides/_rels/slide19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6.png"/><Relationship Id="rId2" Type="http://schemas.openxmlformats.org/officeDocument/2006/relationships/image" Target="../media/image235.png"/><Relationship Id="rId1" Type="http://schemas.openxmlformats.org/officeDocument/2006/relationships/slideLayout" Target="../slideLayouts/slideLayout2.xml"/></Relationships>
</file>

<file path=ppt/slides/_rels/slide19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8.png"/><Relationship Id="rId2" Type="http://schemas.openxmlformats.org/officeDocument/2006/relationships/image" Target="../media/image237.png"/><Relationship Id="rId1" Type="http://schemas.openxmlformats.org/officeDocument/2006/relationships/slideLayout" Target="../slideLayouts/slideLayout2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image" Target="../media/image19.png"/><Relationship Id="rId1" Type="http://schemas.openxmlformats.org/officeDocument/2006/relationships/slideLayout" Target="../slideLayouts/slideLayout2.xml"/></Relationships>
</file>

<file path=ppt/slides/_rels/slide20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8.png"/><Relationship Id="rId2" Type="http://schemas.openxmlformats.org/officeDocument/2006/relationships/image" Target="../media/image237.png"/><Relationship Id="rId1" Type="http://schemas.openxmlformats.org/officeDocument/2006/relationships/slideLayout" Target="../slideLayouts/slideLayout2.xml"/></Relationships>
</file>

<file path=ppt/slides/_rels/slide20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8.png"/><Relationship Id="rId2" Type="http://schemas.openxmlformats.org/officeDocument/2006/relationships/image" Target="../media/image237.png"/><Relationship Id="rId1" Type="http://schemas.openxmlformats.org/officeDocument/2006/relationships/slideLayout" Target="../slideLayouts/slideLayout2.xml"/></Relationships>
</file>

<file path=ppt/slides/_rels/slide20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0.png"/><Relationship Id="rId2" Type="http://schemas.openxmlformats.org/officeDocument/2006/relationships/image" Target="../media/image239.png"/><Relationship Id="rId1" Type="http://schemas.openxmlformats.org/officeDocument/2006/relationships/slideLayout" Target="../slideLayouts/slideLayout2.xml"/></Relationships>
</file>

<file path=ppt/slides/_rels/slide20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2.png"/><Relationship Id="rId2" Type="http://schemas.openxmlformats.org/officeDocument/2006/relationships/image" Target="../media/image241.png"/><Relationship Id="rId1" Type="http://schemas.openxmlformats.org/officeDocument/2006/relationships/slideLayout" Target="../slideLayouts/slideLayout2.xml"/></Relationships>
</file>

<file path=ppt/slides/_rels/slide20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4.png"/><Relationship Id="rId2" Type="http://schemas.openxmlformats.org/officeDocument/2006/relationships/image" Target="../media/image243.png"/><Relationship Id="rId1" Type="http://schemas.openxmlformats.org/officeDocument/2006/relationships/slideLayout" Target="../slideLayouts/slideLayout2.xml"/></Relationships>
</file>

<file path=ppt/slides/_rels/slide20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6.png"/><Relationship Id="rId2" Type="http://schemas.openxmlformats.org/officeDocument/2006/relationships/image" Target="../media/image245.png"/><Relationship Id="rId1" Type="http://schemas.openxmlformats.org/officeDocument/2006/relationships/slideLayout" Target="../slideLayouts/slideLayout2.xml"/></Relationships>
</file>

<file path=ppt/slides/_rels/slide20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8.png"/><Relationship Id="rId2" Type="http://schemas.openxmlformats.org/officeDocument/2006/relationships/image" Target="../media/image247.png"/><Relationship Id="rId1" Type="http://schemas.openxmlformats.org/officeDocument/2006/relationships/slideLayout" Target="../slideLayouts/slideLayout2.xml"/></Relationships>
</file>

<file path=ppt/slides/_rels/slide20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0.png"/><Relationship Id="rId2" Type="http://schemas.openxmlformats.org/officeDocument/2006/relationships/image" Target="../media/image249.png"/><Relationship Id="rId1" Type="http://schemas.openxmlformats.org/officeDocument/2006/relationships/slideLayout" Target="../slideLayouts/slideLayout2.xml"/></Relationships>
</file>

<file path=ppt/slides/_rels/slide20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0.png"/><Relationship Id="rId2" Type="http://schemas.openxmlformats.org/officeDocument/2006/relationships/image" Target="../media/image249.png"/><Relationship Id="rId1" Type="http://schemas.openxmlformats.org/officeDocument/2006/relationships/slideLayout" Target="../slideLayouts/slideLayout2.xml"/></Relationships>
</file>

<file path=ppt/slides/_rels/slide20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2.png"/><Relationship Id="rId2" Type="http://schemas.openxmlformats.org/officeDocument/2006/relationships/image" Target="../media/image251.png"/><Relationship Id="rId1" Type="http://schemas.openxmlformats.org/officeDocument/2006/relationships/slideLayout" Target="../slideLayouts/slideLayout2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png"/><Relationship Id="rId2" Type="http://schemas.openxmlformats.org/officeDocument/2006/relationships/image" Target="../media/image21.png"/><Relationship Id="rId1" Type="http://schemas.openxmlformats.org/officeDocument/2006/relationships/slideLayout" Target="../slideLayouts/slideLayout2.xml"/></Relationships>
</file>

<file path=ppt/slides/_rels/slide2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2.png"/><Relationship Id="rId2" Type="http://schemas.openxmlformats.org/officeDocument/2006/relationships/image" Target="../media/image251.png"/><Relationship Id="rId1" Type="http://schemas.openxmlformats.org/officeDocument/2006/relationships/slideLayout" Target="../slideLayouts/slideLayout2.xml"/></Relationships>
</file>

<file path=ppt/slides/_rels/slide2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4.png"/><Relationship Id="rId2" Type="http://schemas.openxmlformats.org/officeDocument/2006/relationships/image" Target="../media/image253.png"/><Relationship Id="rId1" Type="http://schemas.openxmlformats.org/officeDocument/2006/relationships/slideLayout" Target="../slideLayouts/slideLayout2.xml"/></Relationships>
</file>

<file path=ppt/slides/_rels/slide2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4.png"/><Relationship Id="rId2" Type="http://schemas.openxmlformats.org/officeDocument/2006/relationships/image" Target="../media/image253.png"/><Relationship Id="rId1" Type="http://schemas.openxmlformats.org/officeDocument/2006/relationships/slideLayout" Target="../slideLayouts/slideLayout2.xml"/></Relationships>
</file>

<file path=ppt/slides/_rels/slide2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6.png"/><Relationship Id="rId2" Type="http://schemas.openxmlformats.org/officeDocument/2006/relationships/image" Target="../media/image255.png"/><Relationship Id="rId1" Type="http://schemas.openxmlformats.org/officeDocument/2006/relationships/slideLayout" Target="../slideLayouts/slideLayout2.xml"/></Relationships>
</file>

<file path=ppt/slides/_rels/slide2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6.png"/><Relationship Id="rId2" Type="http://schemas.openxmlformats.org/officeDocument/2006/relationships/image" Target="../media/image255.png"/><Relationship Id="rId1" Type="http://schemas.openxmlformats.org/officeDocument/2006/relationships/slideLayout" Target="../slideLayouts/slideLayout2.xml"/></Relationships>
</file>

<file path=ppt/slides/_rels/slide2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6.png"/><Relationship Id="rId2" Type="http://schemas.openxmlformats.org/officeDocument/2006/relationships/image" Target="../media/image255.png"/><Relationship Id="rId1" Type="http://schemas.openxmlformats.org/officeDocument/2006/relationships/slideLayout" Target="../slideLayouts/slideLayout2.xml"/></Relationships>
</file>

<file path=ppt/slides/_rels/slide2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6.png"/><Relationship Id="rId2" Type="http://schemas.openxmlformats.org/officeDocument/2006/relationships/image" Target="../media/image255.png"/><Relationship Id="rId1" Type="http://schemas.openxmlformats.org/officeDocument/2006/relationships/slideLayout" Target="../slideLayouts/slideLayout2.xml"/></Relationships>
</file>

<file path=ppt/slides/_rels/slide2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8.png"/><Relationship Id="rId2" Type="http://schemas.openxmlformats.org/officeDocument/2006/relationships/image" Target="../media/image257.png"/><Relationship Id="rId1" Type="http://schemas.openxmlformats.org/officeDocument/2006/relationships/slideLayout" Target="../slideLayouts/slideLayout2.xml"/></Relationships>
</file>

<file path=ppt/slides/_rels/slide2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8.png"/><Relationship Id="rId2" Type="http://schemas.openxmlformats.org/officeDocument/2006/relationships/image" Target="../media/image257.png"/><Relationship Id="rId1" Type="http://schemas.openxmlformats.org/officeDocument/2006/relationships/slideLayout" Target="../slideLayouts/slideLayout2.xml"/></Relationships>
</file>

<file path=ppt/slides/_rels/slide2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0.png"/><Relationship Id="rId2" Type="http://schemas.openxmlformats.org/officeDocument/2006/relationships/image" Target="../media/image259.png"/><Relationship Id="rId1" Type="http://schemas.openxmlformats.org/officeDocument/2006/relationships/slideLayout" Target="../slideLayouts/slideLayout2.xml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png"/><Relationship Id="rId2" Type="http://schemas.openxmlformats.org/officeDocument/2006/relationships/image" Target="../media/image23.png"/><Relationship Id="rId1" Type="http://schemas.openxmlformats.org/officeDocument/2006/relationships/slideLayout" Target="../slideLayouts/slideLayout2.xml"/></Relationships>
</file>

<file path=ppt/slides/_rels/slide2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2.png"/><Relationship Id="rId2" Type="http://schemas.openxmlformats.org/officeDocument/2006/relationships/image" Target="../media/image261.png"/><Relationship Id="rId1" Type="http://schemas.openxmlformats.org/officeDocument/2006/relationships/slideLayout" Target="../slideLayouts/slideLayout2.xml"/></Relationships>
</file>

<file path=ppt/slides/_rels/slide2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2.png"/><Relationship Id="rId2" Type="http://schemas.openxmlformats.org/officeDocument/2006/relationships/image" Target="../media/image261.png"/><Relationship Id="rId1" Type="http://schemas.openxmlformats.org/officeDocument/2006/relationships/slideLayout" Target="../slideLayouts/slideLayout2.xml"/></Relationships>
</file>

<file path=ppt/slides/_rels/slide2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4.png"/><Relationship Id="rId2" Type="http://schemas.openxmlformats.org/officeDocument/2006/relationships/image" Target="../media/image263.png"/><Relationship Id="rId1" Type="http://schemas.openxmlformats.org/officeDocument/2006/relationships/slideLayout" Target="../slideLayouts/slideLayout2.xml"/></Relationships>
</file>

<file path=ppt/slides/_rels/slide2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4.png"/><Relationship Id="rId2" Type="http://schemas.openxmlformats.org/officeDocument/2006/relationships/image" Target="../media/image263.png"/><Relationship Id="rId1" Type="http://schemas.openxmlformats.org/officeDocument/2006/relationships/slideLayout" Target="../slideLayouts/slideLayout2.xml"/></Relationships>
</file>

<file path=ppt/slides/_rels/slide2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6.png"/><Relationship Id="rId2" Type="http://schemas.openxmlformats.org/officeDocument/2006/relationships/image" Target="../media/image265.png"/><Relationship Id="rId1" Type="http://schemas.openxmlformats.org/officeDocument/2006/relationships/slideLayout" Target="../slideLayouts/slideLayout2.xml"/></Relationships>
</file>

<file path=ppt/slides/_rels/slide2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6.png"/><Relationship Id="rId2" Type="http://schemas.openxmlformats.org/officeDocument/2006/relationships/image" Target="../media/image265.png"/><Relationship Id="rId1" Type="http://schemas.openxmlformats.org/officeDocument/2006/relationships/slideLayout" Target="../slideLayouts/slideLayout2.xml"/></Relationships>
</file>

<file path=ppt/slides/_rels/slide2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8.png"/><Relationship Id="rId2" Type="http://schemas.openxmlformats.org/officeDocument/2006/relationships/image" Target="../media/image267.png"/><Relationship Id="rId1" Type="http://schemas.openxmlformats.org/officeDocument/2006/relationships/slideLayout" Target="../slideLayouts/slideLayout2.xml"/></Relationships>
</file>

<file path=ppt/slides/_rels/slide2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0.png"/><Relationship Id="rId2" Type="http://schemas.openxmlformats.org/officeDocument/2006/relationships/image" Target="../media/image269.png"/><Relationship Id="rId1" Type="http://schemas.openxmlformats.org/officeDocument/2006/relationships/slideLayout" Target="../slideLayouts/slideLayout2.xml"/></Relationships>
</file>

<file path=ppt/slides/_rels/slide2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2.png"/><Relationship Id="rId2" Type="http://schemas.openxmlformats.org/officeDocument/2006/relationships/image" Target="../media/image271.png"/><Relationship Id="rId1" Type="http://schemas.openxmlformats.org/officeDocument/2006/relationships/slideLayout" Target="../slideLayouts/slideLayout2.xml"/></Relationships>
</file>

<file path=ppt/slides/_rels/slide2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4.png"/><Relationship Id="rId2" Type="http://schemas.openxmlformats.org/officeDocument/2006/relationships/image" Target="../media/image273.png"/><Relationship Id="rId1" Type="http://schemas.openxmlformats.org/officeDocument/2006/relationships/slideLayout" Target="../slideLayouts/slideLayout2.xml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png"/><Relationship Id="rId2" Type="http://schemas.openxmlformats.org/officeDocument/2006/relationships/image" Target="../media/image25.png"/><Relationship Id="rId1" Type="http://schemas.openxmlformats.org/officeDocument/2006/relationships/slideLayout" Target="../slideLayouts/slideLayout2.xml"/></Relationships>
</file>

<file path=ppt/slides/_rels/slide2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4.png"/><Relationship Id="rId2" Type="http://schemas.openxmlformats.org/officeDocument/2006/relationships/image" Target="../media/image273.png"/><Relationship Id="rId1" Type="http://schemas.openxmlformats.org/officeDocument/2006/relationships/slideLayout" Target="../slideLayouts/slideLayout2.xml"/></Relationships>
</file>

<file path=ppt/slides/_rels/slide2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6.png"/><Relationship Id="rId2" Type="http://schemas.openxmlformats.org/officeDocument/2006/relationships/image" Target="../media/image275.png"/><Relationship Id="rId1" Type="http://schemas.openxmlformats.org/officeDocument/2006/relationships/slideLayout" Target="../slideLayouts/slideLayout2.xml"/></Relationships>
</file>

<file path=ppt/slides/_rels/slide2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8.png"/><Relationship Id="rId2" Type="http://schemas.openxmlformats.org/officeDocument/2006/relationships/image" Target="../media/image277.png"/><Relationship Id="rId1" Type="http://schemas.openxmlformats.org/officeDocument/2006/relationships/slideLayout" Target="../slideLayouts/slideLayout2.xml"/></Relationships>
</file>

<file path=ppt/slides/_rels/slide2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8.png"/><Relationship Id="rId2" Type="http://schemas.openxmlformats.org/officeDocument/2006/relationships/image" Target="../media/image277.png"/><Relationship Id="rId1" Type="http://schemas.openxmlformats.org/officeDocument/2006/relationships/slideLayout" Target="../slideLayouts/slideLayout2.xml"/></Relationships>
</file>

<file path=ppt/slides/_rels/slide2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0.png"/><Relationship Id="rId2" Type="http://schemas.openxmlformats.org/officeDocument/2006/relationships/image" Target="../media/image279.png"/><Relationship Id="rId1" Type="http://schemas.openxmlformats.org/officeDocument/2006/relationships/slideLayout" Target="../slideLayouts/slideLayout2.xml"/></Relationships>
</file>

<file path=ppt/slides/_rels/slide2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2.png"/><Relationship Id="rId2" Type="http://schemas.openxmlformats.org/officeDocument/2006/relationships/image" Target="../media/image281.png"/><Relationship Id="rId1" Type="http://schemas.openxmlformats.org/officeDocument/2006/relationships/slideLayout" Target="../slideLayouts/slideLayout2.xml"/></Relationships>
</file>

<file path=ppt/slides/_rels/slide2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2.png"/><Relationship Id="rId2" Type="http://schemas.openxmlformats.org/officeDocument/2006/relationships/image" Target="../media/image281.png"/><Relationship Id="rId1" Type="http://schemas.openxmlformats.org/officeDocument/2006/relationships/slideLayout" Target="../slideLayouts/slideLayout2.xml"/></Relationships>
</file>

<file path=ppt/slides/_rels/slide2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2.png"/><Relationship Id="rId2" Type="http://schemas.openxmlformats.org/officeDocument/2006/relationships/image" Target="../media/image281.png"/><Relationship Id="rId1" Type="http://schemas.openxmlformats.org/officeDocument/2006/relationships/slideLayout" Target="../slideLayouts/slideLayout2.xml"/></Relationships>
</file>

<file path=ppt/slides/_rels/slide2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2.png"/><Relationship Id="rId2" Type="http://schemas.openxmlformats.org/officeDocument/2006/relationships/image" Target="../media/image281.png"/><Relationship Id="rId1" Type="http://schemas.openxmlformats.org/officeDocument/2006/relationships/slideLayout" Target="../slideLayouts/slideLayout2.xml"/></Relationships>
</file>

<file path=ppt/slides/_rels/slide2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4.png"/><Relationship Id="rId2" Type="http://schemas.openxmlformats.org/officeDocument/2006/relationships/image" Target="../media/image283.png"/><Relationship Id="rId1" Type="http://schemas.openxmlformats.org/officeDocument/2006/relationships/slideLayout" Target="../slideLayouts/slideLayout2.xml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.png"/><Relationship Id="rId2" Type="http://schemas.openxmlformats.org/officeDocument/2006/relationships/image" Target="../media/image27.png"/><Relationship Id="rId1" Type="http://schemas.openxmlformats.org/officeDocument/2006/relationships/slideLayout" Target="../slideLayouts/slideLayout2.xml"/></Relationships>
</file>

<file path=ppt/slides/_rels/slide2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6.png"/><Relationship Id="rId2" Type="http://schemas.openxmlformats.org/officeDocument/2006/relationships/image" Target="../media/image285.png"/><Relationship Id="rId1" Type="http://schemas.openxmlformats.org/officeDocument/2006/relationships/slideLayout" Target="../slideLayouts/slideLayout2.xml"/></Relationships>
</file>

<file path=ppt/slides/_rels/slide2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6.png"/><Relationship Id="rId2" Type="http://schemas.openxmlformats.org/officeDocument/2006/relationships/image" Target="../media/image285.png"/><Relationship Id="rId1" Type="http://schemas.openxmlformats.org/officeDocument/2006/relationships/slideLayout" Target="../slideLayouts/slideLayout2.xml"/></Relationships>
</file>

<file path=ppt/slides/_rels/slide2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8.png"/><Relationship Id="rId2" Type="http://schemas.openxmlformats.org/officeDocument/2006/relationships/image" Target="../media/image287.png"/><Relationship Id="rId1" Type="http://schemas.openxmlformats.org/officeDocument/2006/relationships/slideLayout" Target="../slideLayouts/slideLayout2.xml"/></Relationships>
</file>

<file path=ppt/slides/_rels/slide2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8.png"/><Relationship Id="rId2" Type="http://schemas.openxmlformats.org/officeDocument/2006/relationships/image" Target="../media/image287.png"/><Relationship Id="rId1" Type="http://schemas.openxmlformats.org/officeDocument/2006/relationships/slideLayout" Target="../slideLayouts/slideLayout2.xml"/></Relationships>
</file>

<file path=ppt/slides/_rels/slide2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0.png"/><Relationship Id="rId2" Type="http://schemas.openxmlformats.org/officeDocument/2006/relationships/image" Target="../media/image289.png"/><Relationship Id="rId1" Type="http://schemas.openxmlformats.org/officeDocument/2006/relationships/slideLayout" Target="../slideLayouts/slideLayout2.xml"/></Relationships>
</file>

<file path=ppt/slides/_rels/slide2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2.png"/><Relationship Id="rId2" Type="http://schemas.openxmlformats.org/officeDocument/2006/relationships/image" Target="../media/image291.png"/><Relationship Id="rId1" Type="http://schemas.openxmlformats.org/officeDocument/2006/relationships/slideLayout" Target="../slideLayouts/slideLayout2.xml"/></Relationships>
</file>

<file path=ppt/slides/_rels/slide2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2.png"/><Relationship Id="rId2" Type="http://schemas.openxmlformats.org/officeDocument/2006/relationships/image" Target="../media/image291.png"/><Relationship Id="rId1" Type="http://schemas.openxmlformats.org/officeDocument/2006/relationships/slideLayout" Target="../slideLayouts/slideLayout2.xml"/></Relationships>
</file>

<file path=ppt/slides/_rels/slide2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2.png"/><Relationship Id="rId2" Type="http://schemas.openxmlformats.org/officeDocument/2006/relationships/image" Target="../media/image291.png"/><Relationship Id="rId1" Type="http://schemas.openxmlformats.org/officeDocument/2006/relationships/slideLayout" Target="../slideLayouts/slideLayout2.xml"/></Relationships>
</file>

<file path=ppt/slides/_rels/slide2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4.png"/><Relationship Id="rId2" Type="http://schemas.openxmlformats.org/officeDocument/2006/relationships/image" Target="../media/image293.png"/><Relationship Id="rId1" Type="http://schemas.openxmlformats.org/officeDocument/2006/relationships/slideLayout" Target="../slideLayouts/slideLayout2.xml"/></Relationships>
</file>

<file path=ppt/slides/_rels/slide2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6.png"/><Relationship Id="rId2" Type="http://schemas.openxmlformats.org/officeDocument/2006/relationships/image" Target="../media/image295.png"/><Relationship Id="rId1" Type="http://schemas.openxmlformats.org/officeDocument/2006/relationships/slideLayout" Target="../slideLayouts/slideLayout2.xml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.png"/><Relationship Id="rId2" Type="http://schemas.openxmlformats.org/officeDocument/2006/relationships/image" Target="../media/image29.png"/><Relationship Id="rId1" Type="http://schemas.openxmlformats.org/officeDocument/2006/relationships/slideLayout" Target="../slideLayouts/slideLayout2.xml"/></Relationships>
</file>

<file path=ppt/slides/_rels/slide2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8.png"/><Relationship Id="rId2" Type="http://schemas.openxmlformats.org/officeDocument/2006/relationships/image" Target="../media/image297.png"/><Relationship Id="rId1" Type="http://schemas.openxmlformats.org/officeDocument/2006/relationships/slideLayout" Target="../slideLayouts/slideLayout2.xml"/></Relationships>
</file>

<file path=ppt/slides/_rels/slide2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8.png"/><Relationship Id="rId2" Type="http://schemas.openxmlformats.org/officeDocument/2006/relationships/image" Target="../media/image297.png"/><Relationship Id="rId1" Type="http://schemas.openxmlformats.org/officeDocument/2006/relationships/slideLayout" Target="../slideLayouts/slideLayout2.xml"/></Relationships>
</file>

<file path=ppt/slides/_rels/slide2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8.png"/><Relationship Id="rId2" Type="http://schemas.openxmlformats.org/officeDocument/2006/relationships/image" Target="../media/image297.png"/><Relationship Id="rId1" Type="http://schemas.openxmlformats.org/officeDocument/2006/relationships/slideLayout" Target="../slideLayouts/slideLayout2.xml"/></Relationships>
</file>

<file path=ppt/slides/_rels/slide2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8.png"/><Relationship Id="rId2" Type="http://schemas.openxmlformats.org/officeDocument/2006/relationships/image" Target="../media/image297.png"/><Relationship Id="rId1" Type="http://schemas.openxmlformats.org/officeDocument/2006/relationships/slideLayout" Target="../slideLayouts/slideLayout2.xml"/></Relationships>
</file>

<file path=ppt/slides/_rels/slide2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8.png"/><Relationship Id="rId2" Type="http://schemas.openxmlformats.org/officeDocument/2006/relationships/image" Target="../media/image297.png"/><Relationship Id="rId1" Type="http://schemas.openxmlformats.org/officeDocument/2006/relationships/slideLayout" Target="../slideLayouts/slideLayout2.xml"/></Relationships>
</file>

<file path=ppt/slides/_rels/slide2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8.png"/><Relationship Id="rId2" Type="http://schemas.openxmlformats.org/officeDocument/2006/relationships/image" Target="../media/image297.png"/><Relationship Id="rId1" Type="http://schemas.openxmlformats.org/officeDocument/2006/relationships/slideLayout" Target="../slideLayouts/slideLayout2.xml"/></Relationships>
</file>

<file path=ppt/slides/_rels/slide2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8.png"/><Relationship Id="rId2" Type="http://schemas.openxmlformats.org/officeDocument/2006/relationships/image" Target="../media/image297.png"/><Relationship Id="rId1" Type="http://schemas.openxmlformats.org/officeDocument/2006/relationships/slideLayout" Target="../slideLayouts/slideLayout2.xml"/></Relationships>
</file>

<file path=ppt/slides/_rels/slide2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0.png"/><Relationship Id="rId2" Type="http://schemas.openxmlformats.org/officeDocument/2006/relationships/image" Target="../media/image299.png"/><Relationship Id="rId1" Type="http://schemas.openxmlformats.org/officeDocument/2006/relationships/slideLayout" Target="../slideLayouts/slideLayout2.xml"/></Relationships>
</file>

<file path=ppt/slides/_rels/slide25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2.png"/><Relationship Id="rId2" Type="http://schemas.openxmlformats.org/officeDocument/2006/relationships/image" Target="../media/image301.png"/><Relationship Id="rId1" Type="http://schemas.openxmlformats.org/officeDocument/2006/relationships/slideLayout" Target="../slideLayouts/slideLayout2.xml"/></Relationships>
</file>

<file path=ppt/slides/_rels/slide25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2.png"/><Relationship Id="rId2" Type="http://schemas.openxmlformats.org/officeDocument/2006/relationships/image" Target="../media/image301.png"/><Relationship Id="rId1" Type="http://schemas.openxmlformats.org/officeDocument/2006/relationships/slideLayout" Target="../slideLayouts/slideLayout2.xml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.png"/><Relationship Id="rId2" Type="http://schemas.openxmlformats.org/officeDocument/2006/relationships/image" Target="../media/image31.png"/><Relationship Id="rId1" Type="http://schemas.openxmlformats.org/officeDocument/2006/relationships/slideLayout" Target="../slideLayouts/slideLayout2.xml"/></Relationships>
</file>

<file path=ppt/slides/_rels/slide26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2.png"/><Relationship Id="rId2" Type="http://schemas.openxmlformats.org/officeDocument/2006/relationships/image" Target="../media/image301.png"/><Relationship Id="rId1" Type="http://schemas.openxmlformats.org/officeDocument/2006/relationships/slideLayout" Target="../slideLayouts/slideLayout2.xml"/></Relationships>
</file>

<file path=ppt/slides/_rels/slide26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2.png"/><Relationship Id="rId2" Type="http://schemas.openxmlformats.org/officeDocument/2006/relationships/image" Target="../media/image301.png"/><Relationship Id="rId1" Type="http://schemas.openxmlformats.org/officeDocument/2006/relationships/slideLayout" Target="../slideLayouts/slideLayout2.xml"/></Relationships>
</file>

<file path=ppt/slides/_rels/slide26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2.png"/><Relationship Id="rId2" Type="http://schemas.openxmlformats.org/officeDocument/2006/relationships/image" Target="../media/image301.png"/><Relationship Id="rId1" Type="http://schemas.openxmlformats.org/officeDocument/2006/relationships/slideLayout" Target="../slideLayouts/slideLayout2.xml"/></Relationships>
</file>

<file path=ppt/slides/_rels/slide26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2.png"/><Relationship Id="rId2" Type="http://schemas.openxmlformats.org/officeDocument/2006/relationships/image" Target="../media/image301.png"/><Relationship Id="rId1" Type="http://schemas.openxmlformats.org/officeDocument/2006/relationships/slideLayout" Target="../slideLayouts/slideLayout2.xml"/></Relationships>
</file>

<file path=ppt/slides/_rels/slide26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4.png"/><Relationship Id="rId2" Type="http://schemas.openxmlformats.org/officeDocument/2006/relationships/image" Target="../media/image303.png"/><Relationship Id="rId1" Type="http://schemas.openxmlformats.org/officeDocument/2006/relationships/slideLayout" Target="../slideLayouts/slideLayout2.xml"/></Relationships>
</file>

<file path=ppt/slides/_rels/slide26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6.png"/><Relationship Id="rId2" Type="http://schemas.openxmlformats.org/officeDocument/2006/relationships/image" Target="../media/image305.png"/><Relationship Id="rId1" Type="http://schemas.openxmlformats.org/officeDocument/2006/relationships/slideLayout" Target="../slideLayouts/slideLayout2.xml"/></Relationships>
</file>

<file path=ppt/slides/_rels/slide26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6.png"/><Relationship Id="rId2" Type="http://schemas.openxmlformats.org/officeDocument/2006/relationships/image" Target="../media/image305.png"/><Relationship Id="rId1" Type="http://schemas.openxmlformats.org/officeDocument/2006/relationships/slideLayout" Target="../slideLayouts/slideLayout2.xml"/></Relationships>
</file>

<file path=ppt/slides/_rels/slide26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6.png"/><Relationship Id="rId2" Type="http://schemas.openxmlformats.org/officeDocument/2006/relationships/image" Target="../media/image305.png"/><Relationship Id="rId1" Type="http://schemas.openxmlformats.org/officeDocument/2006/relationships/slideLayout" Target="../slideLayouts/slideLayout2.xml"/></Relationships>
</file>

<file path=ppt/slides/_rels/slide26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6.png"/><Relationship Id="rId2" Type="http://schemas.openxmlformats.org/officeDocument/2006/relationships/image" Target="../media/image305.png"/><Relationship Id="rId1" Type="http://schemas.openxmlformats.org/officeDocument/2006/relationships/slideLayout" Target="../slideLayouts/slideLayout2.xml"/></Relationships>
</file>

<file path=ppt/slides/_rels/slide26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6.png"/><Relationship Id="rId2" Type="http://schemas.openxmlformats.org/officeDocument/2006/relationships/image" Target="../media/image305.png"/><Relationship Id="rId1" Type="http://schemas.openxmlformats.org/officeDocument/2006/relationships/slideLayout" Target="../slideLayouts/slideLayout2.xml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.png"/><Relationship Id="rId2" Type="http://schemas.openxmlformats.org/officeDocument/2006/relationships/image" Target="../media/image33.png"/><Relationship Id="rId1" Type="http://schemas.openxmlformats.org/officeDocument/2006/relationships/slideLayout" Target="../slideLayouts/slideLayout2.xml"/></Relationships>
</file>

<file path=ppt/slides/_rels/slide27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8.png"/><Relationship Id="rId2" Type="http://schemas.openxmlformats.org/officeDocument/2006/relationships/image" Target="../media/image307.png"/><Relationship Id="rId1" Type="http://schemas.openxmlformats.org/officeDocument/2006/relationships/slideLayout" Target="../slideLayouts/slideLayout2.xml"/></Relationships>
</file>

<file path=ppt/slides/_rels/slide27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8.png"/><Relationship Id="rId2" Type="http://schemas.openxmlformats.org/officeDocument/2006/relationships/image" Target="../media/image307.png"/><Relationship Id="rId1" Type="http://schemas.openxmlformats.org/officeDocument/2006/relationships/slideLayout" Target="../slideLayouts/slideLayout2.xml"/></Relationships>
</file>

<file path=ppt/slides/_rels/slide27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0.png"/><Relationship Id="rId2" Type="http://schemas.openxmlformats.org/officeDocument/2006/relationships/image" Target="../media/image309.png"/><Relationship Id="rId1" Type="http://schemas.openxmlformats.org/officeDocument/2006/relationships/slideLayout" Target="../slideLayouts/slideLayout2.xml"/></Relationships>
</file>

<file path=ppt/slides/_rels/slide27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0.png"/><Relationship Id="rId2" Type="http://schemas.openxmlformats.org/officeDocument/2006/relationships/image" Target="../media/image309.png"/><Relationship Id="rId1" Type="http://schemas.openxmlformats.org/officeDocument/2006/relationships/slideLayout" Target="../slideLayouts/slideLayout2.xml"/></Relationships>
</file>

<file path=ppt/slides/_rels/slide27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0.png"/><Relationship Id="rId2" Type="http://schemas.openxmlformats.org/officeDocument/2006/relationships/image" Target="../media/image309.png"/><Relationship Id="rId1" Type="http://schemas.openxmlformats.org/officeDocument/2006/relationships/slideLayout" Target="../slideLayouts/slideLayout2.xml"/></Relationships>
</file>

<file path=ppt/slides/_rels/slide27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0.png"/><Relationship Id="rId2" Type="http://schemas.openxmlformats.org/officeDocument/2006/relationships/image" Target="../media/image309.png"/><Relationship Id="rId1" Type="http://schemas.openxmlformats.org/officeDocument/2006/relationships/slideLayout" Target="../slideLayouts/slideLayout2.xml"/></Relationships>
</file>

<file path=ppt/slides/_rels/slide27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0.png"/><Relationship Id="rId2" Type="http://schemas.openxmlformats.org/officeDocument/2006/relationships/image" Target="../media/image309.png"/><Relationship Id="rId1" Type="http://schemas.openxmlformats.org/officeDocument/2006/relationships/slideLayout" Target="../slideLayouts/slideLayout2.xml"/></Relationships>
</file>

<file path=ppt/slides/_rels/slide27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2.png"/><Relationship Id="rId2" Type="http://schemas.openxmlformats.org/officeDocument/2006/relationships/image" Target="../media/image311.png"/><Relationship Id="rId1" Type="http://schemas.openxmlformats.org/officeDocument/2006/relationships/slideLayout" Target="../slideLayouts/slideLayout2.xml"/></Relationships>
</file>

<file path=ppt/slides/_rels/slide27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4.png"/><Relationship Id="rId2" Type="http://schemas.openxmlformats.org/officeDocument/2006/relationships/image" Target="../media/image313.png"/><Relationship Id="rId1" Type="http://schemas.openxmlformats.org/officeDocument/2006/relationships/slideLayout" Target="../slideLayouts/slideLayout2.xml"/></Relationships>
</file>

<file path=ppt/slides/_rels/slide27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6.png"/><Relationship Id="rId2" Type="http://schemas.openxmlformats.org/officeDocument/2006/relationships/image" Target="../media/image315.png"/><Relationship Id="rId1" Type="http://schemas.openxmlformats.org/officeDocument/2006/relationships/slideLayout" Target="../slideLayouts/slideLayout2.xml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.png"/><Relationship Id="rId2" Type="http://schemas.openxmlformats.org/officeDocument/2006/relationships/image" Target="../media/image35.png"/><Relationship Id="rId1" Type="http://schemas.openxmlformats.org/officeDocument/2006/relationships/slideLayout" Target="../slideLayouts/slideLayout2.xml"/></Relationships>
</file>

<file path=ppt/slides/_rels/slide28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8.png"/><Relationship Id="rId2" Type="http://schemas.openxmlformats.org/officeDocument/2006/relationships/image" Target="../media/image317.png"/><Relationship Id="rId1" Type="http://schemas.openxmlformats.org/officeDocument/2006/relationships/slideLayout" Target="../slideLayouts/slideLayout2.xml"/></Relationships>
</file>

<file path=ppt/slides/_rels/slide28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8.png"/><Relationship Id="rId2" Type="http://schemas.openxmlformats.org/officeDocument/2006/relationships/image" Target="../media/image317.png"/><Relationship Id="rId1" Type="http://schemas.openxmlformats.org/officeDocument/2006/relationships/slideLayout" Target="../slideLayouts/slideLayout2.xml"/></Relationships>
</file>

<file path=ppt/slides/_rels/slide28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8.png"/><Relationship Id="rId2" Type="http://schemas.openxmlformats.org/officeDocument/2006/relationships/image" Target="../media/image317.png"/><Relationship Id="rId1" Type="http://schemas.openxmlformats.org/officeDocument/2006/relationships/slideLayout" Target="../slideLayouts/slideLayout2.xml"/></Relationships>
</file>

<file path=ppt/slides/_rels/slide28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0.png"/><Relationship Id="rId2" Type="http://schemas.openxmlformats.org/officeDocument/2006/relationships/image" Target="../media/image319.png"/><Relationship Id="rId1" Type="http://schemas.openxmlformats.org/officeDocument/2006/relationships/slideLayout" Target="../slideLayouts/slideLayout2.xml"/></Relationships>
</file>

<file path=ppt/slides/_rels/slide28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0.png"/><Relationship Id="rId2" Type="http://schemas.openxmlformats.org/officeDocument/2006/relationships/image" Target="../media/image319.png"/><Relationship Id="rId1" Type="http://schemas.openxmlformats.org/officeDocument/2006/relationships/slideLayout" Target="../slideLayouts/slideLayout2.xml"/></Relationships>
</file>

<file path=ppt/slides/_rels/slide28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2.png"/><Relationship Id="rId2" Type="http://schemas.openxmlformats.org/officeDocument/2006/relationships/image" Target="../media/image321.png"/><Relationship Id="rId1" Type="http://schemas.openxmlformats.org/officeDocument/2006/relationships/slideLayout" Target="../slideLayouts/slideLayout2.xml"/></Relationships>
</file>

<file path=ppt/slides/_rels/slide28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4.png"/><Relationship Id="rId2" Type="http://schemas.openxmlformats.org/officeDocument/2006/relationships/image" Target="../media/image323.png"/><Relationship Id="rId1" Type="http://schemas.openxmlformats.org/officeDocument/2006/relationships/slideLayout" Target="../slideLayouts/slideLayout2.xml"/></Relationships>
</file>

<file path=ppt/slides/_rels/slide28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6.png"/><Relationship Id="rId2" Type="http://schemas.openxmlformats.org/officeDocument/2006/relationships/image" Target="../media/image325.png"/><Relationship Id="rId1" Type="http://schemas.openxmlformats.org/officeDocument/2006/relationships/slideLayout" Target="../slideLayouts/slideLayout2.xml"/></Relationships>
</file>

<file path=ppt/slides/_rels/slide28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8.png"/><Relationship Id="rId2" Type="http://schemas.openxmlformats.org/officeDocument/2006/relationships/image" Target="../media/image327.png"/><Relationship Id="rId1" Type="http://schemas.openxmlformats.org/officeDocument/2006/relationships/slideLayout" Target="../slideLayouts/slideLayout2.xml"/></Relationships>
</file>

<file path=ppt/slides/_rels/slide28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0.png"/><Relationship Id="rId2" Type="http://schemas.openxmlformats.org/officeDocument/2006/relationships/image" Target="../media/image329.png"/><Relationship Id="rId1" Type="http://schemas.openxmlformats.org/officeDocument/2006/relationships/slideLayout" Target="../slideLayouts/slideLayout2.xml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.png"/><Relationship Id="rId2" Type="http://schemas.openxmlformats.org/officeDocument/2006/relationships/image" Target="../media/image35.png"/><Relationship Id="rId1" Type="http://schemas.openxmlformats.org/officeDocument/2006/relationships/slideLayout" Target="../slideLayouts/slideLayout2.xml"/></Relationships>
</file>

<file path=ppt/slides/_rels/slide29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2.png"/><Relationship Id="rId2" Type="http://schemas.openxmlformats.org/officeDocument/2006/relationships/image" Target="../media/image331.png"/><Relationship Id="rId1" Type="http://schemas.openxmlformats.org/officeDocument/2006/relationships/slideLayout" Target="../slideLayouts/slideLayout2.xml"/></Relationships>
</file>

<file path=ppt/slides/_rels/slide29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4.png"/><Relationship Id="rId2" Type="http://schemas.openxmlformats.org/officeDocument/2006/relationships/image" Target="../media/image333.png"/><Relationship Id="rId1" Type="http://schemas.openxmlformats.org/officeDocument/2006/relationships/slideLayout" Target="../slideLayouts/slideLayout2.xml"/></Relationships>
</file>

<file path=ppt/slides/_rels/slide29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6.png"/><Relationship Id="rId2" Type="http://schemas.openxmlformats.org/officeDocument/2006/relationships/image" Target="../media/image335.png"/><Relationship Id="rId1" Type="http://schemas.openxmlformats.org/officeDocument/2006/relationships/slideLayout" Target="../slideLayouts/slideLayout2.xml"/></Relationships>
</file>

<file path=ppt/slides/_rels/slide29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8.png"/><Relationship Id="rId2" Type="http://schemas.openxmlformats.org/officeDocument/2006/relationships/image" Target="../media/image337.png"/><Relationship Id="rId1" Type="http://schemas.openxmlformats.org/officeDocument/2006/relationships/slideLayout" Target="../slideLayouts/slideLayout2.xml"/></Relationships>
</file>

<file path=ppt/slides/_rels/slide29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0.png"/><Relationship Id="rId2" Type="http://schemas.openxmlformats.org/officeDocument/2006/relationships/image" Target="../media/image339.png"/><Relationship Id="rId1" Type="http://schemas.openxmlformats.org/officeDocument/2006/relationships/slideLayout" Target="../slideLayouts/slideLayout2.xml"/></Relationships>
</file>

<file path=ppt/slides/_rels/slide29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2.png"/><Relationship Id="rId2" Type="http://schemas.openxmlformats.org/officeDocument/2006/relationships/image" Target="../media/image341.png"/><Relationship Id="rId1" Type="http://schemas.openxmlformats.org/officeDocument/2006/relationships/slideLayout" Target="../slideLayouts/slideLayout2.xml"/></Relationships>
</file>

<file path=ppt/slides/_rels/slide29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2.png"/><Relationship Id="rId2" Type="http://schemas.openxmlformats.org/officeDocument/2006/relationships/image" Target="../media/image341.png"/><Relationship Id="rId1" Type="http://schemas.openxmlformats.org/officeDocument/2006/relationships/slideLayout" Target="../slideLayouts/slideLayout2.xml"/></Relationships>
</file>

<file path=ppt/slides/_rels/slide29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2.png"/><Relationship Id="rId2" Type="http://schemas.openxmlformats.org/officeDocument/2006/relationships/image" Target="../media/image341.png"/><Relationship Id="rId1" Type="http://schemas.openxmlformats.org/officeDocument/2006/relationships/slideLayout" Target="../slideLayouts/slideLayout2.xml"/></Relationships>
</file>

<file path=ppt/slides/_rels/slide29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4.png"/><Relationship Id="rId2" Type="http://schemas.openxmlformats.org/officeDocument/2006/relationships/image" Target="../media/image343.png"/><Relationship Id="rId1" Type="http://schemas.openxmlformats.org/officeDocument/2006/relationships/slideLayout" Target="../slideLayouts/slideLayout2.xml"/></Relationships>
</file>

<file path=ppt/slides/_rels/slide29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4.png"/><Relationship Id="rId2" Type="http://schemas.openxmlformats.org/officeDocument/2006/relationships/image" Target="../media/image343.png"/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.png"/><Relationship Id="rId2" Type="http://schemas.openxmlformats.org/officeDocument/2006/relationships/image" Target="../media/image37.png"/><Relationship Id="rId1" Type="http://schemas.openxmlformats.org/officeDocument/2006/relationships/slideLayout" Target="../slideLayouts/slideLayout2.xml"/></Relationships>
</file>

<file path=ppt/slides/_rels/slide30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4.png"/><Relationship Id="rId2" Type="http://schemas.openxmlformats.org/officeDocument/2006/relationships/image" Target="../media/image343.png"/><Relationship Id="rId1" Type="http://schemas.openxmlformats.org/officeDocument/2006/relationships/slideLayout" Target="../slideLayouts/slideLayout2.xml"/></Relationships>
</file>

<file path=ppt/slides/_rels/slide30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6.png"/><Relationship Id="rId2" Type="http://schemas.openxmlformats.org/officeDocument/2006/relationships/image" Target="../media/image345.png"/><Relationship Id="rId1" Type="http://schemas.openxmlformats.org/officeDocument/2006/relationships/slideLayout" Target="../slideLayouts/slideLayout2.xml"/></Relationships>
</file>

<file path=ppt/slides/_rels/slide30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8.png"/><Relationship Id="rId2" Type="http://schemas.openxmlformats.org/officeDocument/2006/relationships/image" Target="../media/image347.png"/><Relationship Id="rId1" Type="http://schemas.openxmlformats.org/officeDocument/2006/relationships/slideLayout" Target="../slideLayouts/slideLayout2.xml"/></Relationships>
</file>

<file path=ppt/slides/_rels/slide30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0.png"/><Relationship Id="rId2" Type="http://schemas.openxmlformats.org/officeDocument/2006/relationships/image" Target="../media/image349.png"/><Relationship Id="rId1" Type="http://schemas.openxmlformats.org/officeDocument/2006/relationships/slideLayout" Target="../slideLayouts/slideLayout2.xml"/></Relationships>
</file>

<file path=ppt/slides/_rels/slide30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2.png"/><Relationship Id="rId2" Type="http://schemas.openxmlformats.org/officeDocument/2006/relationships/image" Target="../media/image351.png"/><Relationship Id="rId1" Type="http://schemas.openxmlformats.org/officeDocument/2006/relationships/slideLayout" Target="../slideLayouts/slideLayout2.xml"/></Relationships>
</file>

<file path=ppt/slides/_rels/slide30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4.png"/><Relationship Id="rId2" Type="http://schemas.openxmlformats.org/officeDocument/2006/relationships/image" Target="../media/image353.png"/><Relationship Id="rId1" Type="http://schemas.openxmlformats.org/officeDocument/2006/relationships/slideLayout" Target="../slideLayouts/slideLayout2.xml"/></Relationships>
</file>

<file path=ppt/slides/_rels/slide30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6.png"/><Relationship Id="rId2" Type="http://schemas.openxmlformats.org/officeDocument/2006/relationships/image" Target="../media/image355.png"/><Relationship Id="rId1" Type="http://schemas.openxmlformats.org/officeDocument/2006/relationships/slideLayout" Target="../slideLayouts/slideLayout2.xml"/></Relationships>
</file>

<file path=ppt/slides/_rels/slide30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6.png"/><Relationship Id="rId2" Type="http://schemas.openxmlformats.org/officeDocument/2006/relationships/image" Target="../media/image355.png"/><Relationship Id="rId1" Type="http://schemas.openxmlformats.org/officeDocument/2006/relationships/slideLayout" Target="../slideLayouts/slideLayout2.xml"/></Relationships>
</file>

<file path=ppt/slides/_rels/slide30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6.png"/><Relationship Id="rId2" Type="http://schemas.openxmlformats.org/officeDocument/2006/relationships/image" Target="../media/image355.png"/><Relationship Id="rId1" Type="http://schemas.openxmlformats.org/officeDocument/2006/relationships/slideLayout" Target="../slideLayouts/slideLayout2.xml"/></Relationships>
</file>

<file path=ppt/slides/_rels/slide30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6.png"/><Relationship Id="rId2" Type="http://schemas.openxmlformats.org/officeDocument/2006/relationships/image" Target="../media/image355.png"/><Relationship Id="rId1" Type="http://schemas.openxmlformats.org/officeDocument/2006/relationships/slideLayout" Target="../slideLayouts/slideLayout2.xml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0.png"/><Relationship Id="rId2" Type="http://schemas.openxmlformats.org/officeDocument/2006/relationships/image" Target="../media/image39.png"/><Relationship Id="rId1" Type="http://schemas.openxmlformats.org/officeDocument/2006/relationships/slideLayout" Target="../slideLayouts/slideLayout2.xml"/></Relationships>
</file>

<file path=ppt/slides/_rels/slide3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6.png"/><Relationship Id="rId2" Type="http://schemas.openxmlformats.org/officeDocument/2006/relationships/image" Target="../media/image355.png"/><Relationship Id="rId1" Type="http://schemas.openxmlformats.org/officeDocument/2006/relationships/slideLayout" Target="../slideLayouts/slideLayout2.xml"/></Relationships>
</file>

<file path=ppt/slides/_rels/slide3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6.png"/><Relationship Id="rId2" Type="http://schemas.openxmlformats.org/officeDocument/2006/relationships/image" Target="../media/image355.png"/><Relationship Id="rId1" Type="http://schemas.openxmlformats.org/officeDocument/2006/relationships/slideLayout" Target="../slideLayouts/slideLayout2.xml"/></Relationships>
</file>

<file path=ppt/slides/_rels/slide3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8.png"/><Relationship Id="rId2" Type="http://schemas.openxmlformats.org/officeDocument/2006/relationships/image" Target="../media/image357.png"/><Relationship Id="rId1" Type="http://schemas.openxmlformats.org/officeDocument/2006/relationships/slideLayout" Target="../slideLayouts/slideLayout2.xml"/></Relationships>
</file>

<file path=ppt/slides/_rels/slide3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0.png"/><Relationship Id="rId2" Type="http://schemas.openxmlformats.org/officeDocument/2006/relationships/image" Target="../media/image359.png"/><Relationship Id="rId1" Type="http://schemas.openxmlformats.org/officeDocument/2006/relationships/slideLayout" Target="../slideLayouts/slideLayout2.xml"/></Relationships>
</file>

<file path=ppt/slides/_rels/slide3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2.png"/><Relationship Id="rId2" Type="http://schemas.openxmlformats.org/officeDocument/2006/relationships/image" Target="../media/image361.png"/><Relationship Id="rId1" Type="http://schemas.openxmlformats.org/officeDocument/2006/relationships/slideLayout" Target="../slideLayouts/slideLayout2.xml"/></Relationships>
</file>

<file path=ppt/slides/_rels/slide3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4.png"/><Relationship Id="rId2" Type="http://schemas.openxmlformats.org/officeDocument/2006/relationships/image" Target="../media/image363.png"/><Relationship Id="rId1" Type="http://schemas.openxmlformats.org/officeDocument/2006/relationships/slideLayout" Target="../slideLayouts/slideLayout2.xml"/></Relationships>
</file>

<file path=ppt/slides/_rels/slide3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6.png"/><Relationship Id="rId2" Type="http://schemas.openxmlformats.org/officeDocument/2006/relationships/image" Target="../media/image365.png"/><Relationship Id="rId1" Type="http://schemas.openxmlformats.org/officeDocument/2006/relationships/slideLayout" Target="../slideLayouts/slideLayout2.xml"/></Relationships>
</file>

<file path=ppt/slides/_rels/slide3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8.png"/><Relationship Id="rId2" Type="http://schemas.openxmlformats.org/officeDocument/2006/relationships/image" Target="../media/image367.png"/><Relationship Id="rId1" Type="http://schemas.openxmlformats.org/officeDocument/2006/relationships/slideLayout" Target="../slideLayouts/slideLayout2.xml"/></Relationships>
</file>

<file path=ppt/slides/_rels/slide3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0.png"/><Relationship Id="rId2" Type="http://schemas.openxmlformats.org/officeDocument/2006/relationships/image" Target="../media/image369.png"/><Relationship Id="rId1" Type="http://schemas.openxmlformats.org/officeDocument/2006/relationships/slideLayout" Target="../slideLayouts/slideLayout2.xml"/></Relationships>
</file>

<file path=ppt/slides/_rels/slide3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2.png"/><Relationship Id="rId2" Type="http://schemas.openxmlformats.org/officeDocument/2006/relationships/image" Target="../media/image371.png"/><Relationship Id="rId1" Type="http://schemas.openxmlformats.org/officeDocument/2006/relationships/slideLayout" Target="../slideLayouts/slideLayout2.xml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0.png"/><Relationship Id="rId2" Type="http://schemas.openxmlformats.org/officeDocument/2006/relationships/image" Target="../media/image39.png"/><Relationship Id="rId1" Type="http://schemas.openxmlformats.org/officeDocument/2006/relationships/slideLayout" Target="../slideLayouts/slideLayout2.xml"/></Relationships>
</file>

<file path=ppt/slides/_rels/slide3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2.png"/><Relationship Id="rId2" Type="http://schemas.openxmlformats.org/officeDocument/2006/relationships/image" Target="../media/image371.png"/><Relationship Id="rId1" Type="http://schemas.openxmlformats.org/officeDocument/2006/relationships/slideLayout" Target="../slideLayouts/slideLayout2.xml"/></Relationships>
</file>

<file path=ppt/slides/_rels/slide3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4.png"/><Relationship Id="rId2" Type="http://schemas.openxmlformats.org/officeDocument/2006/relationships/image" Target="../media/image373.png"/><Relationship Id="rId1" Type="http://schemas.openxmlformats.org/officeDocument/2006/relationships/slideLayout" Target="../slideLayouts/slideLayout2.xml"/></Relationships>
</file>

<file path=ppt/slides/_rels/slide3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6.png"/><Relationship Id="rId2" Type="http://schemas.openxmlformats.org/officeDocument/2006/relationships/image" Target="../media/image375.png"/><Relationship Id="rId1" Type="http://schemas.openxmlformats.org/officeDocument/2006/relationships/slideLayout" Target="../slideLayouts/slideLayout2.xml"/></Relationships>
</file>

<file path=ppt/slides/_rels/slide3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8.png"/><Relationship Id="rId2" Type="http://schemas.openxmlformats.org/officeDocument/2006/relationships/image" Target="../media/image377.png"/><Relationship Id="rId1" Type="http://schemas.openxmlformats.org/officeDocument/2006/relationships/slideLayout" Target="../slideLayouts/slideLayout2.xml"/></Relationships>
</file>

<file path=ppt/slides/_rels/slide3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0.png"/><Relationship Id="rId2" Type="http://schemas.openxmlformats.org/officeDocument/2006/relationships/image" Target="../media/image379.png"/><Relationship Id="rId1" Type="http://schemas.openxmlformats.org/officeDocument/2006/relationships/slideLayout" Target="../slideLayouts/slideLayout2.xml"/></Relationships>
</file>

<file path=ppt/slides/_rels/slide3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0.png"/><Relationship Id="rId2" Type="http://schemas.openxmlformats.org/officeDocument/2006/relationships/image" Target="../media/image379.png"/><Relationship Id="rId1" Type="http://schemas.openxmlformats.org/officeDocument/2006/relationships/slideLayout" Target="../slideLayouts/slideLayout2.xml"/></Relationships>
</file>

<file path=ppt/slides/_rels/slide3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2.png"/><Relationship Id="rId2" Type="http://schemas.openxmlformats.org/officeDocument/2006/relationships/image" Target="../media/image381.png"/><Relationship Id="rId1" Type="http://schemas.openxmlformats.org/officeDocument/2006/relationships/slideLayout" Target="../slideLayouts/slideLayout2.xml"/></Relationships>
</file>

<file path=ppt/slides/_rels/slide3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2.png"/><Relationship Id="rId2" Type="http://schemas.openxmlformats.org/officeDocument/2006/relationships/image" Target="../media/image381.png"/><Relationship Id="rId1" Type="http://schemas.openxmlformats.org/officeDocument/2006/relationships/slideLayout" Target="../slideLayouts/slideLayout2.xml"/></Relationships>
</file>

<file path=ppt/slides/_rels/slide3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4.png"/><Relationship Id="rId2" Type="http://schemas.openxmlformats.org/officeDocument/2006/relationships/image" Target="../media/image383.png"/><Relationship Id="rId1" Type="http://schemas.openxmlformats.org/officeDocument/2006/relationships/slideLayout" Target="../slideLayouts/slideLayout2.xml"/></Relationships>
</file>

<file path=ppt/slides/_rels/slide3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4.png"/><Relationship Id="rId2" Type="http://schemas.openxmlformats.org/officeDocument/2006/relationships/image" Target="../media/image383.png"/><Relationship Id="rId1" Type="http://schemas.openxmlformats.org/officeDocument/2006/relationships/slideLayout" Target="../slideLayouts/slideLayout2.xml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0.png"/><Relationship Id="rId2" Type="http://schemas.openxmlformats.org/officeDocument/2006/relationships/image" Target="../media/image39.png"/><Relationship Id="rId1" Type="http://schemas.openxmlformats.org/officeDocument/2006/relationships/slideLayout" Target="../slideLayouts/slideLayout2.xml"/></Relationships>
</file>

<file path=ppt/slides/_rels/slide3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4.png"/><Relationship Id="rId2" Type="http://schemas.openxmlformats.org/officeDocument/2006/relationships/image" Target="../media/image383.png"/><Relationship Id="rId1" Type="http://schemas.openxmlformats.org/officeDocument/2006/relationships/slideLayout" Target="../slideLayouts/slideLayout2.xml"/></Relationships>
</file>

<file path=ppt/slides/_rels/slide3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6.png"/><Relationship Id="rId2" Type="http://schemas.openxmlformats.org/officeDocument/2006/relationships/image" Target="../media/image385.png"/><Relationship Id="rId1" Type="http://schemas.openxmlformats.org/officeDocument/2006/relationships/slideLayout" Target="../slideLayouts/slideLayout2.xml"/></Relationships>
</file>

<file path=ppt/slides/_rels/slide3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8.png"/><Relationship Id="rId2" Type="http://schemas.openxmlformats.org/officeDocument/2006/relationships/image" Target="../media/image387.png"/><Relationship Id="rId1" Type="http://schemas.openxmlformats.org/officeDocument/2006/relationships/slideLayout" Target="../slideLayouts/slideLayout2.xml"/></Relationships>
</file>

<file path=ppt/slides/_rels/slide3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90.png"/><Relationship Id="rId2" Type="http://schemas.openxmlformats.org/officeDocument/2006/relationships/image" Target="../media/image389.png"/><Relationship Id="rId1" Type="http://schemas.openxmlformats.org/officeDocument/2006/relationships/slideLayout" Target="../slideLayouts/slideLayout2.xml"/></Relationships>
</file>

<file path=ppt/slides/_rels/slide3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92.png"/><Relationship Id="rId2" Type="http://schemas.openxmlformats.org/officeDocument/2006/relationships/image" Target="../media/image391.png"/><Relationship Id="rId1" Type="http://schemas.openxmlformats.org/officeDocument/2006/relationships/slideLayout" Target="../slideLayouts/slideLayout2.xml"/></Relationships>
</file>

<file path=ppt/slides/_rels/slide3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92.png"/><Relationship Id="rId2" Type="http://schemas.openxmlformats.org/officeDocument/2006/relationships/image" Target="../media/image391.png"/><Relationship Id="rId1" Type="http://schemas.openxmlformats.org/officeDocument/2006/relationships/slideLayout" Target="../slideLayouts/slideLayout2.xml"/></Relationships>
</file>

<file path=ppt/slides/_rels/slide3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94.png"/><Relationship Id="rId2" Type="http://schemas.openxmlformats.org/officeDocument/2006/relationships/image" Target="../media/image393.png"/><Relationship Id="rId1" Type="http://schemas.openxmlformats.org/officeDocument/2006/relationships/slideLayout" Target="../slideLayouts/slideLayout2.xml"/></Relationships>
</file>

<file path=ppt/slides/_rels/slide3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96.png"/><Relationship Id="rId2" Type="http://schemas.openxmlformats.org/officeDocument/2006/relationships/image" Target="../media/image395.png"/><Relationship Id="rId1" Type="http://schemas.openxmlformats.org/officeDocument/2006/relationships/slideLayout" Target="../slideLayouts/slideLayout2.xml"/></Relationships>
</file>

<file path=ppt/slides/_rels/slide3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98.png"/><Relationship Id="rId2" Type="http://schemas.openxmlformats.org/officeDocument/2006/relationships/image" Target="../media/image397.png"/><Relationship Id="rId1" Type="http://schemas.openxmlformats.org/officeDocument/2006/relationships/slideLayout" Target="../slideLayouts/slideLayout2.xml"/></Relationships>
</file>

<file path=ppt/slides/_rels/slide3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00.png"/><Relationship Id="rId2" Type="http://schemas.openxmlformats.org/officeDocument/2006/relationships/image" Target="../media/image399.png"/><Relationship Id="rId1" Type="http://schemas.openxmlformats.org/officeDocument/2006/relationships/slideLayout" Target="../slideLayouts/slideLayout2.xml"/></Relationships>
</file>

<file path=ppt/slides/_rels/slide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2.png"/><Relationship Id="rId2" Type="http://schemas.openxmlformats.org/officeDocument/2006/relationships/image" Target="../media/image41.png"/><Relationship Id="rId1" Type="http://schemas.openxmlformats.org/officeDocument/2006/relationships/slideLayout" Target="../slideLayouts/slideLayout2.xml"/></Relationships>
</file>

<file path=ppt/slides/_rels/slide3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02.png"/><Relationship Id="rId2" Type="http://schemas.openxmlformats.org/officeDocument/2006/relationships/image" Target="../media/image401.png"/><Relationship Id="rId1" Type="http://schemas.openxmlformats.org/officeDocument/2006/relationships/slideLayout" Target="../slideLayouts/slideLayout2.xml"/></Relationships>
</file>

<file path=ppt/slides/_rels/slide3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02.png"/><Relationship Id="rId2" Type="http://schemas.openxmlformats.org/officeDocument/2006/relationships/image" Target="../media/image401.png"/><Relationship Id="rId1" Type="http://schemas.openxmlformats.org/officeDocument/2006/relationships/slideLayout" Target="../slideLayouts/slideLayout2.xml"/></Relationships>
</file>

<file path=ppt/slides/_rels/slide3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04.png"/><Relationship Id="rId2" Type="http://schemas.openxmlformats.org/officeDocument/2006/relationships/image" Target="../media/image403.png"/><Relationship Id="rId1" Type="http://schemas.openxmlformats.org/officeDocument/2006/relationships/slideLayout" Target="../slideLayouts/slideLayout2.xml"/></Relationships>
</file>

<file path=ppt/slides/_rels/slide3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06.png"/><Relationship Id="rId2" Type="http://schemas.openxmlformats.org/officeDocument/2006/relationships/image" Target="../media/image405.png"/><Relationship Id="rId1" Type="http://schemas.openxmlformats.org/officeDocument/2006/relationships/slideLayout" Target="../slideLayouts/slideLayout2.xml"/></Relationships>
</file>

<file path=ppt/slides/_rels/slide3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06.png"/><Relationship Id="rId2" Type="http://schemas.openxmlformats.org/officeDocument/2006/relationships/image" Target="../media/image405.png"/><Relationship Id="rId1" Type="http://schemas.openxmlformats.org/officeDocument/2006/relationships/slideLayout" Target="../slideLayouts/slideLayout2.xml"/></Relationships>
</file>

<file path=ppt/slides/_rels/slide3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08.png"/><Relationship Id="rId2" Type="http://schemas.openxmlformats.org/officeDocument/2006/relationships/image" Target="../media/image407.png"/><Relationship Id="rId1" Type="http://schemas.openxmlformats.org/officeDocument/2006/relationships/slideLayout" Target="../slideLayouts/slideLayout2.xml"/></Relationships>
</file>

<file path=ppt/slides/_rels/slide3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0.png"/><Relationship Id="rId2" Type="http://schemas.openxmlformats.org/officeDocument/2006/relationships/image" Target="../media/image409.png"/><Relationship Id="rId1" Type="http://schemas.openxmlformats.org/officeDocument/2006/relationships/slideLayout" Target="../slideLayouts/slideLayout2.xml"/></Relationships>
</file>

<file path=ppt/slides/_rels/slide3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2.png"/><Relationship Id="rId2" Type="http://schemas.openxmlformats.org/officeDocument/2006/relationships/image" Target="../media/image411.png"/><Relationship Id="rId1" Type="http://schemas.openxmlformats.org/officeDocument/2006/relationships/slideLayout" Target="../slideLayouts/slideLayout2.xml"/></Relationships>
</file>

<file path=ppt/slides/_rels/slide3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4.png"/><Relationship Id="rId2" Type="http://schemas.openxmlformats.org/officeDocument/2006/relationships/image" Target="../media/image413.png"/><Relationship Id="rId1" Type="http://schemas.openxmlformats.org/officeDocument/2006/relationships/slideLayout" Target="../slideLayouts/slideLayout2.xml"/></Relationships>
</file>

<file path=ppt/slides/_rels/slide3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6.png"/><Relationship Id="rId2" Type="http://schemas.openxmlformats.org/officeDocument/2006/relationships/image" Target="../media/image415.png"/><Relationship Id="rId1" Type="http://schemas.openxmlformats.org/officeDocument/2006/relationships/slideLayout" Target="../slideLayouts/slideLayout2.xml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4.png"/><Relationship Id="rId2" Type="http://schemas.openxmlformats.org/officeDocument/2006/relationships/image" Target="../media/image43.png"/><Relationship Id="rId1" Type="http://schemas.openxmlformats.org/officeDocument/2006/relationships/slideLayout" Target="../slideLayouts/slideLayout2.xml"/></Relationships>
</file>

<file path=ppt/slides/_rels/slide3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8.png"/><Relationship Id="rId2" Type="http://schemas.openxmlformats.org/officeDocument/2006/relationships/image" Target="../media/image417.png"/><Relationship Id="rId1" Type="http://schemas.openxmlformats.org/officeDocument/2006/relationships/slideLayout" Target="../slideLayouts/slideLayout2.xml"/></Relationships>
</file>

<file path=ppt/slides/_rels/slide3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20.png"/><Relationship Id="rId2" Type="http://schemas.openxmlformats.org/officeDocument/2006/relationships/image" Target="../media/image419.png"/><Relationship Id="rId1" Type="http://schemas.openxmlformats.org/officeDocument/2006/relationships/slideLayout" Target="../slideLayouts/slideLayout2.xml"/></Relationships>
</file>

<file path=ppt/slides/_rels/slide3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22.png"/><Relationship Id="rId2" Type="http://schemas.openxmlformats.org/officeDocument/2006/relationships/image" Target="../media/image421.png"/><Relationship Id="rId1" Type="http://schemas.openxmlformats.org/officeDocument/2006/relationships/slideLayout" Target="../slideLayouts/slideLayout2.xml"/></Relationships>
</file>

<file path=ppt/slides/_rels/slide3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22.png"/><Relationship Id="rId2" Type="http://schemas.openxmlformats.org/officeDocument/2006/relationships/image" Target="../media/image421.png"/><Relationship Id="rId1" Type="http://schemas.openxmlformats.org/officeDocument/2006/relationships/slideLayout" Target="../slideLayouts/slideLayout2.xml"/></Relationships>
</file>

<file path=ppt/slides/_rels/slide3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22.png"/><Relationship Id="rId2" Type="http://schemas.openxmlformats.org/officeDocument/2006/relationships/image" Target="../media/image421.png"/><Relationship Id="rId1" Type="http://schemas.openxmlformats.org/officeDocument/2006/relationships/slideLayout" Target="../slideLayouts/slideLayout2.xml"/></Relationships>
</file>

<file path=ppt/slides/_rels/slide3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22.png"/><Relationship Id="rId2" Type="http://schemas.openxmlformats.org/officeDocument/2006/relationships/image" Target="../media/image421.png"/><Relationship Id="rId1" Type="http://schemas.openxmlformats.org/officeDocument/2006/relationships/slideLayout" Target="../slideLayouts/slideLayout2.xml"/></Relationships>
</file>

<file path=ppt/slides/_rels/slide3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24.png"/><Relationship Id="rId2" Type="http://schemas.openxmlformats.org/officeDocument/2006/relationships/image" Target="../media/image423.png"/><Relationship Id="rId1" Type="http://schemas.openxmlformats.org/officeDocument/2006/relationships/slideLayout" Target="../slideLayouts/slideLayout2.xml"/></Relationships>
</file>

<file path=ppt/slides/_rels/slide3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24.png"/><Relationship Id="rId2" Type="http://schemas.openxmlformats.org/officeDocument/2006/relationships/image" Target="../media/image423.png"/><Relationship Id="rId1" Type="http://schemas.openxmlformats.org/officeDocument/2006/relationships/slideLayout" Target="../slideLayouts/slideLayout2.xml"/></Relationships>
</file>

<file path=ppt/slides/_rels/slide35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24.png"/><Relationship Id="rId2" Type="http://schemas.openxmlformats.org/officeDocument/2006/relationships/image" Target="../media/image423.png"/><Relationship Id="rId1" Type="http://schemas.openxmlformats.org/officeDocument/2006/relationships/slideLayout" Target="../slideLayouts/slideLayout2.xml"/></Relationships>
</file>

<file path=ppt/slides/_rels/slide35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26.png"/><Relationship Id="rId2" Type="http://schemas.openxmlformats.org/officeDocument/2006/relationships/image" Target="../media/image425.png"/><Relationship Id="rId1" Type="http://schemas.openxmlformats.org/officeDocument/2006/relationships/slideLayout" Target="../slideLayouts/slideLayout2.xml"/></Relationships>
</file>

<file path=ppt/slides/_rels/slide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6.png"/><Relationship Id="rId2" Type="http://schemas.openxmlformats.org/officeDocument/2006/relationships/image" Target="../media/image45.png"/><Relationship Id="rId1" Type="http://schemas.openxmlformats.org/officeDocument/2006/relationships/slideLayout" Target="../slideLayouts/slideLayout2.xml"/></Relationships>
</file>

<file path=ppt/slides/_rels/slide36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28.png"/><Relationship Id="rId2" Type="http://schemas.openxmlformats.org/officeDocument/2006/relationships/image" Target="../media/image427.png"/><Relationship Id="rId1" Type="http://schemas.openxmlformats.org/officeDocument/2006/relationships/slideLayout" Target="../slideLayouts/slideLayout2.xml"/></Relationships>
</file>

<file path=ppt/slides/_rels/slide36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28.png"/><Relationship Id="rId2" Type="http://schemas.openxmlformats.org/officeDocument/2006/relationships/image" Target="../media/image427.png"/><Relationship Id="rId1" Type="http://schemas.openxmlformats.org/officeDocument/2006/relationships/slideLayout" Target="../slideLayouts/slideLayout2.xml"/></Relationships>
</file>

<file path=ppt/slides/_rels/slide36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28.png"/><Relationship Id="rId2" Type="http://schemas.openxmlformats.org/officeDocument/2006/relationships/image" Target="../media/image427.png"/><Relationship Id="rId1" Type="http://schemas.openxmlformats.org/officeDocument/2006/relationships/slideLayout" Target="../slideLayouts/slideLayout2.xml"/></Relationships>
</file>

<file path=ppt/slides/_rels/slide36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30.png"/><Relationship Id="rId2" Type="http://schemas.openxmlformats.org/officeDocument/2006/relationships/image" Target="../media/image429.png"/><Relationship Id="rId1" Type="http://schemas.openxmlformats.org/officeDocument/2006/relationships/slideLayout" Target="../slideLayouts/slideLayout2.xml"/></Relationships>
</file>

<file path=ppt/slides/_rels/slide36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32.png"/><Relationship Id="rId2" Type="http://schemas.openxmlformats.org/officeDocument/2006/relationships/image" Target="../media/image431.png"/><Relationship Id="rId1" Type="http://schemas.openxmlformats.org/officeDocument/2006/relationships/slideLayout" Target="../slideLayouts/slideLayout2.xml"/></Relationships>
</file>

<file path=ppt/slides/_rels/slide36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32.png"/><Relationship Id="rId2" Type="http://schemas.openxmlformats.org/officeDocument/2006/relationships/image" Target="../media/image431.png"/><Relationship Id="rId1" Type="http://schemas.openxmlformats.org/officeDocument/2006/relationships/slideLayout" Target="../slideLayouts/slideLayout2.xml"/></Relationships>
</file>

<file path=ppt/slides/_rels/slide36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34.png"/><Relationship Id="rId2" Type="http://schemas.openxmlformats.org/officeDocument/2006/relationships/image" Target="../media/image433.png"/><Relationship Id="rId1" Type="http://schemas.openxmlformats.org/officeDocument/2006/relationships/slideLayout" Target="../slideLayouts/slideLayout2.xml"/></Relationships>
</file>

<file path=ppt/slides/_rels/slide36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36.png"/><Relationship Id="rId2" Type="http://schemas.openxmlformats.org/officeDocument/2006/relationships/image" Target="../media/image435.png"/><Relationship Id="rId1" Type="http://schemas.openxmlformats.org/officeDocument/2006/relationships/slideLayout" Target="../slideLayouts/slideLayout2.xml"/></Relationships>
</file>

<file path=ppt/slides/_rels/slide36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38.png"/><Relationship Id="rId2" Type="http://schemas.openxmlformats.org/officeDocument/2006/relationships/image" Target="../media/image437.png"/><Relationship Id="rId1" Type="http://schemas.openxmlformats.org/officeDocument/2006/relationships/slideLayout" Target="../slideLayouts/slideLayout2.xml"/></Relationships>
</file>

<file path=ppt/slides/_rels/slide36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40.png"/><Relationship Id="rId2" Type="http://schemas.openxmlformats.org/officeDocument/2006/relationships/image" Target="../media/image439.png"/><Relationship Id="rId1" Type="http://schemas.openxmlformats.org/officeDocument/2006/relationships/slideLayout" Target="../slideLayouts/slideLayout2.xml"/></Relationships>
</file>

<file path=ppt/slides/_rels/slide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6.png"/><Relationship Id="rId2" Type="http://schemas.openxmlformats.org/officeDocument/2006/relationships/image" Target="../media/image45.png"/><Relationship Id="rId1" Type="http://schemas.openxmlformats.org/officeDocument/2006/relationships/slideLayout" Target="../slideLayouts/slideLayout2.xml"/></Relationships>
</file>

<file path=ppt/slides/_rels/slide37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42.png"/><Relationship Id="rId2" Type="http://schemas.openxmlformats.org/officeDocument/2006/relationships/image" Target="../media/image441.png"/><Relationship Id="rId1" Type="http://schemas.openxmlformats.org/officeDocument/2006/relationships/slideLayout" Target="../slideLayouts/slideLayout2.xml"/></Relationships>
</file>

<file path=ppt/slides/_rels/slide37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44.png"/><Relationship Id="rId2" Type="http://schemas.openxmlformats.org/officeDocument/2006/relationships/image" Target="../media/image443.png"/><Relationship Id="rId1" Type="http://schemas.openxmlformats.org/officeDocument/2006/relationships/slideLayout" Target="../slideLayouts/slideLayout2.xml"/></Relationships>
</file>

<file path=ppt/slides/_rels/slide37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44.png"/><Relationship Id="rId2" Type="http://schemas.openxmlformats.org/officeDocument/2006/relationships/image" Target="../media/image443.png"/><Relationship Id="rId1" Type="http://schemas.openxmlformats.org/officeDocument/2006/relationships/slideLayout" Target="../slideLayouts/slideLayout2.xml"/></Relationships>
</file>

<file path=ppt/slides/_rels/slide37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44.png"/><Relationship Id="rId2" Type="http://schemas.openxmlformats.org/officeDocument/2006/relationships/image" Target="../media/image443.png"/><Relationship Id="rId1" Type="http://schemas.openxmlformats.org/officeDocument/2006/relationships/slideLayout" Target="../slideLayouts/slideLayout2.xml"/></Relationships>
</file>

<file path=ppt/slides/_rels/slide37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44.png"/><Relationship Id="rId2" Type="http://schemas.openxmlformats.org/officeDocument/2006/relationships/image" Target="../media/image443.png"/><Relationship Id="rId1" Type="http://schemas.openxmlformats.org/officeDocument/2006/relationships/slideLayout" Target="../slideLayouts/slideLayout2.xml"/></Relationships>
</file>

<file path=ppt/slides/_rels/slide37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46.png"/><Relationship Id="rId2" Type="http://schemas.openxmlformats.org/officeDocument/2006/relationships/image" Target="../media/image445.png"/><Relationship Id="rId1" Type="http://schemas.openxmlformats.org/officeDocument/2006/relationships/slideLayout" Target="../slideLayouts/slideLayout2.xml"/></Relationships>
</file>

<file path=ppt/slides/_rels/slide37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46.png"/><Relationship Id="rId2" Type="http://schemas.openxmlformats.org/officeDocument/2006/relationships/image" Target="../media/image445.png"/><Relationship Id="rId1" Type="http://schemas.openxmlformats.org/officeDocument/2006/relationships/slideLayout" Target="../slideLayouts/slideLayout2.xml"/></Relationships>
</file>

<file path=ppt/slides/_rels/slide37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46.png"/><Relationship Id="rId2" Type="http://schemas.openxmlformats.org/officeDocument/2006/relationships/image" Target="../media/image445.png"/><Relationship Id="rId1" Type="http://schemas.openxmlformats.org/officeDocument/2006/relationships/slideLayout" Target="../slideLayouts/slideLayout2.xml"/></Relationships>
</file>

<file path=ppt/slides/_rels/slide37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48.png"/><Relationship Id="rId2" Type="http://schemas.openxmlformats.org/officeDocument/2006/relationships/image" Target="../media/image447.png"/><Relationship Id="rId1" Type="http://schemas.openxmlformats.org/officeDocument/2006/relationships/slideLayout" Target="../slideLayouts/slideLayout2.xml"/></Relationships>
</file>

<file path=ppt/slides/_rels/slide37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48.png"/><Relationship Id="rId2" Type="http://schemas.openxmlformats.org/officeDocument/2006/relationships/image" Target="../media/image447.png"/><Relationship Id="rId1" Type="http://schemas.openxmlformats.org/officeDocument/2006/relationships/slideLayout" Target="../slideLayouts/slideLayout2.xml"/></Relationships>
</file>

<file path=ppt/slides/_rels/slide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6.png"/><Relationship Id="rId2" Type="http://schemas.openxmlformats.org/officeDocument/2006/relationships/image" Target="../media/image45.png"/><Relationship Id="rId1" Type="http://schemas.openxmlformats.org/officeDocument/2006/relationships/slideLayout" Target="../slideLayouts/slideLayout2.xml"/></Relationships>
</file>

<file path=ppt/slides/_rels/slide38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48.png"/><Relationship Id="rId2" Type="http://schemas.openxmlformats.org/officeDocument/2006/relationships/image" Target="../media/image447.png"/><Relationship Id="rId1" Type="http://schemas.openxmlformats.org/officeDocument/2006/relationships/slideLayout" Target="../slideLayouts/slideLayout2.xml"/></Relationships>
</file>

<file path=ppt/slides/_rels/slide38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48.png"/><Relationship Id="rId2" Type="http://schemas.openxmlformats.org/officeDocument/2006/relationships/image" Target="../media/image447.png"/><Relationship Id="rId1" Type="http://schemas.openxmlformats.org/officeDocument/2006/relationships/slideLayout" Target="../slideLayouts/slideLayout2.xml"/></Relationships>
</file>

<file path=ppt/slides/_rels/slide38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48.png"/><Relationship Id="rId2" Type="http://schemas.openxmlformats.org/officeDocument/2006/relationships/image" Target="../media/image447.png"/><Relationship Id="rId1" Type="http://schemas.openxmlformats.org/officeDocument/2006/relationships/slideLayout" Target="../slideLayouts/slideLayout2.xml"/></Relationships>
</file>

<file path=ppt/slides/_rels/slide38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50.png"/><Relationship Id="rId2" Type="http://schemas.openxmlformats.org/officeDocument/2006/relationships/image" Target="../media/image449.png"/><Relationship Id="rId1" Type="http://schemas.openxmlformats.org/officeDocument/2006/relationships/slideLayout" Target="../slideLayouts/slideLayout2.xml"/></Relationships>
</file>

<file path=ppt/slides/_rels/slide38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50.png"/><Relationship Id="rId2" Type="http://schemas.openxmlformats.org/officeDocument/2006/relationships/image" Target="../media/image449.png"/><Relationship Id="rId1" Type="http://schemas.openxmlformats.org/officeDocument/2006/relationships/slideLayout" Target="../slideLayouts/slideLayout2.xml"/></Relationships>
</file>

<file path=ppt/slides/_rels/slide38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52.png"/><Relationship Id="rId2" Type="http://schemas.openxmlformats.org/officeDocument/2006/relationships/image" Target="../media/image451.png"/><Relationship Id="rId1" Type="http://schemas.openxmlformats.org/officeDocument/2006/relationships/slideLayout" Target="../slideLayouts/slideLayout2.xml"/></Relationships>
</file>

<file path=ppt/slides/_rels/slide38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54.png"/><Relationship Id="rId2" Type="http://schemas.openxmlformats.org/officeDocument/2006/relationships/image" Target="../media/image453.png"/><Relationship Id="rId1" Type="http://schemas.openxmlformats.org/officeDocument/2006/relationships/slideLayout" Target="../slideLayouts/slideLayout2.xml"/></Relationships>
</file>

<file path=ppt/slides/_rels/slide38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54.png"/><Relationship Id="rId2" Type="http://schemas.openxmlformats.org/officeDocument/2006/relationships/image" Target="../media/image453.png"/><Relationship Id="rId1" Type="http://schemas.openxmlformats.org/officeDocument/2006/relationships/slideLayout" Target="../slideLayouts/slideLayout2.xml"/></Relationships>
</file>

<file path=ppt/slides/_rels/slide38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56.png"/><Relationship Id="rId2" Type="http://schemas.openxmlformats.org/officeDocument/2006/relationships/image" Target="../media/image455.png"/><Relationship Id="rId1" Type="http://schemas.openxmlformats.org/officeDocument/2006/relationships/slideLayout" Target="../slideLayouts/slideLayout2.xml"/></Relationships>
</file>

<file path=ppt/slides/_rels/slide38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56.png"/><Relationship Id="rId2" Type="http://schemas.openxmlformats.org/officeDocument/2006/relationships/image" Target="../media/image455.png"/><Relationship Id="rId1" Type="http://schemas.openxmlformats.org/officeDocument/2006/relationships/slideLayout" Target="../slideLayouts/slideLayout2.xml"/></Relationships>
</file>

<file path=ppt/slides/_rels/slide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8.png"/><Relationship Id="rId2" Type="http://schemas.openxmlformats.org/officeDocument/2006/relationships/image" Target="../media/image47.png"/><Relationship Id="rId1" Type="http://schemas.openxmlformats.org/officeDocument/2006/relationships/slideLayout" Target="../slideLayouts/slideLayout2.xml"/></Relationships>
</file>

<file path=ppt/slides/_rels/slide39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58.png"/><Relationship Id="rId2" Type="http://schemas.openxmlformats.org/officeDocument/2006/relationships/image" Target="../media/image457.png"/><Relationship Id="rId1" Type="http://schemas.openxmlformats.org/officeDocument/2006/relationships/slideLayout" Target="../slideLayouts/slideLayout2.xml"/></Relationships>
</file>

<file path=ppt/slides/_rels/slide39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60.png"/><Relationship Id="rId2" Type="http://schemas.openxmlformats.org/officeDocument/2006/relationships/image" Target="../media/image459.png"/><Relationship Id="rId1" Type="http://schemas.openxmlformats.org/officeDocument/2006/relationships/slideLayout" Target="../slideLayouts/slideLayout2.xml"/></Relationships>
</file>

<file path=ppt/slides/_rels/slide39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60.png"/><Relationship Id="rId2" Type="http://schemas.openxmlformats.org/officeDocument/2006/relationships/image" Target="../media/image459.png"/><Relationship Id="rId1" Type="http://schemas.openxmlformats.org/officeDocument/2006/relationships/slideLayout" Target="../slideLayouts/slideLayout2.xml"/></Relationships>
</file>

<file path=ppt/slides/_rels/slide39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62.png"/><Relationship Id="rId2" Type="http://schemas.openxmlformats.org/officeDocument/2006/relationships/image" Target="../media/image461.png"/><Relationship Id="rId1" Type="http://schemas.openxmlformats.org/officeDocument/2006/relationships/slideLayout" Target="../slideLayouts/slideLayout2.xml"/></Relationships>
</file>

<file path=ppt/slides/_rels/slide39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64.png"/><Relationship Id="rId2" Type="http://schemas.openxmlformats.org/officeDocument/2006/relationships/image" Target="../media/image463.png"/><Relationship Id="rId1" Type="http://schemas.openxmlformats.org/officeDocument/2006/relationships/slideLayout" Target="../slideLayouts/slideLayout2.xml"/></Relationships>
</file>

<file path=ppt/slides/_rels/slide39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66.png"/><Relationship Id="rId2" Type="http://schemas.openxmlformats.org/officeDocument/2006/relationships/image" Target="../media/image465.png"/><Relationship Id="rId1" Type="http://schemas.openxmlformats.org/officeDocument/2006/relationships/slideLayout" Target="../slideLayouts/slideLayout2.xml"/></Relationships>
</file>

<file path=ppt/slides/_rels/slide39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68.png"/><Relationship Id="rId2" Type="http://schemas.openxmlformats.org/officeDocument/2006/relationships/image" Target="../media/image467.png"/><Relationship Id="rId1" Type="http://schemas.openxmlformats.org/officeDocument/2006/relationships/slideLayout" Target="../slideLayouts/slideLayout2.xml"/></Relationships>
</file>

<file path=ppt/slides/_rels/slide39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68.png"/><Relationship Id="rId2" Type="http://schemas.openxmlformats.org/officeDocument/2006/relationships/image" Target="../media/image467.png"/><Relationship Id="rId1" Type="http://schemas.openxmlformats.org/officeDocument/2006/relationships/slideLayout" Target="../slideLayouts/slideLayout2.xml"/></Relationships>
</file>

<file path=ppt/slides/_rels/slide39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68.png"/><Relationship Id="rId2" Type="http://schemas.openxmlformats.org/officeDocument/2006/relationships/image" Target="../media/image467.png"/><Relationship Id="rId1" Type="http://schemas.openxmlformats.org/officeDocument/2006/relationships/slideLayout" Target="../slideLayouts/slideLayout2.xml"/></Relationships>
</file>

<file path=ppt/slides/_rels/slide39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68.png"/><Relationship Id="rId2" Type="http://schemas.openxmlformats.org/officeDocument/2006/relationships/image" Target="../media/image467.png"/><Relationship Id="rId1" Type="http://schemas.openxmlformats.org/officeDocument/2006/relationships/slideLayout" Target="../slideLayouts/slideLayout2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/Relationships>
</file>

<file path=ppt/slides/_rels/slide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.png"/><Relationship Id="rId2" Type="http://schemas.openxmlformats.org/officeDocument/2006/relationships/image" Target="../media/image49.png"/><Relationship Id="rId1" Type="http://schemas.openxmlformats.org/officeDocument/2006/relationships/slideLayout" Target="../slideLayouts/slideLayout2.xml"/></Relationships>
</file>

<file path=ppt/slides/_rels/slide40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0.png"/><Relationship Id="rId2" Type="http://schemas.openxmlformats.org/officeDocument/2006/relationships/image" Target="../media/image469.png"/><Relationship Id="rId1" Type="http://schemas.openxmlformats.org/officeDocument/2006/relationships/slideLayout" Target="../slideLayouts/slideLayout2.xml"/></Relationships>
</file>

<file path=ppt/slides/_rels/slide40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0.png"/><Relationship Id="rId2" Type="http://schemas.openxmlformats.org/officeDocument/2006/relationships/image" Target="../media/image469.png"/><Relationship Id="rId1" Type="http://schemas.openxmlformats.org/officeDocument/2006/relationships/slideLayout" Target="../slideLayouts/slideLayout2.xml"/></Relationships>
</file>

<file path=ppt/slides/_rels/slide40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0.png"/><Relationship Id="rId2" Type="http://schemas.openxmlformats.org/officeDocument/2006/relationships/image" Target="../media/image469.png"/><Relationship Id="rId1" Type="http://schemas.openxmlformats.org/officeDocument/2006/relationships/slideLayout" Target="../slideLayouts/slideLayout2.xml"/></Relationships>
</file>

<file path=ppt/slides/_rels/slide40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0.png"/><Relationship Id="rId2" Type="http://schemas.openxmlformats.org/officeDocument/2006/relationships/image" Target="../media/image469.png"/><Relationship Id="rId1" Type="http://schemas.openxmlformats.org/officeDocument/2006/relationships/slideLayout" Target="../slideLayouts/slideLayout2.xml"/></Relationships>
</file>

<file path=ppt/slides/_rels/slide40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0.png"/><Relationship Id="rId2" Type="http://schemas.openxmlformats.org/officeDocument/2006/relationships/image" Target="../media/image469.png"/><Relationship Id="rId1" Type="http://schemas.openxmlformats.org/officeDocument/2006/relationships/slideLayout" Target="../slideLayouts/slideLayout2.xml"/></Relationships>
</file>

<file path=ppt/slides/_rels/slide40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2.png"/><Relationship Id="rId2" Type="http://schemas.openxmlformats.org/officeDocument/2006/relationships/image" Target="../media/image471.png"/><Relationship Id="rId1" Type="http://schemas.openxmlformats.org/officeDocument/2006/relationships/slideLayout" Target="../slideLayouts/slideLayout2.xml"/></Relationships>
</file>

<file path=ppt/slides/_rels/slide40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4.png"/><Relationship Id="rId2" Type="http://schemas.openxmlformats.org/officeDocument/2006/relationships/image" Target="../media/image473.png"/><Relationship Id="rId1" Type="http://schemas.openxmlformats.org/officeDocument/2006/relationships/slideLayout" Target="../slideLayouts/slideLayout2.xml"/></Relationships>
</file>

<file path=ppt/slides/_rels/slide40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4.png"/><Relationship Id="rId2" Type="http://schemas.openxmlformats.org/officeDocument/2006/relationships/image" Target="../media/image473.png"/><Relationship Id="rId1" Type="http://schemas.openxmlformats.org/officeDocument/2006/relationships/slideLayout" Target="../slideLayouts/slideLayout2.xml"/></Relationships>
</file>

<file path=ppt/slides/_rels/slide40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4.png"/><Relationship Id="rId2" Type="http://schemas.openxmlformats.org/officeDocument/2006/relationships/image" Target="../media/image473.png"/><Relationship Id="rId1" Type="http://schemas.openxmlformats.org/officeDocument/2006/relationships/slideLayout" Target="../slideLayouts/slideLayout2.xml"/></Relationships>
</file>

<file path=ppt/slides/_rels/slide40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6.png"/><Relationship Id="rId2" Type="http://schemas.openxmlformats.org/officeDocument/2006/relationships/image" Target="../media/image475.png"/><Relationship Id="rId1" Type="http://schemas.openxmlformats.org/officeDocument/2006/relationships/slideLayout" Target="../slideLayouts/slideLayout2.xml"/></Relationships>
</file>

<file path=ppt/slides/_rels/slide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.png"/><Relationship Id="rId2" Type="http://schemas.openxmlformats.org/officeDocument/2006/relationships/image" Target="../media/image49.png"/><Relationship Id="rId1" Type="http://schemas.openxmlformats.org/officeDocument/2006/relationships/slideLayout" Target="../slideLayouts/slideLayout2.xml"/></Relationships>
</file>

<file path=ppt/slides/_rels/slide4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6.png"/><Relationship Id="rId2" Type="http://schemas.openxmlformats.org/officeDocument/2006/relationships/image" Target="../media/image475.png"/><Relationship Id="rId1" Type="http://schemas.openxmlformats.org/officeDocument/2006/relationships/slideLayout" Target="../slideLayouts/slideLayout2.xml"/></Relationships>
</file>

<file path=ppt/slides/_rels/slide4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8.png"/><Relationship Id="rId2" Type="http://schemas.openxmlformats.org/officeDocument/2006/relationships/image" Target="../media/image477.png"/><Relationship Id="rId1" Type="http://schemas.openxmlformats.org/officeDocument/2006/relationships/slideLayout" Target="../slideLayouts/slideLayout2.xml"/></Relationships>
</file>

<file path=ppt/slides/_rels/slide4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80.png"/><Relationship Id="rId2" Type="http://schemas.openxmlformats.org/officeDocument/2006/relationships/image" Target="../media/image479.png"/><Relationship Id="rId1" Type="http://schemas.openxmlformats.org/officeDocument/2006/relationships/slideLayout" Target="../slideLayouts/slideLayout2.xml"/></Relationships>
</file>

<file path=ppt/slides/_rels/slide4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82.png"/><Relationship Id="rId2" Type="http://schemas.openxmlformats.org/officeDocument/2006/relationships/image" Target="../media/image481.png"/><Relationship Id="rId1" Type="http://schemas.openxmlformats.org/officeDocument/2006/relationships/slideLayout" Target="../slideLayouts/slideLayout2.xml"/></Relationships>
</file>

<file path=ppt/slides/_rels/slide4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84.png"/><Relationship Id="rId2" Type="http://schemas.openxmlformats.org/officeDocument/2006/relationships/image" Target="../media/image483.png"/><Relationship Id="rId1" Type="http://schemas.openxmlformats.org/officeDocument/2006/relationships/slideLayout" Target="../slideLayouts/slideLayout2.xml"/></Relationships>
</file>

<file path=ppt/slides/_rels/slide4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84.png"/><Relationship Id="rId2" Type="http://schemas.openxmlformats.org/officeDocument/2006/relationships/image" Target="../media/image483.png"/><Relationship Id="rId1" Type="http://schemas.openxmlformats.org/officeDocument/2006/relationships/slideLayout" Target="../slideLayouts/slideLayout2.xml"/></Relationships>
</file>

<file path=ppt/slides/_rels/slide4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86.png"/><Relationship Id="rId2" Type="http://schemas.openxmlformats.org/officeDocument/2006/relationships/image" Target="../media/image485.png"/><Relationship Id="rId1" Type="http://schemas.openxmlformats.org/officeDocument/2006/relationships/slideLayout" Target="../slideLayouts/slideLayout2.xml"/></Relationships>
</file>

<file path=ppt/slides/_rels/slide4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86.png"/><Relationship Id="rId2" Type="http://schemas.openxmlformats.org/officeDocument/2006/relationships/image" Target="../media/image485.png"/><Relationship Id="rId1" Type="http://schemas.openxmlformats.org/officeDocument/2006/relationships/slideLayout" Target="../slideLayouts/slideLayout2.xml"/></Relationships>
</file>

<file path=ppt/slides/_rels/slide4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88.png"/><Relationship Id="rId2" Type="http://schemas.openxmlformats.org/officeDocument/2006/relationships/image" Target="../media/image487.png"/><Relationship Id="rId1" Type="http://schemas.openxmlformats.org/officeDocument/2006/relationships/slideLayout" Target="../slideLayouts/slideLayout2.xml"/></Relationships>
</file>

<file path=ppt/slides/_rels/slide4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90.png"/><Relationship Id="rId2" Type="http://schemas.openxmlformats.org/officeDocument/2006/relationships/image" Target="../media/image489.png"/><Relationship Id="rId1" Type="http://schemas.openxmlformats.org/officeDocument/2006/relationships/slideLayout" Target="../slideLayouts/slideLayout2.xml"/></Relationships>
</file>

<file path=ppt/slides/_rels/slide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.png"/><Relationship Id="rId2" Type="http://schemas.openxmlformats.org/officeDocument/2006/relationships/image" Target="../media/image49.png"/><Relationship Id="rId1" Type="http://schemas.openxmlformats.org/officeDocument/2006/relationships/slideLayout" Target="../slideLayouts/slideLayout2.xml"/></Relationships>
</file>

<file path=ppt/slides/_rels/slide4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92.png"/><Relationship Id="rId2" Type="http://schemas.openxmlformats.org/officeDocument/2006/relationships/image" Target="../media/image491.png"/><Relationship Id="rId1" Type="http://schemas.openxmlformats.org/officeDocument/2006/relationships/slideLayout" Target="../slideLayouts/slideLayout2.xml"/></Relationships>
</file>

<file path=ppt/slides/_rels/slide4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92.png"/><Relationship Id="rId2" Type="http://schemas.openxmlformats.org/officeDocument/2006/relationships/image" Target="../media/image491.png"/><Relationship Id="rId1" Type="http://schemas.openxmlformats.org/officeDocument/2006/relationships/slideLayout" Target="../slideLayouts/slideLayout2.xml"/></Relationships>
</file>

<file path=ppt/slides/_rels/slide4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94.png"/><Relationship Id="rId2" Type="http://schemas.openxmlformats.org/officeDocument/2006/relationships/image" Target="../media/image493.png"/><Relationship Id="rId1" Type="http://schemas.openxmlformats.org/officeDocument/2006/relationships/slideLayout" Target="../slideLayouts/slideLayout2.xml"/></Relationships>
</file>

<file path=ppt/slides/_rels/slide4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94.png"/><Relationship Id="rId2" Type="http://schemas.openxmlformats.org/officeDocument/2006/relationships/image" Target="../media/image493.png"/><Relationship Id="rId1" Type="http://schemas.openxmlformats.org/officeDocument/2006/relationships/slideLayout" Target="../slideLayouts/slideLayout2.xml"/></Relationships>
</file>

<file path=ppt/slides/_rels/slide4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96.png"/><Relationship Id="rId2" Type="http://schemas.openxmlformats.org/officeDocument/2006/relationships/image" Target="../media/image495.png"/><Relationship Id="rId1" Type="http://schemas.openxmlformats.org/officeDocument/2006/relationships/slideLayout" Target="../slideLayouts/slideLayout2.xml"/></Relationships>
</file>

<file path=ppt/slides/_rels/slide4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98.png"/><Relationship Id="rId2" Type="http://schemas.openxmlformats.org/officeDocument/2006/relationships/image" Target="../media/image497.png"/><Relationship Id="rId1" Type="http://schemas.openxmlformats.org/officeDocument/2006/relationships/slideLayout" Target="../slideLayouts/slideLayout2.xml"/></Relationships>
</file>

<file path=ppt/slides/_rels/slide4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0.png"/><Relationship Id="rId2" Type="http://schemas.openxmlformats.org/officeDocument/2006/relationships/image" Target="../media/image499.png"/><Relationship Id="rId1" Type="http://schemas.openxmlformats.org/officeDocument/2006/relationships/slideLayout" Target="../slideLayouts/slideLayout2.xml"/></Relationships>
</file>

<file path=ppt/slides/_rels/slide4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2.png"/><Relationship Id="rId2" Type="http://schemas.openxmlformats.org/officeDocument/2006/relationships/image" Target="../media/image501.png"/><Relationship Id="rId1" Type="http://schemas.openxmlformats.org/officeDocument/2006/relationships/slideLayout" Target="../slideLayouts/slideLayout2.xml"/></Relationships>
</file>

<file path=ppt/slides/_rels/slide4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2.png"/><Relationship Id="rId2" Type="http://schemas.openxmlformats.org/officeDocument/2006/relationships/image" Target="../media/image501.png"/><Relationship Id="rId1" Type="http://schemas.openxmlformats.org/officeDocument/2006/relationships/slideLayout" Target="../slideLayouts/slideLayout2.xml"/></Relationships>
</file>

<file path=ppt/slides/_rels/slide4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2.png"/><Relationship Id="rId2" Type="http://schemas.openxmlformats.org/officeDocument/2006/relationships/image" Target="../media/image501.png"/><Relationship Id="rId1" Type="http://schemas.openxmlformats.org/officeDocument/2006/relationships/slideLayout" Target="../slideLayouts/slideLayout2.xml"/></Relationships>
</file>

<file path=ppt/slides/_rels/slide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.png"/><Relationship Id="rId2" Type="http://schemas.openxmlformats.org/officeDocument/2006/relationships/image" Target="../media/image49.png"/><Relationship Id="rId1" Type="http://schemas.openxmlformats.org/officeDocument/2006/relationships/slideLayout" Target="../slideLayouts/slideLayout2.xml"/></Relationships>
</file>

<file path=ppt/slides/_rels/slide4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2.png"/><Relationship Id="rId2" Type="http://schemas.openxmlformats.org/officeDocument/2006/relationships/image" Target="../media/image501.png"/><Relationship Id="rId1" Type="http://schemas.openxmlformats.org/officeDocument/2006/relationships/slideLayout" Target="../slideLayouts/slideLayout2.xml"/></Relationships>
</file>

<file path=ppt/slides/_rels/slide4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4.png"/><Relationship Id="rId2" Type="http://schemas.openxmlformats.org/officeDocument/2006/relationships/image" Target="../media/image503.png"/><Relationship Id="rId1" Type="http://schemas.openxmlformats.org/officeDocument/2006/relationships/slideLayout" Target="../slideLayouts/slideLayout2.xml"/></Relationships>
</file>

<file path=ppt/slides/_rels/slide4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6.png"/><Relationship Id="rId2" Type="http://schemas.openxmlformats.org/officeDocument/2006/relationships/image" Target="../media/image505.png"/><Relationship Id="rId1" Type="http://schemas.openxmlformats.org/officeDocument/2006/relationships/slideLayout" Target="../slideLayouts/slideLayout2.xml"/></Relationships>
</file>

<file path=ppt/slides/_rels/slide4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8.png"/><Relationship Id="rId2" Type="http://schemas.openxmlformats.org/officeDocument/2006/relationships/image" Target="../media/image507.png"/><Relationship Id="rId1" Type="http://schemas.openxmlformats.org/officeDocument/2006/relationships/slideLayout" Target="../slideLayouts/slideLayout2.xml"/></Relationships>
</file>

<file path=ppt/slides/_rels/slide4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10.png"/><Relationship Id="rId2" Type="http://schemas.openxmlformats.org/officeDocument/2006/relationships/image" Target="../media/image509.png"/><Relationship Id="rId1" Type="http://schemas.openxmlformats.org/officeDocument/2006/relationships/slideLayout" Target="../slideLayouts/slideLayout2.xml"/></Relationships>
</file>

<file path=ppt/slides/_rels/slide4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12.png"/><Relationship Id="rId2" Type="http://schemas.openxmlformats.org/officeDocument/2006/relationships/image" Target="../media/image511.png"/><Relationship Id="rId1" Type="http://schemas.openxmlformats.org/officeDocument/2006/relationships/slideLayout" Target="../slideLayouts/slideLayout2.xml"/></Relationships>
</file>

<file path=ppt/slides/_rels/slide4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14.png"/><Relationship Id="rId2" Type="http://schemas.openxmlformats.org/officeDocument/2006/relationships/image" Target="../media/image513.png"/><Relationship Id="rId1" Type="http://schemas.openxmlformats.org/officeDocument/2006/relationships/slideLayout" Target="../slideLayouts/slideLayout2.xml"/></Relationships>
</file>

<file path=ppt/slides/_rels/slide4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16.png"/><Relationship Id="rId2" Type="http://schemas.openxmlformats.org/officeDocument/2006/relationships/image" Target="../media/image515.png"/><Relationship Id="rId1" Type="http://schemas.openxmlformats.org/officeDocument/2006/relationships/slideLayout" Target="../slideLayouts/slideLayout2.xml"/></Relationships>
</file>

<file path=ppt/slides/_rels/slide4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18.png"/><Relationship Id="rId2" Type="http://schemas.openxmlformats.org/officeDocument/2006/relationships/image" Target="../media/image517.png"/><Relationship Id="rId1" Type="http://schemas.openxmlformats.org/officeDocument/2006/relationships/slideLayout" Target="../slideLayouts/slideLayout2.xml"/></Relationships>
</file>

<file path=ppt/slides/_rels/slide4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20.png"/><Relationship Id="rId2" Type="http://schemas.openxmlformats.org/officeDocument/2006/relationships/image" Target="../media/image519.png"/><Relationship Id="rId1" Type="http://schemas.openxmlformats.org/officeDocument/2006/relationships/slideLayout" Target="../slideLayouts/slideLayout2.xml"/></Relationships>
</file>

<file path=ppt/slides/_rels/slide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2.png"/><Relationship Id="rId2" Type="http://schemas.openxmlformats.org/officeDocument/2006/relationships/image" Target="../media/image51.png"/><Relationship Id="rId1" Type="http://schemas.openxmlformats.org/officeDocument/2006/relationships/slideLayout" Target="../slideLayouts/slideLayout2.xml"/></Relationships>
</file>

<file path=ppt/slides/_rels/slide4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20.png"/><Relationship Id="rId2" Type="http://schemas.openxmlformats.org/officeDocument/2006/relationships/image" Target="../media/image519.png"/><Relationship Id="rId1" Type="http://schemas.openxmlformats.org/officeDocument/2006/relationships/slideLayout" Target="../slideLayouts/slideLayout2.xml"/></Relationships>
</file>

<file path=ppt/slides/_rels/slide4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22.png"/><Relationship Id="rId2" Type="http://schemas.openxmlformats.org/officeDocument/2006/relationships/image" Target="../media/image521.png"/><Relationship Id="rId1" Type="http://schemas.openxmlformats.org/officeDocument/2006/relationships/slideLayout" Target="../slideLayouts/slideLayout2.xml"/></Relationships>
</file>

<file path=ppt/slides/_rels/slide4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22.png"/><Relationship Id="rId2" Type="http://schemas.openxmlformats.org/officeDocument/2006/relationships/image" Target="../media/image521.png"/><Relationship Id="rId1" Type="http://schemas.openxmlformats.org/officeDocument/2006/relationships/slideLayout" Target="../slideLayouts/slideLayout2.xml"/></Relationships>
</file>

<file path=ppt/slides/_rels/slide4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24.png"/><Relationship Id="rId2" Type="http://schemas.openxmlformats.org/officeDocument/2006/relationships/image" Target="../media/image523.png"/><Relationship Id="rId1" Type="http://schemas.openxmlformats.org/officeDocument/2006/relationships/slideLayout" Target="../slideLayouts/slideLayout2.xml"/></Relationships>
</file>

<file path=ppt/slides/_rels/slide4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26.png"/><Relationship Id="rId2" Type="http://schemas.openxmlformats.org/officeDocument/2006/relationships/image" Target="../media/image525.png"/><Relationship Id="rId1" Type="http://schemas.openxmlformats.org/officeDocument/2006/relationships/slideLayout" Target="../slideLayouts/slideLayout2.xml"/></Relationships>
</file>

<file path=ppt/slides/_rels/slide4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28.png"/><Relationship Id="rId2" Type="http://schemas.openxmlformats.org/officeDocument/2006/relationships/image" Target="../media/image527.png"/><Relationship Id="rId1" Type="http://schemas.openxmlformats.org/officeDocument/2006/relationships/slideLayout" Target="../slideLayouts/slideLayout2.xml"/></Relationships>
</file>

<file path=ppt/slides/_rels/slide4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30.png"/><Relationship Id="rId2" Type="http://schemas.openxmlformats.org/officeDocument/2006/relationships/image" Target="../media/image529.png"/><Relationship Id="rId1" Type="http://schemas.openxmlformats.org/officeDocument/2006/relationships/slideLayout" Target="../slideLayouts/slideLayout2.xml"/></Relationships>
</file>

<file path=ppt/slides/_rels/slide4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32.png"/><Relationship Id="rId2" Type="http://schemas.openxmlformats.org/officeDocument/2006/relationships/image" Target="../media/image531.png"/><Relationship Id="rId1" Type="http://schemas.openxmlformats.org/officeDocument/2006/relationships/slideLayout" Target="../slideLayouts/slideLayout2.xml"/></Relationships>
</file>

<file path=ppt/slides/_rels/slide4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32.png"/><Relationship Id="rId2" Type="http://schemas.openxmlformats.org/officeDocument/2006/relationships/image" Target="../media/image531.png"/><Relationship Id="rId1" Type="http://schemas.openxmlformats.org/officeDocument/2006/relationships/slideLayout" Target="../slideLayouts/slideLayout2.xml"/></Relationships>
</file>

<file path=ppt/slides/_rels/slide4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34.png"/><Relationship Id="rId2" Type="http://schemas.openxmlformats.org/officeDocument/2006/relationships/image" Target="../media/image533.png"/><Relationship Id="rId1" Type="http://schemas.openxmlformats.org/officeDocument/2006/relationships/slideLayout" Target="../slideLayouts/slideLayout2.xml"/></Relationships>
</file>

<file path=ppt/slides/_rels/slide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4.png"/><Relationship Id="rId2" Type="http://schemas.openxmlformats.org/officeDocument/2006/relationships/image" Target="../media/image53.png"/><Relationship Id="rId1" Type="http://schemas.openxmlformats.org/officeDocument/2006/relationships/slideLayout" Target="../slideLayouts/slideLayout2.xml"/></Relationships>
</file>

<file path=ppt/slides/_rels/slide4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36.png"/><Relationship Id="rId2" Type="http://schemas.openxmlformats.org/officeDocument/2006/relationships/image" Target="../media/image535.png"/><Relationship Id="rId1" Type="http://schemas.openxmlformats.org/officeDocument/2006/relationships/slideLayout" Target="../slideLayouts/slideLayout2.xml"/></Relationships>
</file>

<file path=ppt/slides/_rels/slide4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36.png"/><Relationship Id="rId2" Type="http://schemas.openxmlformats.org/officeDocument/2006/relationships/image" Target="../media/image535.png"/><Relationship Id="rId1" Type="http://schemas.openxmlformats.org/officeDocument/2006/relationships/slideLayout" Target="../slideLayouts/slideLayout2.xml"/></Relationships>
</file>

<file path=ppt/slides/_rels/slide4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38.png"/><Relationship Id="rId2" Type="http://schemas.openxmlformats.org/officeDocument/2006/relationships/image" Target="../media/image537.png"/><Relationship Id="rId1" Type="http://schemas.openxmlformats.org/officeDocument/2006/relationships/slideLayout" Target="../slideLayouts/slideLayout2.xml"/></Relationships>
</file>

<file path=ppt/slides/_rels/slide4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38.png"/><Relationship Id="rId2" Type="http://schemas.openxmlformats.org/officeDocument/2006/relationships/image" Target="../media/image537.png"/><Relationship Id="rId1" Type="http://schemas.openxmlformats.org/officeDocument/2006/relationships/slideLayout" Target="../slideLayouts/slideLayout2.xml"/></Relationships>
</file>

<file path=ppt/slides/_rels/slide4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38.png"/><Relationship Id="rId2" Type="http://schemas.openxmlformats.org/officeDocument/2006/relationships/image" Target="../media/image537.png"/><Relationship Id="rId1" Type="http://schemas.openxmlformats.org/officeDocument/2006/relationships/slideLayout" Target="../slideLayouts/slideLayout2.xml"/></Relationships>
</file>

<file path=ppt/slides/_rels/slide4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38.png"/><Relationship Id="rId2" Type="http://schemas.openxmlformats.org/officeDocument/2006/relationships/image" Target="../media/image537.png"/><Relationship Id="rId1" Type="http://schemas.openxmlformats.org/officeDocument/2006/relationships/slideLayout" Target="../slideLayouts/slideLayout2.xml"/></Relationships>
</file>

<file path=ppt/slides/_rels/slide4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38.png"/><Relationship Id="rId2" Type="http://schemas.openxmlformats.org/officeDocument/2006/relationships/image" Target="../media/image537.png"/><Relationship Id="rId1" Type="http://schemas.openxmlformats.org/officeDocument/2006/relationships/slideLayout" Target="../slideLayouts/slideLayout2.xml"/></Relationships>
</file>

<file path=ppt/slides/_rels/slide4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38.png"/><Relationship Id="rId2" Type="http://schemas.openxmlformats.org/officeDocument/2006/relationships/image" Target="../media/image537.png"/><Relationship Id="rId1" Type="http://schemas.openxmlformats.org/officeDocument/2006/relationships/slideLayout" Target="../slideLayouts/slideLayout2.xml"/></Relationships>
</file>

<file path=ppt/slides/_rels/slide45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40.png"/><Relationship Id="rId2" Type="http://schemas.openxmlformats.org/officeDocument/2006/relationships/image" Target="../media/image539.png"/><Relationship Id="rId1" Type="http://schemas.openxmlformats.org/officeDocument/2006/relationships/slideLayout" Target="../slideLayouts/slideLayout2.xml"/></Relationships>
</file>

<file path=ppt/slides/_rels/slide45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42.png"/><Relationship Id="rId2" Type="http://schemas.openxmlformats.org/officeDocument/2006/relationships/image" Target="../media/image541.png"/><Relationship Id="rId1" Type="http://schemas.openxmlformats.org/officeDocument/2006/relationships/slideLayout" Target="../slideLayouts/slideLayout2.xml"/></Relationships>
</file>

<file path=ppt/slides/_rels/slide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4.png"/><Relationship Id="rId2" Type="http://schemas.openxmlformats.org/officeDocument/2006/relationships/image" Target="../media/image53.png"/><Relationship Id="rId1" Type="http://schemas.openxmlformats.org/officeDocument/2006/relationships/slideLayout" Target="../slideLayouts/slideLayout2.xml"/></Relationships>
</file>

<file path=ppt/slides/_rels/slide46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44.png"/><Relationship Id="rId2" Type="http://schemas.openxmlformats.org/officeDocument/2006/relationships/image" Target="../media/image543.png"/><Relationship Id="rId1" Type="http://schemas.openxmlformats.org/officeDocument/2006/relationships/slideLayout" Target="../slideLayouts/slideLayout2.xml"/></Relationships>
</file>

<file path=ppt/slides/_rels/slide46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46.png"/><Relationship Id="rId2" Type="http://schemas.openxmlformats.org/officeDocument/2006/relationships/image" Target="../media/image545.png"/><Relationship Id="rId1" Type="http://schemas.openxmlformats.org/officeDocument/2006/relationships/slideLayout" Target="../slideLayouts/slideLayout2.xml"/></Relationships>
</file>

<file path=ppt/slides/_rels/slide46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48.png"/><Relationship Id="rId2" Type="http://schemas.openxmlformats.org/officeDocument/2006/relationships/image" Target="../media/image547.png"/><Relationship Id="rId1" Type="http://schemas.openxmlformats.org/officeDocument/2006/relationships/slideLayout" Target="../slideLayouts/slideLayout2.xml"/></Relationships>
</file>

<file path=ppt/slides/_rels/slide46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50.png"/><Relationship Id="rId2" Type="http://schemas.openxmlformats.org/officeDocument/2006/relationships/image" Target="../media/image549.png"/><Relationship Id="rId1" Type="http://schemas.openxmlformats.org/officeDocument/2006/relationships/slideLayout" Target="../slideLayouts/slideLayout2.xml"/></Relationships>
</file>

<file path=ppt/slides/_rels/slide46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52.png"/><Relationship Id="rId2" Type="http://schemas.openxmlformats.org/officeDocument/2006/relationships/image" Target="../media/image551.png"/><Relationship Id="rId1" Type="http://schemas.openxmlformats.org/officeDocument/2006/relationships/slideLayout" Target="../slideLayouts/slideLayout2.xml"/></Relationships>
</file>

<file path=ppt/slides/_rels/slide46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52.png"/><Relationship Id="rId2" Type="http://schemas.openxmlformats.org/officeDocument/2006/relationships/image" Target="../media/image551.png"/><Relationship Id="rId1" Type="http://schemas.openxmlformats.org/officeDocument/2006/relationships/slideLayout" Target="../slideLayouts/slideLayout2.xml"/></Relationships>
</file>

<file path=ppt/slides/_rels/slide46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54.png"/><Relationship Id="rId2" Type="http://schemas.openxmlformats.org/officeDocument/2006/relationships/image" Target="../media/image553.png"/><Relationship Id="rId1" Type="http://schemas.openxmlformats.org/officeDocument/2006/relationships/slideLayout" Target="../slideLayouts/slideLayout2.xml"/></Relationships>
</file>

<file path=ppt/slides/_rels/slide46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56.png"/><Relationship Id="rId2" Type="http://schemas.openxmlformats.org/officeDocument/2006/relationships/image" Target="../media/image555.png"/><Relationship Id="rId1" Type="http://schemas.openxmlformats.org/officeDocument/2006/relationships/slideLayout" Target="../slideLayouts/slideLayout2.xml"/></Relationships>
</file>

<file path=ppt/slides/_rels/slide46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58.png"/><Relationship Id="rId2" Type="http://schemas.openxmlformats.org/officeDocument/2006/relationships/image" Target="../media/image557.png"/><Relationship Id="rId1" Type="http://schemas.openxmlformats.org/officeDocument/2006/relationships/slideLayout" Target="../slideLayouts/slideLayout2.xml"/></Relationships>
</file>

<file path=ppt/slides/_rels/slide46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58.png"/><Relationship Id="rId2" Type="http://schemas.openxmlformats.org/officeDocument/2006/relationships/image" Target="../media/image557.png"/><Relationship Id="rId1" Type="http://schemas.openxmlformats.org/officeDocument/2006/relationships/slideLayout" Target="../slideLayouts/slideLayout2.xml"/></Relationships>
</file>

<file path=ppt/slides/_rels/slide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6.png"/><Relationship Id="rId2" Type="http://schemas.openxmlformats.org/officeDocument/2006/relationships/image" Target="../media/image55.png"/><Relationship Id="rId1" Type="http://schemas.openxmlformats.org/officeDocument/2006/relationships/slideLayout" Target="../slideLayouts/slideLayout2.xml"/></Relationships>
</file>

<file path=ppt/slides/_rels/slide47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58.png"/><Relationship Id="rId2" Type="http://schemas.openxmlformats.org/officeDocument/2006/relationships/image" Target="../media/image557.png"/><Relationship Id="rId1" Type="http://schemas.openxmlformats.org/officeDocument/2006/relationships/slideLayout" Target="../slideLayouts/slideLayout2.xml"/></Relationships>
</file>

<file path=ppt/slides/_rels/slide47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60.png"/><Relationship Id="rId2" Type="http://schemas.openxmlformats.org/officeDocument/2006/relationships/image" Target="../media/image559.png"/><Relationship Id="rId1" Type="http://schemas.openxmlformats.org/officeDocument/2006/relationships/slideLayout" Target="../slideLayouts/slideLayout2.xml"/></Relationships>
</file>

<file path=ppt/slides/_rels/slide47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62.png"/><Relationship Id="rId2" Type="http://schemas.openxmlformats.org/officeDocument/2006/relationships/image" Target="../media/image561.png"/><Relationship Id="rId1" Type="http://schemas.openxmlformats.org/officeDocument/2006/relationships/slideLayout" Target="../slideLayouts/slideLayout2.xml"/></Relationships>
</file>

<file path=ppt/slides/_rels/slide47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64.png"/><Relationship Id="rId2" Type="http://schemas.openxmlformats.org/officeDocument/2006/relationships/image" Target="../media/image563.png"/><Relationship Id="rId1" Type="http://schemas.openxmlformats.org/officeDocument/2006/relationships/slideLayout" Target="../slideLayouts/slideLayout2.xml"/></Relationships>
</file>

<file path=ppt/slides/_rels/slide47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66.png"/><Relationship Id="rId2" Type="http://schemas.openxmlformats.org/officeDocument/2006/relationships/image" Target="../media/image565.png"/><Relationship Id="rId1" Type="http://schemas.openxmlformats.org/officeDocument/2006/relationships/slideLayout" Target="../slideLayouts/slideLayout2.xml"/></Relationships>
</file>

<file path=ppt/slides/_rels/slide47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68.png"/><Relationship Id="rId2" Type="http://schemas.openxmlformats.org/officeDocument/2006/relationships/image" Target="../media/image567.png"/><Relationship Id="rId1" Type="http://schemas.openxmlformats.org/officeDocument/2006/relationships/slideLayout" Target="../slideLayouts/slideLayout2.xml"/></Relationships>
</file>

<file path=ppt/slides/_rels/slide47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70.png"/><Relationship Id="rId2" Type="http://schemas.openxmlformats.org/officeDocument/2006/relationships/image" Target="../media/image569.png"/><Relationship Id="rId1" Type="http://schemas.openxmlformats.org/officeDocument/2006/relationships/slideLayout" Target="../slideLayouts/slideLayout2.xml"/></Relationships>
</file>

<file path=ppt/slides/_rels/slide47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72.png"/><Relationship Id="rId2" Type="http://schemas.openxmlformats.org/officeDocument/2006/relationships/image" Target="../media/image571.png"/><Relationship Id="rId1" Type="http://schemas.openxmlformats.org/officeDocument/2006/relationships/slideLayout" Target="../slideLayouts/slideLayout2.xml"/></Relationships>
</file>

<file path=ppt/slides/_rels/slide47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74.png"/><Relationship Id="rId2" Type="http://schemas.openxmlformats.org/officeDocument/2006/relationships/image" Target="../media/image573.png"/><Relationship Id="rId1" Type="http://schemas.openxmlformats.org/officeDocument/2006/relationships/slideLayout" Target="../slideLayouts/slideLayout2.xml"/></Relationships>
</file>

<file path=ppt/slides/_rels/slide47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74.png"/><Relationship Id="rId2" Type="http://schemas.openxmlformats.org/officeDocument/2006/relationships/image" Target="../media/image573.png"/><Relationship Id="rId1" Type="http://schemas.openxmlformats.org/officeDocument/2006/relationships/slideLayout" Target="../slideLayouts/slideLayout2.xml"/></Relationships>
</file>

<file path=ppt/slides/_rels/slide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8.png"/><Relationship Id="rId2" Type="http://schemas.openxmlformats.org/officeDocument/2006/relationships/image" Target="../media/image57.png"/><Relationship Id="rId1" Type="http://schemas.openxmlformats.org/officeDocument/2006/relationships/slideLayout" Target="../slideLayouts/slideLayout2.xml"/></Relationships>
</file>

<file path=ppt/slides/_rels/slide48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74.png"/><Relationship Id="rId2" Type="http://schemas.openxmlformats.org/officeDocument/2006/relationships/image" Target="../media/image573.png"/><Relationship Id="rId1" Type="http://schemas.openxmlformats.org/officeDocument/2006/relationships/slideLayout" Target="../slideLayouts/slideLayout2.xml"/></Relationships>
</file>

<file path=ppt/slides/_rels/slide48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76.png"/><Relationship Id="rId2" Type="http://schemas.openxmlformats.org/officeDocument/2006/relationships/image" Target="../media/image575.png"/><Relationship Id="rId1" Type="http://schemas.openxmlformats.org/officeDocument/2006/relationships/slideLayout" Target="../slideLayouts/slideLayout2.xml"/></Relationships>
</file>

<file path=ppt/slides/_rels/slide48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78.png"/><Relationship Id="rId2" Type="http://schemas.openxmlformats.org/officeDocument/2006/relationships/image" Target="../media/image577.png"/><Relationship Id="rId1" Type="http://schemas.openxmlformats.org/officeDocument/2006/relationships/slideLayout" Target="../slideLayouts/slideLayout2.xml"/></Relationships>
</file>

<file path=ppt/slides/_rels/slide48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78.png"/><Relationship Id="rId2" Type="http://schemas.openxmlformats.org/officeDocument/2006/relationships/image" Target="../media/image577.png"/><Relationship Id="rId1" Type="http://schemas.openxmlformats.org/officeDocument/2006/relationships/slideLayout" Target="../slideLayouts/slideLayout2.xml"/></Relationships>
</file>

<file path=ppt/slides/_rels/slide48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80.png"/><Relationship Id="rId2" Type="http://schemas.openxmlformats.org/officeDocument/2006/relationships/image" Target="../media/image579.png"/><Relationship Id="rId1" Type="http://schemas.openxmlformats.org/officeDocument/2006/relationships/slideLayout" Target="../slideLayouts/slideLayout2.xml"/></Relationships>
</file>

<file path=ppt/slides/_rels/slide48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80.png"/><Relationship Id="rId2" Type="http://schemas.openxmlformats.org/officeDocument/2006/relationships/image" Target="../media/image579.png"/><Relationship Id="rId1" Type="http://schemas.openxmlformats.org/officeDocument/2006/relationships/slideLayout" Target="../slideLayouts/slideLayout2.xml"/></Relationships>
</file>

<file path=ppt/slides/_rels/slide48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80.png"/><Relationship Id="rId2" Type="http://schemas.openxmlformats.org/officeDocument/2006/relationships/image" Target="../media/image579.png"/><Relationship Id="rId1" Type="http://schemas.openxmlformats.org/officeDocument/2006/relationships/slideLayout" Target="../slideLayouts/slideLayout2.xml"/></Relationships>
</file>

<file path=ppt/slides/_rels/slide48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82.png"/><Relationship Id="rId2" Type="http://schemas.openxmlformats.org/officeDocument/2006/relationships/image" Target="../media/image581.png"/><Relationship Id="rId1" Type="http://schemas.openxmlformats.org/officeDocument/2006/relationships/slideLayout" Target="../slideLayouts/slideLayout2.xml"/></Relationships>
</file>

<file path=ppt/slides/_rels/slide48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84.png"/><Relationship Id="rId2" Type="http://schemas.openxmlformats.org/officeDocument/2006/relationships/image" Target="../media/image583.png"/><Relationship Id="rId1" Type="http://schemas.openxmlformats.org/officeDocument/2006/relationships/slideLayout" Target="../slideLayouts/slideLayout2.xml"/></Relationships>
</file>

<file path=ppt/slides/_rels/slide48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84.png"/><Relationship Id="rId2" Type="http://schemas.openxmlformats.org/officeDocument/2006/relationships/image" Target="../media/image583.png"/><Relationship Id="rId1" Type="http://schemas.openxmlformats.org/officeDocument/2006/relationships/slideLayout" Target="../slideLayouts/slideLayout2.xml"/></Relationships>
</file>

<file path=ppt/slides/_rels/slide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60.png"/><Relationship Id="rId2" Type="http://schemas.openxmlformats.org/officeDocument/2006/relationships/image" Target="../media/image59.png"/><Relationship Id="rId1" Type="http://schemas.openxmlformats.org/officeDocument/2006/relationships/slideLayout" Target="../slideLayouts/slideLayout2.xml"/></Relationships>
</file>

<file path=ppt/slides/_rels/slide49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86.png"/><Relationship Id="rId2" Type="http://schemas.openxmlformats.org/officeDocument/2006/relationships/image" Target="../media/image585.png"/><Relationship Id="rId1" Type="http://schemas.openxmlformats.org/officeDocument/2006/relationships/slideLayout" Target="../slideLayouts/slideLayout2.xml"/></Relationships>
</file>

<file path=ppt/slides/_rels/slide49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88.png"/><Relationship Id="rId2" Type="http://schemas.openxmlformats.org/officeDocument/2006/relationships/image" Target="../media/image587.png"/><Relationship Id="rId1" Type="http://schemas.openxmlformats.org/officeDocument/2006/relationships/slideLayout" Target="../slideLayouts/slideLayout2.xml"/></Relationships>
</file>

<file path=ppt/slides/_rels/slide49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90.png"/><Relationship Id="rId2" Type="http://schemas.openxmlformats.org/officeDocument/2006/relationships/image" Target="../media/image589.png"/><Relationship Id="rId1" Type="http://schemas.openxmlformats.org/officeDocument/2006/relationships/slideLayout" Target="../slideLayouts/slideLayout2.xml"/></Relationships>
</file>

<file path=ppt/slides/_rels/slide49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92.png"/><Relationship Id="rId2" Type="http://schemas.openxmlformats.org/officeDocument/2006/relationships/image" Target="../media/image591.png"/><Relationship Id="rId1" Type="http://schemas.openxmlformats.org/officeDocument/2006/relationships/slideLayout" Target="../slideLayouts/slideLayout2.xml"/></Relationships>
</file>

<file path=ppt/slides/_rels/slide49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94.png"/><Relationship Id="rId2" Type="http://schemas.openxmlformats.org/officeDocument/2006/relationships/image" Target="../media/image593.png"/><Relationship Id="rId1" Type="http://schemas.openxmlformats.org/officeDocument/2006/relationships/slideLayout" Target="../slideLayouts/slideLayout2.xml"/></Relationships>
</file>

<file path=ppt/slides/_rels/slide49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94.png"/><Relationship Id="rId2" Type="http://schemas.openxmlformats.org/officeDocument/2006/relationships/image" Target="../media/image593.png"/><Relationship Id="rId1" Type="http://schemas.openxmlformats.org/officeDocument/2006/relationships/slideLayout" Target="../slideLayouts/slideLayout2.xml"/></Relationships>
</file>

<file path=ppt/slides/_rels/slide49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94.png"/><Relationship Id="rId2" Type="http://schemas.openxmlformats.org/officeDocument/2006/relationships/image" Target="../media/image593.png"/><Relationship Id="rId1" Type="http://schemas.openxmlformats.org/officeDocument/2006/relationships/slideLayout" Target="../slideLayouts/slideLayout2.xml"/></Relationships>
</file>

<file path=ppt/slides/_rels/slide49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94.png"/><Relationship Id="rId2" Type="http://schemas.openxmlformats.org/officeDocument/2006/relationships/image" Target="../media/image593.png"/><Relationship Id="rId1" Type="http://schemas.openxmlformats.org/officeDocument/2006/relationships/slideLayout" Target="../slideLayouts/slideLayout2.xml"/></Relationships>
</file>

<file path=ppt/slides/_rels/slide49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94.png"/><Relationship Id="rId2" Type="http://schemas.openxmlformats.org/officeDocument/2006/relationships/image" Target="../media/image593.png"/><Relationship Id="rId1" Type="http://schemas.openxmlformats.org/officeDocument/2006/relationships/slideLayout" Target="../slideLayouts/slideLayout2.xml"/></Relationships>
</file>

<file path=ppt/slides/_rels/slide49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94.png"/><Relationship Id="rId2" Type="http://schemas.openxmlformats.org/officeDocument/2006/relationships/image" Target="../media/image593.png"/><Relationship Id="rId1" Type="http://schemas.openxmlformats.org/officeDocument/2006/relationships/slideLayout" Target="../slideLayouts/slideLayout2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/Relationships>
</file>

<file path=ppt/slides/_rels/slide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62.png"/><Relationship Id="rId2" Type="http://schemas.openxmlformats.org/officeDocument/2006/relationships/image" Target="../media/image61.png"/><Relationship Id="rId1" Type="http://schemas.openxmlformats.org/officeDocument/2006/relationships/slideLayout" Target="../slideLayouts/slideLayout2.xml"/></Relationships>
</file>

<file path=ppt/slides/_rels/slide50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96.png"/><Relationship Id="rId2" Type="http://schemas.openxmlformats.org/officeDocument/2006/relationships/image" Target="../media/image595.png"/><Relationship Id="rId1" Type="http://schemas.openxmlformats.org/officeDocument/2006/relationships/slideLayout" Target="../slideLayouts/slideLayout2.xml"/></Relationships>
</file>

<file path=ppt/slides/_rels/slide50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96.png"/><Relationship Id="rId2" Type="http://schemas.openxmlformats.org/officeDocument/2006/relationships/image" Target="../media/image595.png"/><Relationship Id="rId1" Type="http://schemas.openxmlformats.org/officeDocument/2006/relationships/slideLayout" Target="../slideLayouts/slideLayout2.xml"/></Relationships>
</file>

<file path=ppt/slides/_rels/slide50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98.png"/><Relationship Id="rId2" Type="http://schemas.openxmlformats.org/officeDocument/2006/relationships/image" Target="../media/image597.png"/><Relationship Id="rId1" Type="http://schemas.openxmlformats.org/officeDocument/2006/relationships/slideLayout" Target="../slideLayouts/slideLayout2.xml"/></Relationships>
</file>

<file path=ppt/slides/_rels/slide50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98.png"/><Relationship Id="rId2" Type="http://schemas.openxmlformats.org/officeDocument/2006/relationships/image" Target="../media/image597.png"/><Relationship Id="rId1" Type="http://schemas.openxmlformats.org/officeDocument/2006/relationships/slideLayout" Target="../slideLayouts/slideLayout2.xml"/></Relationships>
</file>

<file path=ppt/slides/_rels/slide50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00.png"/><Relationship Id="rId2" Type="http://schemas.openxmlformats.org/officeDocument/2006/relationships/image" Target="../media/image599.png"/><Relationship Id="rId1" Type="http://schemas.openxmlformats.org/officeDocument/2006/relationships/slideLayout" Target="../slideLayouts/slideLayout2.xml"/></Relationships>
</file>

<file path=ppt/slides/_rels/slide50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02.png"/><Relationship Id="rId2" Type="http://schemas.openxmlformats.org/officeDocument/2006/relationships/image" Target="../media/image601.png"/><Relationship Id="rId1" Type="http://schemas.openxmlformats.org/officeDocument/2006/relationships/slideLayout" Target="../slideLayouts/slideLayout2.xml"/></Relationships>
</file>

<file path=ppt/slides/_rels/slide50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04.png"/><Relationship Id="rId2" Type="http://schemas.openxmlformats.org/officeDocument/2006/relationships/image" Target="../media/image603.png"/><Relationship Id="rId1" Type="http://schemas.openxmlformats.org/officeDocument/2006/relationships/slideLayout" Target="../slideLayouts/slideLayout2.xml"/></Relationships>
</file>

<file path=ppt/slides/_rels/slide507.xml.rels><?xml version="1.0" encoding="UTF-8" standalone="yes"?>
<Relationships xmlns="http://schemas.openxmlformats.org/package/2006/relationships"><Relationship Id="rId3" Type="http://schemas.openxmlformats.org/officeDocument/2006/relationships/image" Target="../media/image606.png"/><Relationship Id="rId2" Type="http://schemas.openxmlformats.org/officeDocument/2006/relationships/image" Target="../media/image605.png"/><Relationship Id="rId1" Type="http://schemas.openxmlformats.org/officeDocument/2006/relationships/slideLayout" Target="../slideLayouts/slideLayout2.xml"/></Relationships>
</file>

<file path=ppt/slides/_rels/slide50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08.png"/><Relationship Id="rId2" Type="http://schemas.openxmlformats.org/officeDocument/2006/relationships/image" Target="../media/image607.png"/><Relationship Id="rId1" Type="http://schemas.openxmlformats.org/officeDocument/2006/relationships/slideLayout" Target="../slideLayouts/slideLayout2.xml"/></Relationships>
</file>

<file path=ppt/slides/_rels/slide509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0.png"/><Relationship Id="rId2" Type="http://schemas.openxmlformats.org/officeDocument/2006/relationships/image" Target="../media/image609.png"/><Relationship Id="rId1" Type="http://schemas.openxmlformats.org/officeDocument/2006/relationships/slideLayout" Target="../slideLayouts/slideLayout2.xml"/></Relationships>
</file>

<file path=ppt/slides/_rels/slide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4.png"/><Relationship Id="rId2" Type="http://schemas.openxmlformats.org/officeDocument/2006/relationships/image" Target="../media/image63.png"/><Relationship Id="rId1" Type="http://schemas.openxmlformats.org/officeDocument/2006/relationships/slideLayout" Target="../slideLayouts/slideLayout2.xml"/></Relationships>
</file>

<file path=ppt/slides/_rels/slide5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2.png"/><Relationship Id="rId2" Type="http://schemas.openxmlformats.org/officeDocument/2006/relationships/image" Target="../media/image611.png"/><Relationship Id="rId1" Type="http://schemas.openxmlformats.org/officeDocument/2006/relationships/slideLayout" Target="../slideLayouts/slideLayout2.xml"/></Relationships>
</file>

<file path=ppt/slides/_rels/slide5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4.png"/><Relationship Id="rId2" Type="http://schemas.openxmlformats.org/officeDocument/2006/relationships/image" Target="../media/image613.png"/><Relationship Id="rId1" Type="http://schemas.openxmlformats.org/officeDocument/2006/relationships/slideLayout" Target="../slideLayouts/slideLayout2.xml"/></Relationships>
</file>

<file path=ppt/slides/_rels/slide5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4.png"/><Relationship Id="rId2" Type="http://schemas.openxmlformats.org/officeDocument/2006/relationships/image" Target="../media/image613.png"/><Relationship Id="rId1" Type="http://schemas.openxmlformats.org/officeDocument/2006/relationships/slideLayout" Target="../slideLayouts/slideLayout2.xml"/></Relationships>
</file>

<file path=ppt/slides/_rels/slide5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6.png"/><Relationship Id="rId2" Type="http://schemas.openxmlformats.org/officeDocument/2006/relationships/image" Target="../media/image615.png"/><Relationship Id="rId1" Type="http://schemas.openxmlformats.org/officeDocument/2006/relationships/slideLayout" Target="../slideLayouts/slideLayout2.xml"/></Relationships>
</file>

<file path=ppt/slides/_rels/slide5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8.png"/><Relationship Id="rId2" Type="http://schemas.openxmlformats.org/officeDocument/2006/relationships/image" Target="../media/image617.png"/><Relationship Id="rId1" Type="http://schemas.openxmlformats.org/officeDocument/2006/relationships/slideLayout" Target="../slideLayouts/slideLayout2.xml"/></Relationships>
</file>

<file path=ppt/slides/_rels/slide5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8.png"/><Relationship Id="rId2" Type="http://schemas.openxmlformats.org/officeDocument/2006/relationships/image" Target="../media/image617.png"/><Relationship Id="rId1" Type="http://schemas.openxmlformats.org/officeDocument/2006/relationships/slideLayout" Target="../slideLayouts/slideLayout2.xml"/></Relationships>
</file>

<file path=ppt/slides/_rels/slide5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8.png"/><Relationship Id="rId2" Type="http://schemas.openxmlformats.org/officeDocument/2006/relationships/image" Target="../media/image617.png"/><Relationship Id="rId1" Type="http://schemas.openxmlformats.org/officeDocument/2006/relationships/slideLayout" Target="../slideLayouts/slideLayout2.xml"/></Relationships>
</file>

<file path=ppt/slides/_rels/slide5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620.png"/><Relationship Id="rId2" Type="http://schemas.openxmlformats.org/officeDocument/2006/relationships/image" Target="../media/image619.png"/><Relationship Id="rId1" Type="http://schemas.openxmlformats.org/officeDocument/2006/relationships/slideLayout" Target="../slideLayouts/slideLayout2.xml"/></Relationships>
</file>

<file path=ppt/slides/_rels/slide5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22.png"/><Relationship Id="rId2" Type="http://schemas.openxmlformats.org/officeDocument/2006/relationships/image" Target="../media/image621.png"/><Relationship Id="rId1" Type="http://schemas.openxmlformats.org/officeDocument/2006/relationships/slideLayout" Target="../slideLayouts/slideLayout2.xml"/></Relationships>
</file>

<file path=ppt/slides/_rels/slide5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624.png"/><Relationship Id="rId2" Type="http://schemas.openxmlformats.org/officeDocument/2006/relationships/image" Target="../media/image623.png"/><Relationship Id="rId1" Type="http://schemas.openxmlformats.org/officeDocument/2006/relationships/slideLayout" Target="../slideLayouts/slideLayout2.xml"/></Relationships>
</file>

<file path=ppt/slides/_rels/slide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4.png"/><Relationship Id="rId2" Type="http://schemas.openxmlformats.org/officeDocument/2006/relationships/image" Target="../media/image63.png"/><Relationship Id="rId1" Type="http://schemas.openxmlformats.org/officeDocument/2006/relationships/slideLayout" Target="../slideLayouts/slideLayout2.xml"/></Relationships>
</file>

<file path=ppt/slides/_rels/slide5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626.png"/><Relationship Id="rId2" Type="http://schemas.openxmlformats.org/officeDocument/2006/relationships/image" Target="../media/image625.png"/><Relationship Id="rId1" Type="http://schemas.openxmlformats.org/officeDocument/2006/relationships/slideLayout" Target="../slideLayouts/slideLayout2.xml"/></Relationships>
</file>

<file path=ppt/slides/_rels/slide5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26.png"/><Relationship Id="rId2" Type="http://schemas.openxmlformats.org/officeDocument/2006/relationships/image" Target="../media/image625.png"/><Relationship Id="rId1" Type="http://schemas.openxmlformats.org/officeDocument/2006/relationships/slideLayout" Target="../slideLayouts/slideLayout2.xml"/></Relationships>
</file>

<file path=ppt/slides/_rels/slide5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28.png"/><Relationship Id="rId2" Type="http://schemas.openxmlformats.org/officeDocument/2006/relationships/image" Target="../media/image627.png"/><Relationship Id="rId1" Type="http://schemas.openxmlformats.org/officeDocument/2006/relationships/slideLayout" Target="../slideLayouts/slideLayout2.xml"/></Relationships>
</file>

<file path=ppt/slides/_rels/slide5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28.png"/><Relationship Id="rId2" Type="http://schemas.openxmlformats.org/officeDocument/2006/relationships/image" Target="../media/image627.png"/><Relationship Id="rId1" Type="http://schemas.openxmlformats.org/officeDocument/2006/relationships/slideLayout" Target="../slideLayouts/slideLayout2.xml"/></Relationships>
</file>

<file path=ppt/slides/_rels/slide5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28.png"/><Relationship Id="rId2" Type="http://schemas.openxmlformats.org/officeDocument/2006/relationships/image" Target="../media/image627.png"/><Relationship Id="rId1" Type="http://schemas.openxmlformats.org/officeDocument/2006/relationships/slideLayout" Target="../slideLayouts/slideLayout2.xml"/></Relationships>
</file>

<file path=ppt/slides/_rels/slide5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28.png"/><Relationship Id="rId2" Type="http://schemas.openxmlformats.org/officeDocument/2006/relationships/image" Target="../media/image627.png"/><Relationship Id="rId1" Type="http://schemas.openxmlformats.org/officeDocument/2006/relationships/slideLayout" Target="../slideLayouts/slideLayout2.xml"/></Relationships>
</file>

<file path=ppt/slides/_rels/slide5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28.png"/><Relationship Id="rId2" Type="http://schemas.openxmlformats.org/officeDocument/2006/relationships/image" Target="../media/image627.png"/><Relationship Id="rId1" Type="http://schemas.openxmlformats.org/officeDocument/2006/relationships/slideLayout" Target="../slideLayouts/slideLayout2.xml"/></Relationships>
</file>

<file path=ppt/slides/_rels/slide5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628.png"/><Relationship Id="rId2" Type="http://schemas.openxmlformats.org/officeDocument/2006/relationships/image" Target="../media/image627.png"/><Relationship Id="rId1" Type="http://schemas.openxmlformats.org/officeDocument/2006/relationships/slideLayout" Target="../slideLayouts/slideLayout2.xml"/></Relationships>
</file>

<file path=ppt/slides/_rels/slide5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28.png"/><Relationship Id="rId2" Type="http://schemas.openxmlformats.org/officeDocument/2006/relationships/image" Target="../media/image627.png"/><Relationship Id="rId1" Type="http://schemas.openxmlformats.org/officeDocument/2006/relationships/slideLayout" Target="../slideLayouts/slideLayout2.xml"/></Relationships>
</file>

<file path=ppt/slides/_rels/slide5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628.png"/><Relationship Id="rId2" Type="http://schemas.openxmlformats.org/officeDocument/2006/relationships/image" Target="../media/image627.png"/><Relationship Id="rId1" Type="http://schemas.openxmlformats.org/officeDocument/2006/relationships/slideLayout" Target="../slideLayouts/slideLayout2.xml"/></Relationships>
</file>

<file path=ppt/slides/_rels/slide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6.png"/><Relationship Id="rId2" Type="http://schemas.openxmlformats.org/officeDocument/2006/relationships/image" Target="../media/image65.png"/><Relationship Id="rId1" Type="http://schemas.openxmlformats.org/officeDocument/2006/relationships/slideLayout" Target="../slideLayouts/slideLayout2.xml"/></Relationships>
</file>

<file path=ppt/slides/_rels/slide5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628.png"/><Relationship Id="rId2" Type="http://schemas.openxmlformats.org/officeDocument/2006/relationships/image" Target="../media/image627.png"/><Relationship Id="rId1" Type="http://schemas.openxmlformats.org/officeDocument/2006/relationships/slideLayout" Target="../slideLayouts/slideLayout2.xml"/></Relationships>
</file>

<file path=ppt/slides/_rels/slide5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28.png"/><Relationship Id="rId2" Type="http://schemas.openxmlformats.org/officeDocument/2006/relationships/image" Target="../media/image627.png"/><Relationship Id="rId1" Type="http://schemas.openxmlformats.org/officeDocument/2006/relationships/slideLayout" Target="../slideLayouts/slideLayout2.xml"/></Relationships>
</file>

<file path=ppt/slides/_rels/slide5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28.png"/><Relationship Id="rId2" Type="http://schemas.openxmlformats.org/officeDocument/2006/relationships/image" Target="../media/image627.png"/><Relationship Id="rId1" Type="http://schemas.openxmlformats.org/officeDocument/2006/relationships/slideLayout" Target="../slideLayouts/slideLayout2.xml"/></Relationships>
</file>

<file path=ppt/slides/_rels/slide5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28.png"/><Relationship Id="rId2" Type="http://schemas.openxmlformats.org/officeDocument/2006/relationships/image" Target="../media/image627.png"/><Relationship Id="rId1" Type="http://schemas.openxmlformats.org/officeDocument/2006/relationships/slideLayout" Target="../slideLayouts/slideLayout2.xml"/></Relationships>
</file>

<file path=ppt/slides/_rels/slide5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30.png"/><Relationship Id="rId2" Type="http://schemas.openxmlformats.org/officeDocument/2006/relationships/image" Target="../media/image629.png"/><Relationship Id="rId1" Type="http://schemas.openxmlformats.org/officeDocument/2006/relationships/slideLayout" Target="../slideLayouts/slideLayout2.xml"/></Relationships>
</file>

<file path=ppt/slides/_rels/slide5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32.png"/><Relationship Id="rId2" Type="http://schemas.openxmlformats.org/officeDocument/2006/relationships/image" Target="../media/image631.png"/><Relationship Id="rId1" Type="http://schemas.openxmlformats.org/officeDocument/2006/relationships/slideLayout" Target="../slideLayouts/slideLayout2.xml"/></Relationships>
</file>

<file path=ppt/slides/_rels/slide5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32.png"/><Relationship Id="rId2" Type="http://schemas.openxmlformats.org/officeDocument/2006/relationships/image" Target="../media/image631.png"/><Relationship Id="rId1" Type="http://schemas.openxmlformats.org/officeDocument/2006/relationships/slideLayout" Target="../slideLayouts/slideLayout2.xml"/></Relationships>
</file>

<file path=ppt/slides/_rels/slide5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632.png"/><Relationship Id="rId2" Type="http://schemas.openxmlformats.org/officeDocument/2006/relationships/image" Target="../media/image631.png"/><Relationship Id="rId1" Type="http://schemas.openxmlformats.org/officeDocument/2006/relationships/slideLayout" Target="../slideLayouts/slideLayout2.xml"/></Relationships>
</file>

<file path=ppt/slides/_rels/slide5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34.png"/><Relationship Id="rId2" Type="http://schemas.openxmlformats.org/officeDocument/2006/relationships/image" Target="../media/image633.png"/><Relationship Id="rId1" Type="http://schemas.openxmlformats.org/officeDocument/2006/relationships/slideLayout" Target="../slideLayouts/slideLayout2.xml"/></Relationships>
</file>

<file path=ppt/slides/_rels/slide5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634.png"/><Relationship Id="rId2" Type="http://schemas.openxmlformats.org/officeDocument/2006/relationships/image" Target="../media/image633.png"/><Relationship Id="rId1" Type="http://schemas.openxmlformats.org/officeDocument/2006/relationships/slideLayout" Target="../slideLayouts/slideLayout2.xml"/></Relationships>
</file>

<file path=ppt/slides/_rels/slide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8.png"/><Relationship Id="rId2" Type="http://schemas.openxmlformats.org/officeDocument/2006/relationships/image" Target="../media/image67.png"/><Relationship Id="rId1" Type="http://schemas.openxmlformats.org/officeDocument/2006/relationships/slideLayout" Target="../slideLayouts/slideLayout2.xml"/></Relationships>
</file>

<file path=ppt/slides/_rels/slide5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636.png"/><Relationship Id="rId2" Type="http://schemas.openxmlformats.org/officeDocument/2006/relationships/image" Target="../media/image635.png"/><Relationship Id="rId1" Type="http://schemas.openxmlformats.org/officeDocument/2006/relationships/slideLayout" Target="../slideLayouts/slideLayout2.xml"/></Relationships>
</file>

<file path=ppt/slides/_rels/slide5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38.png"/><Relationship Id="rId2" Type="http://schemas.openxmlformats.org/officeDocument/2006/relationships/image" Target="../media/image637.png"/><Relationship Id="rId1" Type="http://schemas.openxmlformats.org/officeDocument/2006/relationships/slideLayout" Target="../slideLayouts/slideLayout2.xml"/></Relationships>
</file>

<file path=ppt/slides/_rels/slide5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40.png"/><Relationship Id="rId2" Type="http://schemas.openxmlformats.org/officeDocument/2006/relationships/image" Target="../media/image639.png"/><Relationship Id="rId1" Type="http://schemas.openxmlformats.org/officeDocument/2006/relationships/slideLayout" Target="../slideLayouts/slideLayout2.xml"/></Relationships>
</file>

<file path=ppt/slides/_rels/slide5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42.png"/><Relationship Id="rId2" Type="http://schemas.openxmlformats.org/officeDocument/2006/relationships/image" Target="../media/image641.png"/><Relationship Id="rId1" Type="http://schemas.openxmlformats.org/officeDocument/2006/relationships/slideLayout" Target="../slideLayouts/slideLayout2.xml"/></Relationships>
</file>

<file path=ppt/slides/_rels/slide5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44.png"/><Relationship Id="rId2" Type="http://schemas.openxmlformats.org/officeDocument/2006/relationships/image" Target="../media/image643.png"/><Relationship Id="rId1" Type="http://schemas.openxmlformats.org/officeDocument/2006/relationships/slideLayout" Target="../slideLayouts/slideLayout2.xml"/></Relationships>
</file>

<file path=ppt/slides/_rels/slide5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46.png"/><Relationship Id="rId2" Type="http://schemas.openxmlformats.org/officeDocument/2006/relationships/image" Target="../media/image645.png"/><Relationship Id="rId1" Type="http://schemas.openxmlformats.org/officeDocument/2006/relationships/slideLayout" Target="../slideLayouts/slideLayout2.xml"/></Relationships>
</file>

<file path=ppt/slides/_rels/slide5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46.png"/><Relationship Id="rId2" Type="http://schemas.openxmlformats.org/officeDocument/2006/relationships/image" Target="../media/image645.png"/><Relationship Id="rId1" Type="http://schemas.openxmlformats.org/officeDocument/2006/relationships/slideLayout" Target="../slideLayouts/slideLayout2.xml"/></Relationships>
</file>

<file path=ppt/slides/_rels/slide5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646.png"/><Relationship Id="rId2" Type="http://schemas.openxmlformats.org/officeDocument/2006/relationships/image" Target="../media/image645.png"/><Relationship Id="rId1" Type="http://schemas.openxmlformats.org/officeDocument/2006/relationships/slideLayout" Target="../slideLayouts/slideLayout2.xml"/></Relationships>
</file>

<file path=ppt/slides/_rels/slide5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48.png"/><Relationship Id="rId2" Type="http://schemas.openxmlformats.org/officeDocument/2006/relationships/image" Target="../media/image647.png"/><Relationship Id="rId1" Type="http://schemas.openxmlformats.org/officeDocument/2006/relationships/slideLayout" Target="../slideLayouts/slideLayout2.xml"/></Relationships>
</file>

<file path=ppt/slides/_rels/slide5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650.png"/><Relationship Id="rId2" Type="http://schemas.openxmlformats.org/officeDocument/2006/relationships/image" Target="../media/image649.png"/><Relationship Id="rId1" Type="http://schemas.openxmlformats.org/officeDocument/2006/relationships/slideLayout" Target="../slideLayouts/slideLayout2.xml"/></Relationships>
</file>

<file path=ppt/slides/_rels/slide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70.png"/><Relationship Id="rId2" Type="http://schemas.openxmlformats.org/officeDocument/2006/relationships/image" Target="../media/image69.png"/><Relationship Id="rId1" Type="http://schemas.openxmlformats.org/officeDocument/2006/relationships/slideLayout" Target="../slideLayouts/slideLayout2.xml"/></Relationships>
</file>

<file path=ppt/slides/_rels/slide5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650.png"/><Relationship Id="rId2" Type="http://schemas.openxmlformats.org/officeDocument/2006/relationships/image" Target="../media/image649.png"/><Relationship Id="rId1" Type="http://schemas.openxmlformats.org/officeDocument/2006/relationships/slideLayout" Target="../slideLayouts/slideLayout2.xml"/></Relationships>
</file>

<file path=ppt/slides/_rels/slide5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50.png"/><Relationship Id="rId2" Type="http://schemas.openxmlformats.org/officeDocument/2006/relationships/image" Target="../media/image649.png"/><Relationship Id="rId1" Type="http://schemas.openxmlformats.org/officeDocument/2006/relationships/slideLayout" Target="../slideLayouts/slideLayout2.xml"/></Relationships>
</file>

<file path=ppt/slides/_rels/slide5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50.png"/><Relationship Id="rId2" Type="http://schemas.openxmlformats.org/officeDocument/2006/relationships/image" Target="../media/image649.png"/><Relationship Id="rId1" Type="http://schemas.openxmlformats.org/officeDocument/2006/relationships/slideLayout" Target="../slideLayouts/slideLayout2.xml"/></Relationships>
</file>

<file path=ppt/slides/_rels/slide5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50.png"/><Relationship Id="rId2" Type="http://schemas.openxmlformats.org/officeDocument/2006/relationships/image" Target="../media/image649.png"/><Relationship Id="rId1" Type="http://schemas.openxmlformats.org/officeDocument/2006/relationships/slideLayout" Target="../slideLayouts/slideLayout2.xml"/></Relationships>
</file>

<file path=ppt/slides/_rels/slide5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50.png"/><Relationship Id="rId2" Type="http://schemas.openxmlformats.org/officeDocument/2006/relationships/image" Target="../media/image649.png"/><Relationship Id="rId1" Type="http://schemas.openxmlformats.org/officeDocument/2006/relationships/slideLayout" Target="../slideLayouts/slideLayout2.xml"/></Relationships>
</file>

<file path=ppt/slides/_rels/slide5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50.png"/><Relationship Id="rId2" Type="http://schemas.openxmlformats.org/officeDocument/2006/relationships/image" Target="../media/image649.png"/><Relationship Id="rId1" Type="http://schemas.openxmlformats.org/officeDocument/2006/relationships/slideLayout" Target="../slideLayouts/slideLayout2.xml"/></Relationships>
</file>

<file path=ppt/slides/_rels/slide5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50.png"/><Relationship Id="rId2" Type="http://schemas.openxmlformats.org/officeDocument/2006/relationships/image" Target="../media/image649.png"/><Relationship Id="rId1" Type="http://schemas.openxmlformats.org/officeDocument/2006/relationships/slideLayout" Target="../slideLayouts/slideLayout2.xml"/></Relationships>
</file>

<file path=ppt/slides/_rels/slide5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650.png"/><Relationship Id="rId2" Type="http://schemas.openxmlformats.org/officeDocument/2006/relationships/image" Target="../media/image649.png"/><Relationship Id="rId1" Type="http://schemas.openxmlformats.org/officeDocument/2006/relationships/slideLayout" Target="../slideLayouts/slideLayout2.xml"/></Relationships>
</file>

<file path=ppt/slides/_rels/slide55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50.png"/><Relationship Id="rId2" Type="http://schemas.openxmlformats.org/officeDocument/2006/relationships/image" Target="../media/image649.png"/><Relationship Id="rId1" Type="http://schemas.openxmlformats.org/officeDocument/2006/relationships/slideLayout" Target="../slideLayouts/slideLayout2.xml"/></Relationships>
</file>

<file path=ppt/slides/_rels/slide559.xml.rels><?xml version="1.0" encoding="UTF-8" standalone="yes"?>
<Relationships xmlns="http://schemas.openxmlformats.org/package/2006/relationships"><Relationship Id="rId3" Type="http://schemas.openxmlformats.org/officeDocument/2006/relationships/image" Target="../media/image650.png"/><Relationship Id="rId2" Type="http://schemas.openxmlformats.org/officeDocument/2006/relationships/image" Target="../media/image649.png"/><Relationship Id="rId1" Type="http://schemas.openxmlformats.org/officeDocument/2006/relationships/slideLayout" Target="../slideLayouts/slideLayout2.xml"/></Relationships>
</file>

<file path=ppt/slides/_rels/slide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72.png"/><Relationship Id="rId2" Type="http://schemas.openxmlformats.org/officeDocument/2006/relationships/image" Target="../media/image71.png"/><Relationship Id="rId1" Type="http://schemas.openxmlformats.org/officeDocument/2006/relationships/slideLayout" Target="../slideLayouts/slideLayout2.xml"/></Relationships>
</file>

<file path=ppt/slides/_rels/slide560.xml.rels><?xml version="1.0" encoding="UTF-8" standalone="yes"?>
<Relationships xmlns="http://schemas.openxmlformats.org/package/2006/relationships"><Relationship Id="rId3" Type="http://schemas.openxmlformats.org/officeDocument/2006/relationships/image" Target="../media/image650.png"/><Relationship Id="rId2" Type="http://schemas.openxmlformats.org/officeDocument/2006/relationships/image" Target="../media/image649.png"/><Relationship Id="rId1" Type="http://schemas.openxmlformats.org/officeDocument/2006/relationships/slideLayout" Target="../slideLayouts/slideLayout2.xml"/></Relationships>
</file>

<file path=ppt/slides/_rels/slide56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50.png"/><Relationship Id="rId2" Type="http://schemas.openxmlformats.org/officeDocument/2006/relationships/image" Target="../media/image649.png"/><Relationship Id="rId1" Type="http://schemas.openxmlformats.org/officeDocument/2006/relationships/slideLayout" Target="../slideLayouts/slideLayout2.xml"/></Relationships>
</file>

<file path=ppt/slides/_rels/slide56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50.png"/><Relationship Id="rId2" Type="http://schemas.openxmlformats.org/officeDocument/2006/relationships/image" Target="../media/image649.png"/><Relationship Id="rId1" Type="http://schemas.openxmlformats.org/officeDocument/2006/relationships/slideLayout" Target="../slideLayouts/slideLayout2.xml"/></Relationships>
</file>

<file path=ppt/slides/_rels/slide56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50.png"/><Relationship Id="rId2" Type="http://schemas.openxmlformats.org/officeDocument/2006/relationships/image" Target="../media/image649.png"/><Relationship Id="rId1" Type="http://schemas.openxmlformats.org/officeDocument/2006/relationships/slideLayout" Target="../slideLayouts/slideLayout2.xml"/></Relationships>
</file>

<file path=ppt/slides/_rels/slide56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50.png"/><Relationship Id="rId2" Type="http://schemas.openxmlformats.org/officeDocument/2006/relationships/image" Target="../media/image649.png"/><Relationship Id="rId1" Type="http://schemas.openxmlformats.org/officeDocument/2006/relationships/slideLayout" Target="../slideLayouts/slideLayout2.xml"/></Relationships>
</file>

<file path=ppt/slides/_rels/slide56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50.png"/><Relationship Id="rId2" Type="http://schemas.openxmlformats.org/officeDocument/2006/relationships/image" Target="../media/image649.png"/><Relationship Id="rId1" Type="http://schemas.openxmlformats.org/officeDocument/2006/relationships/slideLayout" Target="../slideLayouts/slideLayout2.xml"/></Relationships>
</file>

<file path=ppt/slides/_rels/slide56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50.png"/><Relationship Id="rId2" Type="http://schemas.openxmlformats.org/officeDocument/2006/relationships/image" Target="../media/image649.png"/><Relationship Id="rId1" Type="http://schemas.openxmlformats.org/officeDocument/2006/relationships/slideLayout" Target="../slideLayouts/slideLayout2.xml"/></Relationships>
</file>

<file path=ppt/slides/_rels/slide567.xml.rels><?xml version="1.0" encoding="UTF-8" standalone="yes"?>
<Relationships xmlns="http://schemas.openxmlformats.org/package/2006/relationships"><Relationship Id="rId3" Type="http://schemas.openxmlformats.org/officeDocument/2006/relationships/image" Target="../media/image652.png"/><Relationship Id="rId2" Type="http://schemas.openxmlformats.org/officeDocument/2006/relationships/image" Target="../media/image651.png"/><Relationship Id="rId1" Type="http://schemas.openxmlformats.org/officeDocument/2006/relationships/slideLayout" Target="../slideLayouts/slideLayout2.xml"/></Relationships>
</file>

<file path=ppt/slides/_rels/slide56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54.png"/><Relationship Id="rId2" Type="http://schemas.openxmlformats.org/officeDocument/2006/relationships/image" Target="../media/image653.png"/><Relationship Id="rId1" Type="http://schemas.openxmlformats.org/officeDocument/2006/relationships/slideLayout" Target="../slideLayouts/slideLayout2.xml"/></Relationships>
</file>

<file path=ppt/slides/_rels/slide569.xml.rels><?xml version="1.0" encoding="UTF-8" standalone="yes"?>
<Relationships xmlns="http://schemas.openxmlformats.org/package/2006/relationships"><Relationship Id="rId3" Type="http://schemas.openxmlformats.org/officeDocument/2006/relationships/image" Target="../media/image656.png"/><Relationship Id="rId2" Type="http://schemas.openxmlformats.org/officeDocument/2006/relationships/image" Target="../media/image655.png"/><Relationship Id="rId1" Type="http://schemas.openxmlformats.org/officeDocument/2006/relationships/slideLayout" Target="../slideLayouts/slideLayout2.xml"/></Relationships>
</file>

<file path=ppt/slides/_rels/slide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72.png"/><Relationship Id="rId2" Type="http://schemas.openxmlformats.org/officeDocument/2006/relationships/image" Target="../media/image71.png"/><Relationship Id="rId1" Type="http://schemas.openxmlformats.org/officeDocument/2006/relationships/slideLayout" Target="../slideLayouts/slideLayout2.xml"/></Relationships>
</file>

<file path=ppt/slides/_rels/slide570.xml.rels><?xml version="1.0" encoding="UTF-8" standalone="yes"?>
<Relationships xmlns="http://schemas.openxmlformats.org/package/2006/relationships"><Relationship Id="rId3" Type="http://schemas.openxmlformats.org/officeDocument/2006/relationships/image" Target="../media/image658.png"/><Relationship Id="rId2" Type="http://schemas.openxmlformats.org/officeDocument/2006/relationships/image" Target="../media/image657.png"/><Relationship Id="rId1" Type="http://schemas.openxmlformats.org/officeDocument/2006/relationships/slideLayout" Target="../slideLayouts/slideLayout2.xml"/></Relationships>
</file>

<file path=ppt/slides/_rels/slide57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60.png"/><Relationship Id="rId2" Type="http://schemas.openxmlformats.org/officeDocument/2006/relationships/image" Target="../media/image659.png"/><Relationship Id="rId1" Type="http://schemas.openxmlformats.org/officeDocument/2006/relationships/slideLayout" Target="../slideLayouts/slideLayout2.xml"/></Relationships>
</file>

<file path=ppt/slides/_rels/slide57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60.png"/><Relationship Id="rId2" Type="http://schemas.openxmlformats.org/officeDocument/2006/relationships/image" Target="../media/image659.png"/><Relationship Id="rId1" Type="http://schemas.openxmlformats.org/officeDocument/2006/relationships/slideLayout" Target="../slideLayouts/slideLayout2.xml"/></Relationships>
</file>

<file path=ppt/slides/_rels/slide57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60.png"/><Relationship Id="rId2" Type="http://schemas.openxmlformats.org/officeDocument/2006/relationships/image" Target="../media/image659.png"/><Relationship Id="rId1" Type="http://schemas.openxmlformats.org/officeDocument/2006/relationships/slideLayout" Target="../slideLayouts/slideLayout2.xml"/></Relationships>
</file>

<file path=ppt/slides/_rels/slide57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62.png"/><Relationship Id="rId2" Type="http://schemas.openxmlformats.org/officeDocument/2006/relationships/image" Target="../media/image661.png"/><Relationship Id="rId1" Type="http://schemas.openxmlformats.org/officeDocument/2006/relationships/slideLayout" Target="../slideLayouts/slideLayout2.xml"/></Relationships>
</file>

<file path=ppt/slides/_rels/slide57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62.png"/><Relationship Id="rId2" Type="http://schemas.openxmlformats.org/officeDocument/2006/relationships/image" Target="../media/image661.png"/><Relationship Id="rId1" Type="http://schemas.openxmlformats.org/officeDocument/2006/relationships/slideLayout" Target="../slideLayouts/slideLayout2.xml"/></Relationships>
</file>

<file path=ppt/slides/_rels/slide57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62.png"/><Relationship Id="rId2" Type="http://schemas.openxmlformats.org/officeDocument/2006/relationships/image" Target="../media/image661.png"/><Relationship Id="rId1" Type="http://schemas.openxmlformats.org/officeDocument/2006/relationships/slideLayout" Target="../slideLayouts/slideLayout2.xml"/></Relationships>
</file>

<file path=ppt/slides/_rels/slide577.xml.rels><?xml version="1.0" encoding="UTF-8" standalone="yes"?>
<Relationships xmlns="http://schemas.openxmlformats.org/package/2006/relationships"><Relationship Id="rId3" Type="http://schemas.openxmlformats.org/officeDocument/2006/relationships/image" Target="../media/image662.png"/><Relationship Id="rId2" Type="http://schemas.openxmlformats.org/officeDocument/2006/relationships/image" Target="../media/image661.png"/><Relationship Id="rId1" Type="http://schemas.openxmlformats.org/officeDocument/2006/relationships/slideLayout" Target="../slideLayouts/slideLayout2.xml"/></Relationships>
</file>

<file path=ppt/slides/_rels/slide57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62.png"/><Relationship Id="rId2" Type="http://schemas.openxmlformats.org/officeDocument/2006/relationships/image" Target="../media/image661.png"/><Relationship Id="rId1" Type="http://schemas.openxmlformats.org/officeDocument/2006/relationships/slideLayout" Target="../slideLayouts/slideLayout2.xml"/></Relationships>
</file>

<file path=ppt/slides/_rels/slide579.xml.rels><?xml version="1.0" encoding="UTF-8" standalone="yes"?>
<Relationships xmlns="http://schemas.openxmlformats.org/package/2006/relationships"><Relationship Id="rId3" Type="http://schemas.openxmlformats.org/officeDocument/2006/relationships/image" Target="../media/image662.png"/><Relationship Id="rId2" Type="http://schemas.openxmlformats.org/officeDocument/2006/relationships/image" Target="../media/image661.png"/><Relationship Id="rId1" Type="http://schemas.openxmlformats.org/officeDocument/2006/relationships/slideLayout" Target="../slideLayouts/slideLayout2.xml"/></Relationships>
</file>

<file path=ppt/slides/_rels/slide58.xml.rels><?xml version="1.0" encoding="UTF-8" standalone="yes"?>
<Relationships xmlns="http://schemas.openxmlformats.org/package/2006/relationships"><Relationship Id="rId3" Type="http://schemas.openxmlformats.org/officeDocument/2006/relationships/image" Target="../media/image74.png"/><Relationship Id="rId2" Type="http://schemas.openxmlformats.org/officeDocument/2006/relationships/image" Target="../media/image73.png"/><Relationship Id="rId1" Type="http://schemas.openxmlformats.org/officeDocument/2006/relationships/slideLayout" Target="../slideLayouts/slideLayout2.xml"/></Relationships>
</file>

<file path=ppt/slides/_rels/slide580.xml.rels><?xml version="1.0" encoding="UTF-8" standalone="yes"?>
<Relationships xmlns="http://schemas.openxmlformats.org/package/2006/relationships"><Relationship Id="rId3" Type="http://schemas.openxmlformats.org/officeDocument/2006/relationships/image" Target="../media/image662.png"/><Relationship Id="rId2" Type="http://schemas.openxmlformats.org/officeDocument/2006/relationships/image" Target="../media/image661.png"/><Relationship Id="rId1" Type="http://schemas.openxmlformats.org/officeDocument/2006/relationships/slideLayout" Target="../slideLayouts/slideLayout2.xml"/></Relationships>
</file>

<file path=ppt/slides/_rels/slide58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62.png"/><Relationship Id="rId2" Type="http://schemas.openxmlformats.org/officeDocument/2006/relationships/image" Target="../media/image661.png"/><Relationship Id="rId1" Type="http://schemas.openxmlformats.org/officeDocument/2006/relationships/slideLayout" Target="../slideLayouts/slideLayout2.xml"/></Relationships>
</file>

<file path=ppt/slides/_rels/slide58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64.png"/><Relationship Id="rId2" Type="http://schemas.openxmlformats.org/officeDocument/2006/relationships/image" Target="../media/image663.png"/><Relationship Id="rId1" Type="http://schemas.openxmlformats.org/officeDocument/2006/relationships/slideLayout" Target="../slideLayouts/slideLayout2.xml"/></Relationships>
</file>

<file path=ppt/slides/_rels/slide58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64.png"/><Relationship Id="rId2" Type="http://schemas.openxmlformats.org/officeDocument/2006/relationships/image" Target="../media/image663.png"/><Relationship Id="rId1" Type="http://schemas.openxmlformats.org/officeDocument/2006/relationships/slideLayout" Target="../slideLayouts/slideLayout2.xml"/></Relationships>
</file>

<file path=ppt/slides/_rels/slide58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66.png"/><Relationship Id="rId2" Type="http://schemas.openxmlformats.org/officeDocument/2006/relationships/image" Target="../media/image665.png"/><Relationship Id="rId1" Type="http://schemas.openxmlformats.org/officeDocument/2006/relationships/slideLayout" Target="../slideLayouts/slideLayout2.xml"/></Relationships>
</file>

<file path=ppt/slides/_rels/slide58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68.png"/><Relationship Id="rId2" Type="http://schemas.openxmlformats.org/officeDocument/2006/relationships/image" Target="../media/image667.png"/><Relationship Id="rId1" Type="http://schemas.openxmlformats.org/officeDocument/2006/relationships/slideLayout" Target="../slideLayouts/slideLayout2.xml"/></Relationships>
</file>

<file path=ppt/slides/_rels/slide58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68.png"/><Relationship Id="rId2" Type="http://schemas.openxmlformats.org/officeDocument/2006/relationships/image" Target="../media/image667.png"/><Relationship Id="rId1" Type="http://schemas.openxmlformats.org/officeDocument/2006/relationships/slideLayout" Target="../slideLayouts/slideLayout2.xml"/></Relationships>
</file>

<file path=ppt/slides/_rels/slide587.xml.rels><?xml version="1.0" encoding="UTF-8" standalone="yes"?>
<Relationships xmlns="http://schemas.openxmlformats.org/package/2006/relationships"><Relationship Id="rId3" Type="http://schemas.openxmlformats.org/officeDocument/2006/relationships/image" Target="../media/image668.png"/><Relationship Id="rId2" Type="http://schemas.openxmlformats.org/officeDocument/2006/relationships/image" Target="../media/image667.png"/><Relationship Id="rId1" Type="http://schemas.openxmlformats.org/officeDocument/2006/relationships/slideLayout" Target="../slideLayouts/slideLayout2.xml"/></Relationships>
</file>

<file path=ppt/slides/_rels/slide58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70.png"/><Relationship Id="rId2" Type="http://schemas.openxmlformats.org/officeDocument/2006/relationships/image" Target="../media/image669.png"/><Relationship Id="rId1" Type="http://schemas.openxmlformats.org/officeDocument/2006/relationships/slideLayout" Target="../slideLayouts/slideLayout2.xml"/></Relationships>
</file>

<file path=ppt/slides/_rels/slide589.xml.rels><?xml version="1.0" encoding="UTF-8" standalone="yes"?>
<Relationships xmlns="http://schemas.openxmlformats.org/package/2006/relationships"><Relationship Id="rId3" Type="http://schemas.openxmlformats.org/officeDocument/2006/relationships/image" Target="../media/image672.png"/><Relationship Id="rId2" Type="http://schemas.openxmlformats.org/officeDocument/2006/relationships/image" Target="../media/image671.png"/><Relationship Id="rId1" Type="http://schemas.openxmlformats.org/officeDocument/2006/relationships/slideLayout" Target="../slideLayouts/slideLayout2.xml"/></Relationships>
</file>

<file path=ppt/slides/_rels/slide59.xml.rels><?xml version="1.0" encoding="UTF-8" standalone="yes"?>
<Relationships xmlns="http://schemas.openxmlformats.org/package/2006/relationships"><Relationship Id="rId3" Type="http://schemas.openxmlformats.org/officeDocument/2006/relationships/image" Target="../media/image76.png"/><Relationship Id="rId2" Type="http://schemas.openxmlformats.org/officeDocument/2006/relationships/image" Target="../media/image75.png"/><Relationship Id="rId1" Type="http://schemas.openxmlformats.org/officeDocument/2006/relationships/slideLayout" Target="../slideLayouts/slideLayout2.xml"/></Relationships>
</file>

<file path=ppt/slides/_rels/slide590.xml.rels><?xml version="1.0" encoding="UTF-8" standalone="yes"?>
<Relationships xmlns="http://schemas.openxmlformats.org/package/2006/relationships"><Relationship Id="rId3" Type="http://schemas.openxmlformats.org/officeDocument/2006/relationships/image" Target="../media/image674.png"/><Relationship Id="rId2" Type="http://schemas.openxmlformats.org/officeDocument/2006/relationships/image" Target="../media/image673.png"/><Relationship Id="rId1" Type="http://schemas.openxmlformats.org/officeDocument/2006/relationships/slideLayout" Target="../slideLayouts/slideLayout2.xml"/></Relationships>
</file>

<file path=ppt/slides/_rels/slide59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74.png"/><Relationship Id="rId2" Type="http://schemas.openxmlformats.org/officeDocument/2006/relationships/image" Target="../media/image673.png"/><Relationship Id="rId1" Type="http://schemas.openxmlformats.org/officeDocument/2006/relationships/slideLayout" Target="../slideLayouts/slideLayout2.xml"/></Relationships>
</file>

<file path=ppt/slides/_rels/slide59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74.png"/><Relationship Id="rId2" Type="http://schemas.openxmlformats.org/officeDocument/2006/relationships/image" Target="../media/image673.png"/><Relationship Id="rId1" Type="http://schemas.openxmlformats.org/officeDocument/2006/relationships/slideLayout" Target="../slideLayouts/slideLayout2.xml"/></Relationships>
</file>

<file path=ppt/slides/_rels/slide59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76.png"/><Relationship Id="rId2" Type="http://schemas.openxmlformats.org/officeDocument/2006/relationships/image" Target="../media/image675.png"/><Relationship Id="rId1" Type="http://schemas.openxmlformats.org/officeDocument/2006/relationships/slideLayout" Target="../slideLayouts/slideLayout2.xml"/></Relationships>
</file>

<file path=ppt/slides/_rels/slide59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76.png"/><Relationship Id="rId2" Type="http://schemas.openxmlformats.org/officeDocument/2006/relationships/image" Target="../media/image675.png"/><Relationship Id="rId1" Type="http://schemas.openxmlformats.org/officeDocument/2006/relationships/slideLayout" Target="../slideLayouts/slideLayout2.xml"/></Relationships>
</file>

<file path=ppt/slides/_rels/slide59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78.png"/><Relationship Id="rId2" Type="http://schemas.openxmlformats.org/officeDocument/2006/relationships/image" Target="../media/image677.png"/><Relationship Id="rId1" Type="http://schemas.openxmlformats.org/officeDocument/2006/relationships/slideLayout" Target="../slideLayouts/slideLayout2.xml"/></Relationships>
</file>

<file path=ppt/slides/_rels/slide59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80.png"/><Relationship Id="rId2" Type="http://schemas.openxmlformats.org/officeDocument/2006/relationships/image" Target="../media/image679.png"/><Relationship Id="rId1" Type="http://schemas.openxmlformats.org/officeDocument/2006/relationships/slideLayout" Target="../slideLayouts/slideLayout2.xml"/></Relationships>
</file>

<file path=ppt/slides/_rels/slide597.xml.rels><?xml version="1.0" encoding="UTF-8" standalone="yes"?>
<Relationships xmlns="http://schemas.openxmlformats.org/package/2006/relationships"><Relationship Id="rId3" Type="http://schemas.openxmlformats.org/officeDocument/2006/relationships/image" Target="../media/image682.png"/><Relationship Id="rId2" Type="http://schemas.openxmlformats.org/officeDocument/2006/relationships/image" Target="../media/image681.png"/><Relationship Id="rId1" Type="http://schemas.openxmlformats.org/officeDocument/2006/relationships/slideLayout" Target="../slideLayouts/slideLayout2.xml"/></Relationships>
</file>

<file path=ppt/slides/_rels/slide59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84.png"/><Relationship Id="rId2" Type="http://schemas.openxmlformats.org/officeDocument/2006/relationships/image" Target="../media/image683.png"/><Relationship Id="rId1" Type="http://schemas.openxmlformats.org/officeDocument/2006/relationships/slideLayout" Target="../slideLayouts/slideLayout2.xml"/></Relationships>
</file>

<file path=ppt/slides/_rels/slide599.xml.rels><?xml version="1.0" encoding="UTF-8" standalone="yes"?>
<Relationships xmlns="http://schemas.openxmlformats.org/package/2006/relationships"><Relationship Id="rId3" Type="http://schemas.openxmlformats.org/officeDocument/2006/relationships/image" Target="../media/image686.png"/><Relationship Id="rId2" Type="http://schemas.openxmlformats.org/officeDocument/2006/relationships/image" Target="../media/image685.png"/><Relationship Id="rId1" Type="http://schemas.openxmlformats.org/officeDocument/2006/relationships/slideLayout" Target="../slideLayouts/slideLayout2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/Relationships>
</file>

<file path=ppt/slides/_rels/slide60.xml.rels><?xml version="1.0" encoding="UTF-8" standalone="yes"?>
<Relationships xmlns="http://schemas.openxmlformats.org/package/2006/relationships"><Relationship Id="rId3" Type="http://schemas.openxmlformats.org/officeDocument/2006/relationships/image" Target="../media/image78.png"/><Relationship Id="rId2" Type="http://schemas.openxmlformats.org/officeDocument/2006/relationships/image" Target="../media/image77.png"/><Relationship Id="rId1" Type="http://schemas.openxmlformats.org/officeDocument/2006/relationships/slideLayout" Target="../slideLayouts/slideLayout2.xml"/></Relationships>
</file>

<file path=ppt/slides/_rels/slide600.xml.rels><?xml version="1.0" encoding="UTF-8" standalone="yes"?>
<Relationships xmlns="http://schemas.openxmlformats.org/package/2006/relationships"><Relationship Id="rId3" Type="http://schemas.openxmlformats.org/officeDocument/2006/relationships/image" Target="../media/image688.png"/><Relationship Id="rId2" Type="http://schemas.openxmlformats.org/officeDocument/2006/relationships/image" Target="../media/image687.png"/><Relationship Id="rId1" Type="http://schemas.openxmlformats.org/officeDocument/2006/relationships/slideLayout" Target="../slideLayouts/slideLayout2.xml"/></Relationships>
</file>

<file path=ppt/slides/_rels/slide60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90.png"/><Relationship Id="rId2" Type="http://schemas.openxmlformats.org/officeDocument/2006/relationships/image" Target="../media/image689.png"/><Relationship Id="rId1" Type="http://schemas.openxmlformats.org/officeDocument/2006/relationships/slideLayout" Target="../slideLayouts/slideLayout2.xml"/></Relationships>
</file>

<file path=ppt/slides/_rels/slide60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90.png"/><Relationship Id="rId2" Type="http://schemas.openxmlformats.org/officeDocument/2006/relationships/image" Target="../media/image689.png"/><Relationship Id="rId1" Type="http://schemas.openxmlformats.org/officeDocument/2006/relationships/slideLayout" Target="../slideLayouts/slideLayout2.xml"/></Relationships>
</file>

<file path=ppt/slides/_rels/slide60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92.png"/><Relationship Id="rId2" Type="http://schemas.openxmlformats.org/officeDocument/2006/relationships/image" Target="../media/image691.png"/><Relationship Id="rId1" Type="http://schemas.openxmlformats.org/officeDocument/2006/relationships/slideLayout" Target="../slideLayouts/slideLayout2.xml"/></Relationships>
</file>

<file path=ppt/slides/_rels/slide60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92.png"/><Relationship Id="rId2" Type="http://schemas.openxmlformats.org/officeDocument/2006/relationships/image" Target="../media/image691.png"/><Relationship Id="rId1" Type="http://schemas.openxmlformats.org/officeDocument/2006/relationships/slideLayout" Target="../slideLayouts/slideLayout2.xml"/></Relationships>
</file>

<file path=ppt/slides/_rels/slide60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94.png"/><Relationship Id="rId2" Type="http://schemas.openxmlformats.org/officeDocument/2006/relationships/image" Target="../media/image693.png"/><Relationship Id="rId1" Type="http://schemas.openxmlformats.org/officeDocument/2006/relationships/slideLayout" Target="../slideLayouts/slideLayout2.xml"/></Relationships>
</file>

<file path=ppt/slides/_rels/slide60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96.png"/><Relationship Id="rId2" Type="http://schemas.openxmlformats.org/officeDocument/2006/relationships/image" Target="../media/image695.png"/><Relationship Id="rId1" Type="http://schemas.openxmlformats.org/officeDocument/2006/relationships/slideLayout" Target="../slideLayouts/slideLayout2.xml"/></Relationships>
</file>

<file path=ppt/slides/_rels/slide607.xml.rels><?xml version="1.0" encoding="UTF-8" standalone="yes"?>
<Relationships xmlns="http://schemas.openxmlformats.org/package/2006/relationships"><Relationship Id="rId3" Type="http://schemas.openxmlformats.org/officeDocument/2006/relationships/image" Target="../media/image696.png"/><Relationship Id="rId2" Type="http://schemas.openxmlformats.org/officeDocument/2006/relationships/image" Target="../media/image695.png"/><Relationship Id="rId1" Type="http://schemas.openxmlformats.org/officeDocument/2006/relationships/slideLayout" Target="../slideLayouts/slideLayout2.xml"/></Relationships>
</file>

<file path=ppt/slides/_rels/slide60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98.png"/><Relationship Id="rId2" Type="http://schemas.openxmlformats.org/officeDocument/2006/relationships/image" Target="../media/image697.png"/><Relationship Id="rId1" Type="http://schemas.openxmlformats.org/officeDocument/2006/relationships/slideLayout" Target="../slideLayouts/slideLayout2.xml"/></Relationships>
</file>

<file path=ppt/slides/_rels/slide609.xml.rels><?xml version="1.0" encoding="UTF-8" standalone="yes"?>
<Relationships xmlns="http://schemas.openxmlformats.org/package/2006/relationships"><Relationship Id="rId3" Type="http://schemas.openxmlformats.org/officeDocument/2006/relationships/image" Target="../media/image698.png"/><Relationship Id="rId2" Type="http://schemas.openxmlformats.org/officeDocument/2006/relationships/image" Target="../media/image697.png"/><Relationship Id="rId1" Type="http://schemas.openxmlformats.org/officeDocument/2006/relationships/slideLayout" Target="../slideLayouts/slideLayout2.xml"/></Relationships>
</file>

<file path=ppt/slides/_rels/slide61.xml.rels><?xml version="1.0" encoding="UTF-8" standalone="yes"?>
<Relationships xmlns="http://schemas.openxmlformats.org/package/2006/relationships"><Relationship Id="rId3" Type="http://schemas.openxmlformats.org/officeDocument/2006/relationships/image" Target="../media/image78.png"/><Relationship Id="rId2" Type="http://schemas.openxmlformats.org/officeDocument/2006/relationships/image" Target="../media/image77.png"/><Relationship Id="rId1" Type="http://schemas.openxmlformats.org/officeDocument/2006/relationships/slideLayout" Target="../slideLayouts/slideLayout2.xml"/></Relationships>
</file>

<file path=ppt/slides/_rels/slide6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698.png"/><Relationship Id="rId2" Type="http://schemas.openxmlformats.org/officeDocument/2006/relationships/image" Target="../media/image697.png"/><Relationship Id="rId1" Type="http://schemas.openxmlformats.org/officeDocument/2006/relationships/slideLayout" Target="../slideLayouts/slideLayout2.xml"/></Relationships>
</file>

<file path=ppt/slides/_rels/slide6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98.png"/><Relationship Id="rId2" Type="http://schemas.openxmlformats.org/officeDocument/2006/relationships/image" Target="../media/image697.png"/><Relationship Id="rId1" Type="http://schemas.openxmlformats.org/officeDocument/2006/relationships/slideLayout" Target="../slideLayouts/slideLayout2.xml"/></Relationships>
</file>

<file path=ppt/slides/_rels/slide6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700.png"/><Relationship Id="rId2" Type="http://schemas.openxmlformats.org/officeDocument/2006/relationships/image" Target="../media/image699.png"/><Relationship Id="rId1" Type="http://schemas.openxmlformats.org/officeDocument/2006/relationships/slideLayout" Target="../slideLayouts/slideLayout2.xml"/></Relationships>
</file>

<file path=ppt/slides/_rels/slide6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702.png"/><Relationship Id="rId2" Type="http://schemas.openxmlformats.org/officeDocument/2006/relationships/image" Target="../media/image701.png"/><Relationship Id="rId1" Type="http://schemas.openxmlformats.org/officeDocument/2006/relationships/slideLayout" Target="../slideLayouts/slideLayout2.xml"/></Relationships>
</file>

<file path=ppt/slides/_rels/slide6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704.png"/><Relationship Id="rId2" Type="http://schemas.openxmlformats.org/officeDocument/2006/relationships/image" Target="../media/image703.png"/><Relationship Id="rId1" Type="http://schemas.openxmlformats.org/officeDocument/2006/relationships/slideLayout" Target="../slideLayouts/slideLayout2.xml"/></Relationships>
</file>

<file path=ppt/slides/_rels/slide6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704.png"/><Relationship Id="rId2" Type="http://schemas.openxmlformats.org/officeDocument/2006/relationships/image" Target="../media/image703.png"/><Relationship Id="rId1" Type="http://schemas.openxmlformats.org/officeDocument/2006/relationships/slideLayout" Target="../slideLayouts/slideLayout2.xml"/></Relationships>
</file>

<file path=ppt/slides/_rels/slide6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706.png"/><Relationship Id="rId2" Type="http://schemas.openxmlformats.org/officeDocument/2006/relationships/image" Target="../media/image705.png"/><Relationship Id="rId1" Type="http://schemas.openxmlformats.org/officeDocument/2006/relationships/slideLayout" Target="../slideLayouts/slideLayout2.xml"/></Relationships>
</file>

<file path=ppt/slides/_rels/slide6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706.png"/><Relationship Id="rId2" Type="http://schemas.openxmlformats.org/officeDocument/2006/relationships/image" Target="../media/image705.png"/><Relationship Id="rId1" Type="http://schemas.openxmlformats.org/officeDocument/2006/relationships/slideLayout" Target="../slideLayouts/slideLayout2.xml"/></Relationships>
</file>

<file path=ppt/slides/_rels/slide6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708.png"/><Relationship Id="rId2" Type="http://schemas.openxmlformats.org/officeDocument/2006/relationships/image" Target="../media/image707.png"/><Relationship Id="rId1" Type="http://schemas.openxmlformats.org/officeDocument/2006/relationships/slideLayout" Target="../slideLayouts/slideLayout2.xml"/></Relationships>
</file>

<file path=ppt/slides/_rels/slide6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710.png"/><Relationship Id="rId2" Type="http://schemas.openxmlformats.org/officeDocument/2006/relationships/image" Target="../media/image709.png"/><Relationship Id="rId1" Type="http://schemas.openxmlformats.org/officeDocument/2006/relationships/slideLayout" Target="../slideLayouts/slideLayout2.xml"/></Relationships>
</file>

<file path=ppt/slides/_rels/slide62.xml.rels><?xml version="1.0" encoding="UTF-8" standalone="yes"?>
<Relationships xmlns="http://schemas.openxmlformats.org/package/2006/relationships"><Relationship Id="rId3" Type="http://schemas.openxmlformats.org/officeDocument/2006/relationships/image" Target="../media/image80.png"/><Relationship Id="rId2" Type="http://schemas.openxmlformats.org/officeDocument/2006/relationships/image" Target="../media/image79.png"/><Relationship Id="rId1" Type="http://schemas.openxmlformats.org/officeDocument/2006/relationships/slideLayout" Target="../slideLayouts/slideLayout2.xml"/></Relationships>
</file>

<file path=ppt/slides/_rels/slide6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712.png"/><Relationship Id="rId2" Type="http://schemas.openxmlformats.org/officeDocument/2006/relationships/image" Target="../media/image711.png"/><Relationship Id="rId1" Type="http://schemas.openxmlformats.org/officeDocument/2006/relationships/slideLayout" Target="../slideLayouts/slideLayout2.xml"/></Relationships>
</file>

<file path=ppt/slides/_rels/slide6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714.png"/><Relationship Id="rId2" Type="http://schemas.openxmlformats.org/officeDocument/2006/relationships/image" Target="../media/image713.png"/><Relationship Id="rId1" Type="http://schemas.openxmlformats.org/officeDocument/2006/relationships/slideLayout" Target="../slideLayouts/slideLayout2.xml"/></Relationships>
</file>

<file path=ppt/slides/_rels/slide6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714.png"/><Relationship Id="rId2" Type="http://schemas.openxmlformats.org/officeDocument/2006/relationships/image" Target="../media/image713.png"/><Relationship Id="rId1" Type="http://schemas.openxmlformats.org/officeDocument/2006/relationships/slideLayout" Target="../slideLayouts/slideLayout2.xml"/></Relationships>
</file>

<file path=ppt/slides/_rels/slide6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716.png"/><Relationship Id="rId2" Type="http://schemas.openxmlformats.org/officeDocument/2006/relationships/image" Target="../media/image715.png"/><Relationship Id="rId1" Type="http://schemas.openxmlformats.org/officeDocument/2006/relationships/slideLayout" Target="../slideLayouts/slideLayout2.xml"/></Relationships>
</file>

<file path=ppt/slides/_rels/slide6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716.png"/><Relationship Id="rId2" Type="http://schemas.openxmlformats.org/officeDocument/2006/relationships/image" Target="../media/image715.png"/><Relationship Id="rId1" Type="http://schemas.openxmlformats.org/officeDocument/2006/relationships/slideLayout" Target="../slideLayouts/slideLayout2.xml"/></Relationships>
</file>

<file path=ppt/slides/_rels/slide6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718.png"/><Relationship Id="rId2" Type="http://schemas.openxmlformats.org/officeDocument/2006/relationships/image" Target="../media/image717.png"/><Relationship Id="rId1" Type="http://schemas.openxmlformats.org/officeDocument/2006/relationships/slideLayout" Target="../slideLayouts/slideLayout2.xml"/></Relationships>
</file>

<file path=ppt/slides/_rels/slide6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720.png"/><Relationship Id="rId2" Type="http://schemas.openxmlformats.org/officeDocument/2006/relationships/image" Target="../media/image719.png"/><Relationship Id="rId1" Type="http://schemas.openxmlformats.org/officeDocument/2006/relationships/slideLayout" Target="../slideLayouts/slideLayout2.xml"/></Relationships>
</file>

<file path=ppt/slides/_rels/slide6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722.png"/><Relationship Id="rId2" Type="http://schemas.openxmlformats.org/officeDocument/2006/relationships/image" Target="../media/image721.png"/><Relationship Id="rId1" Type="http://schemas.openxmlformats.org/officeDocument/2006/relationships/slideLayout" Target="../slideLayouts/slideLayout2.xml"/></Relationships>
</file>

<file path=ppt/slides/_rels/slide6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724.png"/><Relationship Id="rId2" Type="http://schemas.openxmlformats.org/officeDocument/2006/relationships/image" Target="../media/image723.png"/><Relationship Id="rId1" Type="http://schemas.openxmlformats.org/officeDocument/2006/relationships/slideLayout" Target="../slideLayouts/slideLayout2.xml"/></Relationships>
</file>

<file path=ppt/slides/_rels/slide6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726.png"/><Relationship Id="rId2" Type="http://schemas.openxmlformats.org/officeDocument/2006/relationships/image" Target="../media/image725.png"/><Relationship Id="rId1" Type="http://schemas.openxmlformats.org/officeDocument/2006/relationships/slideLayout" Target="../slideLayouts/slideLayout2.xml"/></Relationships>
</file>

<file path=ppt/slides/_rels/slide63.xml.rels><?xml version="1.0" encoding="UTF-8" standalone="yes"?>
<Relationships xmlns="http://schemas.openxmlformats.org/package/2006/relationships"><Relationship Id="rId3" Type="http://schemas.openxmlformats.org/officeDocument/2006/relationships/image" Target="../media/image80.png"/><Relationship Id="rId2" Type="http://schemas.openxmlformats.org/officeDocument/2006/relationships/image" Target="../media/image79.png"/><Relationship Id="rId1" Type="http://schemas.openxmlformats.org/officeDocument/2006/relationships/slideLayout" Target="../slideLayouts/slideLayout2.xml"/></Relationships>
</file>

<file path=ppt/slides/_rels/slide6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728.png"/><Relationship Id="rId2" Type="http://schemas.openxmlformats.org/officeDocument/2006/relationships/image" Target="../media/image727.png"/><Relationship Id="rId1" Type="http://schemas.openxmlformats.org/officeDocument/2006/relationships/slideLayout" Target="../slideLayouts/slideLayout2.xml"/></Relationships>
</file>

<file path=ppt/slides/_rels/slide6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730.png"/><Relationship Id="rId2" Type="http://schemas.openxmlformats.org/officeDocument/2006/relationships/image" Target="../media/image729.png"/><Relationship Id="rId1" Type="http://schemas.openxmlformats.org/officeDocument/2006/relationships/slideLayout" Target="../slideLayouts/slideLayout2.xml"/></Relationships>
</file>

<file path=ppt/slides/_rels/slide6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732.png"/><Relationship Id="rId2" Type="http://schemas.openxmlformats.org/officeDocument/2006/relationships/image" Target="../media/image731.png"/><Relationship Id="rId1" Type="http://schemas.openxmlformats.org/officeDocument/2006/relationships/slideLayout" Target="../slideLayouts/slideLayout2.xml"/></Relationships>
</file>

<file path=ppt/slides/_rels/slide6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734.png"/><Relationship Id="rId2" Type="http://schemas.openxmlformats.org/officeDocument/2006/relationships/image" Target="../media/image733.png"/><Relationship Id="rId1" Type="http://schemas.openxmlformats.org/officeDocument/2006/relationships/slideLayout" Target="../slideLayouts/slideLayout2.xml"/></Relationships>
</file>

<file path=ppt/slides/_rels/slide6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734.png"/><Relationship Id="rId2" Type="http://schemas.openxmlformats.org/officeDocument/2006/relationships/image" Target="../media/image733.png"/><Relationship Id="rId1" Type="http://schemas.openxmlformats.org/officeDocument/2006/relationships/slideLayout" Target="../slideLayouts/slideLayout2.xml"/></Relationships>
</file>

<file path=ppt/slides/_rels/slide6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736.png"/><Relationship Id="rId2" Type="http://schemas.openxmlformats.org/officeDocument/2006/relationships/image" Target="../media/image735.png"/><Relationship Id="rId1" Type="http://schemas.openxmlformats.org/officeDocument/2006/relationships/slideLayout" Target="../slideLayouts/slideLayout2.xml"/></Relationships>
</file>

<file path=ppt/slides/_rels/slide6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738.png"/><Relationship Id="rId2" Type="http://schemas.openxmlformats.org/officeDocument/2006/relationships/image" Target="../media/image737.png"/><Relationship Id="rId1" Type="http://schemas.openxmlformats.org/officeDocument/2006/relationships/slideLayout" Target="../slideLayouts/slideLayout2.xml"/></Relationships>
</file>

<file path=ppt/slides/_rels/slide6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738.png"/><Relationship Id="rId2" Type="http://schemas.openxmlformats.org/officeDocument/2006/relationships/image" Target="../media/image737.png"/><Relationship Id="rId1" Type="http://schemas.openxmlformats.org/officeDocument/2006/relationships/slideLayout" Target="../slideLayouts/slideLayout2.xml"/></Relationships>
</file>

<file path=ppt/slides/_rels/slide6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738.png"/><Relationship Id="rId2" Type="http://schemas.openxmlformats.org/officeDocument/2006/relationships/image" Target="../media/image737.png"/><Relationship Id="rId1" Type="http://schemas.openxmlformats.org/officeDocument/2006/relationships/slideLayout" Target="../slideLayouts/slideLayout2.xml"/></Relationships>
</file>

<file path=ppt/slides/_rels/slide6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738.png"/><Relationship Id="rId2" Type="http://schemas.openxmlformats.org/officeDocument/2006/relationships/image" Target="../media/image737.png"/><Relationship Id="rId1" Type="http://schemas.openxmlformats.org/officeDocument/2006/relationships/slideLayout" Target="../slideLayouts/slideLayout2.xml"/></Relationships>
</file>

<file path=ppt/slides/_rels/slide64.xml.rels><?xml version="1.0" encoding="UTF-8" standalone="yes"?>
<Relationships xmlns="http://schemas.openxmlformats.org/package/2006/relationships"><Relationship Id="rId3" Type="http://schemas.openxmlformats.org/officeDocument/2006/relationships/image" Target="../media/image82.png"/><Relationship Id="rId2" Type="http://schemas.openxmlformats.org/officeDocument/2006/relationships/image" Target="../media/image81.png"/><Relationship Id="rId1" Type="http://schemas.openxmlformats.org/officeDocument/2006/relationships/slideLayout" Target="../slideLayouts/slideLayout2.xml"/></Relationships>
</file>

<file path=ppt/slides/_rels/slide6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738.png"/><Relationship Id="rId2" Type="http://schemas.openxmlformats.org/officeDocument/2006/relationships/image" Target="../media/image737.png"/><Relationship Id="rId1" Type="http://schemas.openxmlformats.org/officeDocument/2006/relationships/slideLayout" Target="../slideLayouts/slideLayout2.xml"/></Relationships>
</file>

<file path=ppt/slides/_rels/slide6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738.png"/><Relationship Id="rId2" Type="http://schemas.openxmlformats.org/officeDocument/2006/relationships/image" Target="../media/image737.png"/><Relationship Id="rId1" Type="http://schemas.openxmlformats.org/officeDocument/2006/relationships/slideLayout" Target="../slideLayouts/slideLayout2.xml"/></Relationships>
</file>

<file path=ppt/slides/_rels/slide6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738.png"/><Relationship Id="rId2" Type="http://schemas.openxmlformats.org/officeDocument/2006/relationships/image" Target="../media/image737.png"/><Relationship Id="rId1" Type="http://schemas.openxmlformats.org/officeDocument/2006/relationships/slideLayout" Target="../slideLayouts/slideLayout2.xml"/></Relationships>
</file>

<file path=ppt/slides/_rels/slide6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738.png"/><Relationship Id="rId2" Type="http://schemas.openxmlformats.org/officeDocument/2006/relationships/image" Target="../media/image737.png"/><Relationship Id="rId1" Type="http://schemas.openxmlformats.org/officeDocument/2006/relationships/slideLayout" Target="../slideLayouts/slideLayout2.xml"/></Relationships>
</file>

<file path=ppt/slides/_rels/slide6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738.png"/><Relationship Id="rId2" Type="http://schemas.openxmlformats.org/officeDocument/2006/relationships/image" Target="../media/image737.png"/><Relationship Id="rId1" Type="http://schemas.openxmlformats.org/officeDocument/2006/relationships/slideLayout" Target="../slideLayouts/slideLayout2.xml"/></Relationships>
</file>

<file path=ppt/slides/_rels/slide6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738.png"/><Relationship Id="rId2" Type="http://schemas.openxmlformats.org/officeDocument/2006/relationships/image" Target="../media/image737.png"/><Relationship Id="rId1" Type="http://schemas.openxmlformats.org/officeDocument/2006/relationships/slideLayout" Target="../slideLayouts/slideLayout2.xml"/></Relationships>
</file>

<file path=ppt/slides/_rels/slide6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740.png"/><Relationship Id="rId2" Type="http://schemas.openxmlformats.org/officeDocument/2006/relationships/image" Target="../media/image739.png"/><Relationship Id="rId1" Type="http://schemas.openxmlformats.org/officeDocument/2006/relationships/slideLayout" Target="../slideLayouts/slideLayout2.xml"/></Relationships>
</file>

<file path=ppt/slides/_rels/slide6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740.png"/><Relationship Id="rId2" Type="http://schemas.openxmlformats.org/officeDocument/2006/relationships/image" Target="../media/image739.png"/><Relationship Id="rId1" Type="http://schemas.openxmlformats.org/officeDocument/2006/relationships/slideLayout" Target="../slideLayouts/slideLayout2.xml"/></Relationships>
</file>

<file path=ppt/slides/_rels/slide6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742.png"/><Relationship Id="rId2" Type="http://schemas.openxmlformats.org/officeDocument/2006/relationships/image" Target="../media/image741.png"/><Relationship Id="rId1" Type="http://schemas.openxmlformats.org/officeDocument/2006/relationships/slideLayout" Target="../slideLayouts/slideLayout2.xml"/></Relationships>
</file>

<file path=ppt/slides/_rels/slide6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744.png"/><Relationship Id="rId2" Type="http://schemas.openxmlformats.org/officeDocument/2006/relationships/image" Target="../media/image743.png"/><Relationship Id="rId1" Type="http://schemas.openxmlformats.org/officeDocument/2006/relationships/slideLayout" Target="../slideLayouts/slideLayout2.xml"/></Relationships>
</file>

<file path=ppt/slides/_rels/slide65.xml.rels><?xml version="1.0" encoding="UTF-8" standalone="yes"?>
<Relationships xmlns="http://schemas.openxmlformats.org/package/2006/relationships"><Relationship Id="rId3" Type="http://schemas.openxmlformats.org/officeDocument/2006/relationships/image" Target="../media/image84.png"/><Relationship Id="rId2" Type="http://schemas.openxmlformats.org/officeDocument/2006/relationships/image" Target="../media/image83.png"/><Relationship Id="rId1" Type="http://schemas.openxmlformats.org/officeDocument/2006/relationships/slideLayout" Target="../slideLayouts/slideLayout2.xml"/></Relationships>
</file>

<file path=ppt/slides/_rels/slide6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744.png"/><Relationship Id="rId2" Type="http://schemas.openxmlformats.org/officeDocument/2006/relationships/image" Target="../media/image743.png"/><Relationship Id="rId1" Type="http://schemas.openxmlformats.org/officeDocument/2006/relationships/slideLayout" Target="../slideLayouts/slideLayout2.xml"/></Relationships>
</file>

<file path=ppt/slides/_rels/slide6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744.png"/><Relationship Id="rId2" Type="http://schemas.openxmlformats.org/officeDocument/2006/relationships/image" Target="../media/image743.png"/><Relationship Id="rId1" Type="http://schemas.openxmlformats.org/officeDocument/2006/relationships/slideLayout" Target="../slideLayouts/slideLayout2.xml"/></Relationships>
</file>

<file path=ppt/slides/_rels/slide6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746.png"/><Relationship Id="rId2" Type="http://schemas.openxmlformats.org/officeDocument/2006/relationships/image" Target="../media/image745.png"/><Relationship Id="rId1" Type="http://schemas.openxmlformats.org/officeDocument/2006/relationships/slideLayout" Target="../slideLayouts/slideLayout2.xml"/></Relationships>
</file>

<file path=ppt/slides/_rels/slide6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748.png"/><Relationship Id="rId2" Type="http://schemas.openxmlformats.org/officeDocument/2006/relationships/image" Target="../media/image747.png"/><Relationship Id="rId1" Type="http://schemas.openxmlformats.org/officeDocument/2006/relationships/slideLayout" Target="../slideLayouts/slideLayout2.xml"/></Relationships>
</file>

<file path=ppt/slides/_rels/slide6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750.png"/><Relationship Id="rId2" Type="http://schemas.openxmlformats.org/officeDocument/2006/relationships/image" Target="../media/image749.png"/><Relationship Id="rId1" Type="http://schemas.openxmlformats.org/officeDocument/2006/relationships/slideLayout" Target="../slideLayouts/slideLayout2.xml"/></Relationships>
</file>

<file path=ppt/slides/_rels/slide6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752.png"/><Relationship Id="rId2" Type="http://schemas.openxmlformats.org/officeDocument/2006/relationships/image" Target="../media/image751.png"/><Relationship Id="rId1" Type="http://schemas.openxmlformats.org/officeDocument/2006/relationships/slideLayout" Target="../slideLayouts/slideLayout2.xml"/></Relationships>
</file>

<file path=ppt/slides/_rels/slide6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752.png"/><Relationship Id="rId2" Type="http://schemas.openxmlformats.org/officeDocument/2006/relationships/image" Target="../media/image751.png"/><Relationship Id="rId1" Type="http://schemas.openxmlformats.org/officeDocument/2006/relationships/slideLayout" Target="../slideLayouts/slideLayout2.xml"/></Relationships>
</file>

<file path=ppt/slides/_rels/slide6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752.png"/><Relationship Id="rId2" Type="http://schemas.openxmlformats.org/officeDocument/2006/relationships/image" Target="../media/image751.png"/><Relationship Id="rId1" Type="http://schemas.openxmlformats.org/officeDocument/2006/relationships/slideLayout" Target="../slideLayouts/slideLayout2.xml"/></Relationships>
</file>

<file path=ppt/slides/_rels/slide658.xml.rels><?xml version="1.0" encoding="UTF-8" standalone="yes"?>
<Relationships xmlns="http://schemas.openxmlformats.org/package/2006/relationships"><Relationship Id="rId3" Type="http://schemas.openxmlformats.org/officeDocument/2006/relationships/image" Target="../media/image753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754.png"/></Relationships>
</file>

<file path=ppt/slides/_rels/slide659.xml.rels><?xml version="1.0" encoding="UTF-8" standalone="yes"?>
<Relationships xmlns="http://schemas.openxmlformats.org/package/2006/relationships"><Relationship Id="rId3" Type="http://schemas.openxmlformats.org/officeDocument/2006/relationships/image" Target="../media/image754.png"/><Relationship Id="rId2" Type="http://schemas.openxmlformats.org/officeDocument/2006/relationships/image" Target="../media/image753.png"/><Relationship Id="rId1" Type="http://schemas.openxmlformats.org/officeDocument/2006/relationships/slideLayout" Target="../slideLayouts/slideLayout2.xml"/></Relationships>
</file>

<file path=ppt/slides/_rels/slide66.xml.rels><?xml version="1.0" encoding="UTF-8" standalone="yes"?>
<Relationships xmlns="http://schemas.openxmlformats.org/package/2006/relationships"><Relationship Id="rId3" Type="http://schemas.openxmlformats.org/officeDocument/2006/relationships/image" Target="../media/image86.png"/><Relationship Id="rId2" Type="http://schemas.openxmlformats.org/officeDocument/2006/relationships/image" Target="../media/image85.png"/><Relationship Id="rId1" Type="http://schemas.openxmlformats.org/officeDocument/2006/relationships/slideLayout" Target="../slideLayouts/slideLayout2.xml"/></Relationships>
</file>

<file path=ppt/slides/_rels/slide660.xml.rels><?xml version="1.0" encoding="UTF-8" standalone="yes"?>
<Relationships xmlns="http://schemas.openxmlformats.org/package/2006/relationships"><Relationship Id="rId3" Type="http://schemas.openxmlformats.org/officeDocument/2006/relationships/image" Target="../media/image754.png"/><Relationship Id="rId2" Type="http://schemas.openxmlformats.org/officeDocument/2006/relationships/image" Target="../media/image753.png"/><Relationship Id="rId1" Type="http://schemas.openxmlformats.org/officeDocument/2006/relationships/slideLayout" Target="../slideLayouts/slideLayout2.xml"/></Relationships>
</file>

<file path=ppt/slides/_rels/slide661.xml.rels><?xml version="1.0" encoding="UTF-8" standalone="yes"?>
<Relationships xmlns="http://schemas.openxmlformats.org/package/2006/relationships"><Relationship Id="rId3" Type="http://schemas.openxmlformats.org/officeDocument/2006/relationships/image" Target="../media/image754.png"/><Relationship Id="rId2" Type="http://schemas.openxmlformats.org/officeDocument/2006/relationships/image" Target="../media/image753.png"/><Relationship Id="rId1" Type="http://schemas.openxmlformats.org/officeDocument/2006/relationships/slideLayout" Target="../slideLayouts/slideLayout2.xml"/></Relationships>
</file>

<file path=ppt/slides/_rels/slide662.xml.rels><?xml version="1.0" encoding="UTF-8" standalone="yes"?>
<Relationships xmlns="http://schemas.openxmlformats.org/package/2006/relationships"><Relationship Id="rId3" Type="http://schemas.openxmlformats.org/officeDocument/2006/relationships/image" Target="../media/image756.png"/><Relationship Id="rId2" Type="http://schemas.openxmlformats.org/officeDocument/2006/relationships/image" Target="../media/image755.png"/><Relationship Id="rId1" Type="http://schemas.openxmlformats.org/officeDocument/2006/relationships/slideLayout" Target="../slideLayouts/slideLayout2.xml"/></Relationships>
</file>

<file path=ppt/slides/_rels/slide663.xml.rels><?xml version="1.0" encoding="UTF-8" standalone="yes"?>
<Relationships xmlns="http://schemas.openxmlformats.org/package/2006/relationships"><Relationship Id="rId3" Type="http://schemas.openxmlformats.org/officeDocument/2006/relationships/image" Target="../media/image758.png"/><Relationship Id="rId2" Type="http://schemas.openxmlformats.org/officeDocument/2006/relationships/image" Target="../media/image757.png"/><Relationship Id="rId1" Type="http://schemas.openxmlformats.org/officeDocument/2006/relationships/slideLayout" Target="../slideLayouts/slideLayout2.xml"/></Relationships>
</file>

<file path=ppt/slides/_rels/slide664.xml.rels><?xml version="1.0" encoding="UTF-8" standalone="yes"?>
<Relationships xmlns="http://schemas.openxmlformats.org/package/2006/relationships"><Relationship Id="rId3" Type="http://schemas.openxmlformats.org/officeDocument/2006/relationships/image" Target="../media/image760.png"/><Relationship Id="rId2" Type="http://schemas.openxmlformats.org/officeDocument/2006/relationships/image" Target="../media/image759.png"/><Relationship Id="rId1" Type="http://schemas.openxmlformats.org/officeDocument/2006/relationships/slideLayout" Target="../slideLayouts/slideLayout2.xml"/></Relationships>
</file>

<file path=ppt/slides/_rels/slide665.xml.rels><?xml version="1.0" encoding="UTF-8" standalone="yes"?>
<Relationships xmlns="http://schemas.openxmlformats.org/package/2006/relationships"><Relationship Id="rId3" Type="http://schemas.openxmlformats.org/officeDocument/2006/relationships/image" Target="../media/image760.png"/><Relationship Id="rId2" Type="http://schemas.openxmlformats.org/officeDocument/2006/relationships/image" Target="../media/image759.png"/><Relationship Id="rId1" Type="http://schemas.openxmlformats.org/officeDocument/2006/relationships/slideLayout" Target="../slideLayouts/slideLayout2.xml"/></Relationships>
</file>

<file path=ppt/slides/_rels/slide666.xml.rels><?xml version="1.0" encoding="UTF-8" standalone="yes"?>
<Relationships xmlns="http://schemas.openxmlformats.org/package/2006/relationships"><Relationship Id="rId3" Type="http://schemas.openxmlformats.org/officeDocument/2006/relationships/image" Target="../media/image762.png"/><Relationship Id="rId2" Type="http://schemas.openxmlformats.org/officeDocument/2006/relationships/image" Target="../media/image761.png"/><Relationship Id="rId1" Type="http://schemas.openxmlformats.org/officeDocument/2006/relationships/slideLayout" Target="../slideLayouts/slideLayout2.xml"/></Relationships>
</file>

<file path=ppt/slides/_rels/slide667.xml.rels><?xml version="1.0" encoding="UTF-8" standalone="yes"?>
<Relationships xmlns="http://schemas.openxmlformats.org/package/2006/relationships"><Relationship Id="rId3" Type="http://schemas.openxmlformats.org/officeDocument/2006/relationships/image" Target="../media/image764.png"/><Relationship Id="rId2" Type="http://schemas.openxmlformats.org/officeDocument/2006/relationships/image" Target="../media/image763.png"/><Relationship Id="rId1" Type="http://schemas.openxmlformats.org/officeDocument/2006/relationships/slideLayout" Target="../slideLayouts/slideLayout2.xml"/></Relationships>
</file>

<file path=ppt/slides/_rels/slide668.xml.rels><?xml version="1.0" encoding="UTF-8" standalone="yes"?>
<Relationships xmlns="http://schemas.openxmlformats.org/package/2006/relationships"><Relationship Id="rId3" Type="http://schemas.openxmlformats.org/officeDocument/2006/relationships/image" Target="../media/image766.png"/><Relationship Id="rId2" Type="http://schemas.openxmlformats.org/officeDocument/2006/relationships/image" Target="../media/image765.png"/><Relationship Id="rId1" Type="http://schemas.openxmlformats.org/officeDocument/2006/relationships/slideLayout" Target="../slideLayouts/slideLayout2.xml"/></Relationships>
</file>

<file path=ppt/slides/_rels/slide669.xml.rels><?xml version="1.0" encoding="UTF-8" standalone="yes"?>
<Relationships xmlns="http://schemas.openxmlformats.org/package/2006/relationships"><Relationship Id="rId3" Type="http://schemas.openxmlformats.org/officeDocument/2006/relationships/image" Target="../media/image768.png"/><Relationship Id="rId2" Type="http://schemas.openxmlformats.org/officeDocument/2006/relationships/image" Target="../media/image767.png"/><Relationship Id="rId1" Type="http://schemas.openxmlformats.org/officeDocument/2006/relationships/slideLayout" Target="../slideLayouts/slideLayout2.xml"/></Relationships>
</file>

<file path=ppt/slides/_rels/slide67.xml.rels><?xml version="1.0" encoding="UTF-8" standalone="yes"?>
<Relationships xmlns="http://schemas.openxmlformats.org/package/2006/relationships"><Relationship Id="rId3" Type="http://schemas.openxmlformats.org/officeDocument/2006/relationships/image" Target="../media/image88.png"/><Relationship Id="rId2" Type="http://schemas.openxmlformats.org/officeDocument/2006/relationships/image" Target="../media/image87.png"/><Relationship Id="rId1" Type="http://schemas.openxmlformats.org/officeDocument/2006/relationships/slideLayout" Target="../slideLayouts/slideLayout2.xml"/></Relationships>
</file>

<file path=ppt/slides/_rels/slide670.xml.rels><?xml version="1.0" encoding="UTF-8" standalone="yes"?>
<Relationships xmlns="http://schemas.openxmlformats.org/package/2006/relationships"><Relationship Id="rId3" Type="http://schemas.openxmlformats.org/officeDocument/2006/relationships/image" Target="../media/image770.png"/><Relationship Id="rId2" Type="http://schemas.openxmlformats.org/officeDocument/2006/relationships/image" Target="../media/image769.png"/><Relationship Id="rId1" Type="http://schemas.openxmlformats.org/officeDocument/2006/relationships/slideLayout" Target="../slideLayouts/slideLayout2.xml"/></Relationships>
</file>

<file path=ppt/slides/_rels/slide671.xml.rels><?xml version="1.0" encoding="UTF-8" standalone="yes"?>
<Relationships xmlns="http://schemas.openxmlformats.org/package/2006/relationships"><Relationship Id="rId3" Type="http://schemas.openxmlformats.org/officeDocument/2006/relationships/image" Target="../media/image772.png"/><Relationship Id="rId2" Type="http://schemas.openxmlformats.org/officeDocument/2006/relationships/image" Target="../media/image771.png"/><Relationship Id="rId1" Type="http://schemas.openxmlformats.org/officeDocument/2006/relationships/slideLayout" Target="../slideLayouts/slideLayout2.xml"/></Relationships>
</file>

<file path=ppt/slides/_rels/slide672.xml.rels><?xml version="1.0" encoding="UTF-8" standalone="yes"?>
<Relationships xmlns="http://schemas.openxmlformats.org/package/2006/relationships"><Relationship Id="rId3" Type="http://schemas.openxmlformats.org/officeDocument/2006/relationships/image" Target="../media/image774.png"/><Relationship Id="rId2" Type="http://schemas.openxmlformats.org/officeDocument/2006/relationships/image" Target="../media/image773.png"/><Relationship Id="rId1" Type="http://schemas.openxmlformats.org/officeDocument/2006/relationships/slideLayout" Target="../slideLayouts/slideLayout2.xml"/></Relationships>
</file>

<file path=ppt/slides/_rels/slide673.xml.rels><?xml version="1.0" encoding="UTF-8" standalone="yes"?>
<Relationships xmlns="http://schemas.openxmlformats.org/package/2006/relationships"><Relationship Id="rId3" Type="http://schemas.openxmlformats.org/officeDocument/2006/relationships/image" Target="../media/image776.png"/><Relationship Id="rId2" Type="http://schemas.openxmlformats.org/officeDocument/2006/relationships/image" Target="../media/image775.png"/><Relationship Id="rId1" Type="http://schemas.openxmlformats.org/officeDocument/2006/relationships/slideLayout" Target="../slideLayouts/slideLayout2.xml"/></Relationships>
</file>

<file path=ppt/slides/_rels/slide674.xml.rels><?xml version="1.0" encoding="UTF-8" standalone="yes"?>
<Relationships xmlns="http://schemas.openxmlformats.org/package/2006/relationships"><Relationship Id="rId3" Type="http://schemas.openxmlformats.org/officeDocument/2006/relationships/image" Target="../media/image778.png"/><Relationship Id="rId2" Type="http://schemas.openxmlformats.org/officeDocument/2006/relationships/image" Target="../media/image777.png"/><Relationship Id="rId1" Type="http://schemas.openxmlformats.org/officeDocument/2006/relationships/slideLayout" Target="../slideLayouts/slideLayout2.xml"/></Relationships>
</file>

<file path=ppt/slides/_rels/slide675.xml.rels><?xml version="1.0" encoding="UTF-8" standalone="yes"?>
<Relationships xmlns="http://schemas.openxmlformats.org/package/2006/relationships"><Relationship Id="rId3" Type="http://schemas.openxmlformats.org/officeDocument/2006/relationships/image" Target="../media/image780.png"/><Relationship Id="rId2" Type="http://schemas.openxmlformats.org/officeDocument/2006/relationships/image" Target="../media/image779.png"/><Relationship Id="rId1" Type="http://schemas.openxmlformats.org/officeDocument/2006/relationships/slideLayout" Target="../slideLayouts/slideLayout2.xml"/></Relationships>
</file>

<file path=ppt/slides/_rels/slide676.xml.rels><?xml version="1.0" encoding="UTF-8" standalone="yes"?>
<Relationships xmlns="http://schemas.openxmlformats.org/package/2006/relationships"><Relationship Id="rId3" Type="http://schemas.openxmlformats.org/officeDocument/2006/relationships/image" Target="../media/image782.png"/><Relationship Id="rId2" Type="http://schemas.openxmlformats.org/officeDocument/2006/relationships/image" Target="../media/image781.png"/><Relationship Id="rId1" Type="http://schemas.openxmlformats.org/officeDocument/2006/relationships/slideLayout" Target="../slideLayouts/slideLayout2.xml"/></Relationships>
</file>

<file path=ppt/slides/_rels/slide677.xml.rels><?xml version="1.0" encoding="UTF-8" standalone="yes"?>
<Relationships xmlns="http://schemas.openxmlformats.org/package/2006/relationships"><Relationship Id="rId3" Type="http://schemas.openxmlformats.org/officeDocument/2006/relationships/image" Target="../media/image784.png"/><Relationship Id="rId2" Type="http://schemas.openxmlformats.org/officeDocument/2006/relationships/image" Target="../media/image783.png"/><Relationship Id="rId1" Type="http://schemas.openxmlformats.org/officeDocument/2006/relationships/slideLayout" Target="../slideLayouts/slideLayout2.xml"/></Relationships>
</file>

<file path=ppt/slides/_rels/slide678.xml.rels><?xml version="1.0" encoding="UTF-8" standalone="yes"?>
<Relationships xmlns="http://schemas.openxmlformats.org/package/2006/relationships"><Relationship Id="rId3" Type="http://schemas.openxmlformats.org/officeDocument/2006/relationships/image" Target="../media/image784.png"/><Relationship Id="rId2" Type="http://schemas.openxmlformats.org/officeDocument/2006/relationships/image" Target="../media/image783.png"/><Relationship Id="rId1" Type="http://schemas.openxmlformats.org/officeDocument/2006/relationships/slideLayout" Target="../slideLayouts/slideLayout2.xml"/></Relationships>
</file>

<file path=ppt/slides/_rels/slide679.xml.rels><?xml version="1.0" encoding="UTF-8" standalone="yes"?>
<Relationships xmlns="http://schemas.openxmlformats.org/package/2006/relationships"><Relationship Id="rId3" Type="http://schemas.openxmlformats.org/officeDocument/2006/relationships/image" Target="../media/image786.png"/><Relationship Id="rId2" Type="http://schemas.openxmlformats.org/officeDocument/2006/relationships/image" Target="../media/image785.png"/><Relationship Id="rId1" Type="http://schemas.openxmlformats.org/officeDocument/2006/relationships/slideLayout" Target="../slideLayouts/slideLayout2.xml"/></Relationships>
</file>

<file path=ppt/slides/_rels/slide68.xml.rels><?xml version="1.0" encoding="UTF-8" standalone="yes"?>
<Relationships xmlns="http://schemas.openxmlformats.org/package/2006/relationships"><Relationship Id="rId3" Type="http://schemas.openxmlformats.org/officeDocument/2006/relationships/image" Target="../media/image88.png"/><Relationship Id="rId2" Type="http://schemas.openxmlformats.org/officeDocument/2006/relationships/image" Target="../media/image87.png"/><Relationship Id="rId1" Type="http://schemas.openxmlformats.org/officeDocument/2006/relationships/slideLayout" Target="../slideLayouts/slideLayout2.xml"/></Relationships>
</file>

<file path=ppt/slides/_rels/slide680.xml.rels><?xml version="1.0" encoding="UTF-8" standalone="yes"?>
<Relationships xmlns="http://schemas.openxmlformats.org/package/2006/relationships"><Relationship Id="rId3" Type="http://schemas.openxmlformats.org/officeDocument/2006/relationships/image" Target="../media/image786.png"/><Relationship Id="rId2" Type="http://schemas.openxmlformats.org/officeDocument/2006/relationships/image" Target="../media/image785.png"/><Relationship Id="rId1" Type="http://schemas.openxmlformats.org/officeDocument/2006/relationships/slideLayout" Target="../slideLayouts/slideLayout2.xml"/></Relationships>
</file>

<file path=ppt/slides/_rels/slide681.xml.rels><?xml version="1.0" encoding="UTF-8" standalone="yes"?>
<Relationships xmlns="http://schemas.openxmlformats.org/package/2006/relationships"><Relationship Id="rId3" Type="http://schemas.openxmlformats.org/officeDocument/2006/relationships/image" Target="../media/image788.png"/><Relationship Id="rId2" Type="http://schemas.openxmlformats.org/officeDocument/2006/relationships/image" Target="../media/image787.png"/><Relationship Id="rId1" Type="http://schemas.openxmlformats.org/officeDocument/2006/relationships/slideLayout" Target="../slideLayouts/slideLayout2.xml"/></Relationships>
</file>

<file path=ppt/slides/_rels/slide682.xml.rels><?xml version="1.0" encoding="UTF-8" standalone="yes"?>
<Relationships xmlns="http://schemas.openxmlformats.org/package/2006/relationships"><Relationship Id="rId3" Type="http://schemas.openxmlformats.org/officeDocument/2006/relationships/image" Target="../media/image790.png"/><Relationship Id="rId2" Type="http://schemas.openxmlformats.org/officeDocument/2006/relationships/image" Target="../media/image789.png"/><Relationship Id="rId1" Type="http://schemas.openxmlformats.org/officeDocument/2006/relationships/slideLayout" Target="../slideLayouts/slideLayout2.xml"/></Relationships>
</file>

<file path=ppt/slides/_rels/slide683.xml.rels><?xml version="1.0" encoding="UTF-8" standalone="yes"?>
<Relationships xmlns="http://schemas.openxmlformats.org/package/2006/relationships"><Relationship Id="rId3" Type="http://schemas.openxmlformats.org/officeDocument/2006/relationships/image" Target="../media/image792.png"/><Relationship Id="rId2" Type="http://schemas.openxmlformats.org/officeDocument/2006/relationships/image" Target="../media/image791.png"/><Relationship Id="rId1" Type="http://schemas.openxmlformats.org/officeDocument/2006/relationships/slideLayout" Target="../slideLayouts/slideLayout2.xml"/></Relationships>
</file>

<file path=ppt/slides/_rels/slide684.xml.rels><?xml version="1.0" encoding="UTF-8" standalone="yes"?>
<Relationships xmlns="http://schemas.openxmlformats.org/package/2006/relationships"><Relationship Id="rId3" Type="http://schemas.openxmlformats.org/officeDocument/2006/relationships/image" Target="../media/image794.png"/><Relationship Id="rId2" Type="http://schemas.openxmlformats.org/officeDocument/2006/relationships/image" Target="../media/image793.png"/><Relationship Id="rId1" Type="http://schemas.openxmlformats.org/officeDocument/2006/relationships/slideLayout" Target="../slideLayouts/slideLayout2.xml"/></Relationships>
</file>

<file path=ppt/slides/_rels/slide685.xml.rels><?xml version="1.0" encoding="UTF-8" standalone="yes"?>
<Relationships xmlns="http://schemas.openxmlformats.org/package/2006/relationships"><Relationship Id="rId3" Type="http://schemas.openxmlformats.org/officeDocument/2006/relationships/image" Target="../media/image794.png"/><Relationship Id="rId2" Type="http://schemas.openxmlformats.org/officeDocument/2006/relationships/image" Target="../media/image793.png"/><Relationship Id="rId1" Type="http://schemas.openxmlformats.org/officeDocument/2006/relationships/slideLayout" Target="../slideLayouts/slideLayout2.xml"/></Relationships>
</file>

<file path=ppt/slides/_rels/slide686.xml.rels><?xml version="1.0" encoding="UTF-8" standalone="yes"?>
<Relationships xmlns="http://schemas.openxmlformats.org/package/2006/relationships"><Relationship Id="rId3" Type="http://schemas.openxmlformats.org/officeDocument/2006/relationships/image" Target="../media/image796.png"/><Relationship Id="rId2" Type="http://schemas.openxmlformats.org/officeDocument/2006/relationships/image" Target="../media/image795.png"/><Relationship Id="rId1" Type="http://schemas.openxmlformats.org/officeDocument/2006/relationships/slideLayout" Target="../slideLayouts/slideLayout2.xml"/></Relationships>
</file>

<file path=ppt/slides/_rels/slide687.xml.rels><?xml version="1.0" encoding="UTF-8" standalone="yes"?>
<Relationships xmlns="http://schemas.openxmlformats.org/package/2006/relationships"><Relationship Id="rId3" Type="http://schemas.openxmlformats.org/officeDocument/2006/relationships/image" Target="../media/image798.png"/><Relationship Id="rId2" Type="http://schemas.openxmlformats.org/officeDocument/2006/relationships/image" Target="../media/image797.png"/><Relationship Id="rId1" Type="http://schemas.openxmlformats.org/officeDocument/2006/relationships/slideLayout" Target="../slideLayouts/slideLayout2.xml"/></Relationships>
</file>

<file path=ppt/slides/_rels/slide688.xml.rels><?xml version="1.0" encoding="UTF-8" standalone="yes"?>
<Relationships xmlns="http://schemas.openxmlformats.org/package/2006/relationships"><Relationship Id="rId3" Type="http://schemas.openxmlformats.org/officeDocument/2006/relationships/image" Target="../media/image800.png"/><Relationship Id="rId2" Type="http://schemas.openxmlformats.org/officeDocument/2006/relationships/image" Target="../media/image799.png"/><Relationship Id="rId1" Type="http://schemas.openxmlformats.org/officeDocument/2006/relationships/slideLayout" Target="../slideLayouts/slideLayout2.xml"/></Relationships>
</file>

<file path=ppt/slides/_rels/slide689.xml.rels><?xml version="1.0" encoding="UTF-8" standalone="yes"?>
<Relationships xmlns="http://schemas.openxmlformats.org/package/2006/relationships"><Relationship Id="rId3" Type="http://schemas.openxmlformats.org/officeDocument/2006/relationships/image" Target="../media/image802.png"/><Relationship Id="rId2" Type="http://schemas.openxmlformats.org/officeDocument/2006/relationships/image" Target="../media/image801.png"/><Relationship Id="rId1" Type="http://schemas.openxmlformats.org/officeDocument/2006/relationships/slideLayout" Target="../slideLayouts/slideLayout2.xml"/></Relationships>
</file>

<file path=ppt/slides/_rels/slide69.xml.rels><?xml version="1.0" encoding="UTF-8" standalone="yes"?>
<Relationships xmlns="http://schemas.openxmlformats.org/package/2006/relationships"><Relationship Id="rId3" Type="http://schemas.openxmlformats.org/officeDocument/2006/relationships/image" Target="../media/image90.png"/><Relationship Id="rId2" Type="http://schemas.openxmlformats.org/officeDocument/2006/relationships/image" Target="../media/image89.png"/><Relationship Id="rId1" Type="http://schemas.openxmlformats.org/officeDocument/2006/relationships/slideLayout" Target="../slideLayouts/slideLayout2.xml"/></Relationships>
</file>

<file path=ppt/slides/_rels/slide690.xml.rels><?xml version="1.0" encoding="UTF-8" standalone="yes"?>
<Relationships xmlns="http://schemas.openxmlformats.org/package/2006/relationships"><Relationship Id="rId3" Type="http://schemas.openxmlformats.org/officeDocument/2006/relationships/image" Target="../media/image802.png"/><Relationship Id="rId2" Type="http://schemas.openxmlformats.org/officeDocument/2006/relationships/image" Target="../media/image801.png"/><Relationship Id="rId1" Type="http://schemas.openxmlformats.org/officeDocument/2006/relationships/slideLayout" Target="../slideLayouts/slideLayout2.xml"/></Relationships>
</file>

<file path=ppt/slides/_rels/slide691.xml.rels><?xml version="1.0" encoding="UTF-8" standalone="yes"?>
<Relationships xmlns="http://schemas.openxmlformats.org/package/2006/relationships"><Relationship Id="rId3" Type="http://schemas.openxmlformats.org/officeDocument/2006/relationships/image" Target="../media/image804.png"/><Relationship Id="rId2" Type="http://schemas.openxmlformats.org/officeDocument/2006/relationships/image" Target="../media/image803.png"/><Relationship Id="rId1" Type="http://schemas.openxmlformats.org/officeDocument/2006/relationships/slideLayout" Target="../slideLayouts/slideLayout2.xml"/></Relationships>
</file>

<file path=ppt/slides/_rels/slide692.xml.rels><?xml version="1.0" encoding="UTF-8" standalone="yes"?>
<Relationships xmlns="http://schemas.openxmlformats.org/package/2006/relationships"><Relationship Id="rId3" Type="http://schemas.openxmlformats.org/officeDocument/2006/relationships/image" Target="../media/image804.png"/><Relationship Id="rId2" Type="http://schemas.openxmlformats.org/officeDocument/2006/relationships/image" Target="../media/image803.png"/><Relationship Id="rId1" Type="http://schemas.openxmlformats.org/officeDocument/2006/relationships/slideLayout" Target="../slideLayouts/slideLayout2.xml"/></Relationships>
</file>

<file path=ppt/slides/_rels/slide693.xml.rels><?xml version="1.0" encoding="UTF-8" standalone="yes"?>
<Relationships xmlns="http://schemas.openxmlformats.org/package/2006/relationships"><Relationship Id="rId3" Type="http://schemas.openxmlformats.org/officeDocument/2006/relationships/image" Target="../media/image806.png"/><Relationship Id="rId2" Type="http://schemas.openxmlformats.org/officeDocument/2006/relationships/image" Target="../media/image805.png"/><Relationship Id="rId1" Type="http://schemas.openxmlformats.org/officeDocument/2006/relationships/slideLayout" Target="../slideLayouts/slideLayout2.xml"/></Relationships>
</file>

<file path=ppt/slides/_rels/slide694.xml.rels><?xml version="1.0" encoding="UTF-8" standalone="yes"?>
<Relationships xmlns="http://schemas.openxmlformats.org/package/2006/relationships"><Relationship Id="rId3" Type="http://schemas.openxmlformats.org/officeDocument/2006/relationships/image" Target="../media/image806.png"/><Relationship Id="rId2" Type="http://schemas.openxmlformats.org/officeDocument/2006/relationships/image" Target="../media/image805.png"/><Relationship Id="rId1" Type="http://schemas.openxmlformats.org/officeDocument/2006/relationships/slideLayout" Target="../slideLayouts/slideLayout2.xml"/></Relationships>
</file>

<file path=ppt/slides/_rels/slide695.xml.rels><?xml version="1.0" encoding="UTF-8" standalone="yes"?>
<Relationships xmlns="http://schemas.openxmlformats.org/package/2006/relationships"><Relationship Id="rId3" Type="http://schemas.openxmlformats.org/officeDocument/2006/relationships/image" Target="../media/image806.png"/><Relationship Id="rId2" Type="http://schemas.openxmlformats.org/officeDocument/2006/relationships/image" Target="../media/image805.png"/><Relationship Id="rId1" Type="http://schemas.openxmlformats.org/officeDocument/2006/relationships/slideLayout" Target="../slideLayouts/slideLayout2.xml"/></Relationships>
</file>

<file path=ppt/slides/_rels/slide696.xml.rels><?xml version="1.0" encoding="UTF-8" standalone="yes"?>
<Relationships xmlns="http://schemas.openxmlformats.org/package/2006/relationships"><Relationship Id="rId3" Type="http://schemas.openxmlformats.org/officeDocument/2006/relationships/image" Target="../media/image806.png"/><Relationship Id="rId2" Type="http://schemas.openxmlformats.org/officeDocument/2006/relationships/image" Target="../media/image805.png"/><Relationship Id="rId1" Type="http://schemas.openxmlformats.org/officeDocument/2006/relationships/slideLayout" Target="../slideLayouts/slideLayout2.xml"/></Relationships>
</file>

<file path=ppt/slides/_rels/slide697.xml.rels><?xml version="1.0" encoding="UTF-8" standalone="yes"?>
<Relationships xmlns="http://schemas.openxmlformats.org/package/2006/relationships"><Relationship Id="rId3" Type="http://schemas.openxmlformats.org/officeDocument/2006/relationships/image" Target="../media/image808.png"/><Relationship Id="rId2" Type="http://schemas.openxmlformats.org/officeDocument/2006/relationships/image" Target="../media/image807.png"/><Relationship Id="rId1" Type="http://schemas.openxmlformats.org/officeDocument/2006/relationships/slideLayout" Target="../slideLayouts/slideLayout2.xml"/></Relationships>
</file>

<file path=ppt/slides/_rels/slide698.xml.rels><?xml version="1.0" encoding="UTF-8" standalone="yes"?>
<Relationships xmlns="http://schemas.openxmlformats.org/package/2006/relationships"><Relationship Id="rId3" Type="http://schemas.openxmlformats.org/officeDocument/2006/relationships/image" Target="../media/image810.png"/><Relationship Id="rId2" Type="http://schemas.openxmlformats.org/officeDocument/2006/relationships/image" Target="../media/image809.png"/><Relationship Id="rId1" Type="http://schemas.openxmlformats.org/officeDocument/2006/relationships/slideLayout" Target="../slideLayouts/slideLayout2.xml"/></Relationships>
</file>

<file path=ppt/slides/_rels/slide699.xml.rels><?xml version="1.0" encoding="UTF-8" standalone="yes"?>
<Relationships xmlns="http://schemas.openxmlformats.org/package/2006/relationships"><Relationship Id="rId3" Type="http://schemas.openxmlformats.org/officeDocument/2006/relationships/image" Target="../media/image812.png"/><Relationship Id="rId2" Type="http://schemas.openxmlformats.org/officeDocument/2006/relationships/image" Target="../media/image811.png"/><Relationship Id="rId1" Type="http://schemas.openxmlformats.org/officeDocument/2006/relationships/slideLayout" Target="../slideLayouts/slideLayout2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/Relationships>
</file>

<file path=ppt/slides/_rels/slide70.xml.rels><?xml version="1.0" encoding="UTF-8" standalone="yes"?>
<Relationships xmlns="http://schemas.openxmlformats.org/package/2006/relationships"><Relationship Id="rId3" Type="http://schemas.openxmlformats.org/officeDocument/2006/relationships/image" Target="../media/image90.png"/><Relationship Id="rId2" Type="http://schemas.openxmlformats.org/officeDocument/2006/relationships/image" Target="../media/image89.png"/><Relationship Id="rId1" Type="http://schemas.openxmlformats.org/officeDocument/2006/relationships/slideLayout" Target="../slideLayouts/slideLayout2.xml"/></Relationships>
</file>

<file path=ppt/slides/_rels/slide700.xml.rels><?xml version="1.0" encoding="UTF-8" standalone="yes"?>
<Relationships xmlns="http://schemas.openxmlformats.org/package/2006/relationships"><Relationship Id="rId3" Type="http://schemas.openxmlformats.org/officeDocument/2006/relationships/image" Target="../media/image814.png"/><Relationship Id="rId2" Type="http://schemas.openxmlformats.org/officeDocument/2006/relationships/image" Target="../media/image813.png"/><Relationship Id="rId1" Type="http://schemas.openxmlformats.org/officeDocument/2006/relationships/slideLayout" Target="../slideLayouts/slideLayout2.xml"/></Relationships>
</file>

<file path=ppt/slides/_rels/slide701.xml.rels><?xml version="1.0" encoding="UTF-8" standalone="yes"?>
<Relationships xmlns="http://schemas.openxmlformats.org/package/2006/relationships"><Relationship Id="rId3" Type="http://schemas.openxmlformats.org/officeDocument/2006/relationships/image" Target="../media/image816.png"/><Relationship Id="rId2" Type="http://schemas.openxmlformats.org/officeDocument/2006/relationships/image" Target="../media/image815.png"/><Relationship Id="rId1" Type="http://schemas.openxmlformats.org/officeDocument/2006/relationships/slideLayout" Target="../slideLayouts/slideLayout2.xml"/></Relationships>
</file>

<file path=ppt/slides/_rels/slide702.xml.rels><?xml version="1.0" encoding="UTF-8" standalone="yes"?>
<Relationships xmlns="http://schemas.openxmlformats.org/package/2006/relationships"><Relationship Id="rId3" Type="http://schemas.openxmlformats.org/officeDocument/2006/relationships/image" Target="../media/image816.png"/><Relationship Id="rId2" Type="http://schemas.openxmlformats.org/officeDocument/2006/relationships/image" Target="../media/image815.png"/><Relationship Id="rId1" Type="http://schemas.openxmlformats.org/officeDocument/2006/relationships/slideLayout" Target="../slideLayouts/slideLayout2.xml"/></Relationships>
</file>

<file path=ppt/slides/_rels/slide703.xml.rels><?xml version="1.0" encoding="UTF-8" standalone="yes"?>
<Relationships xmlns="http://schemas.openxmlformats.org/package/2006/relationships"><Relationship Id="rId3" Type="http://schemas.openxmlformats.org/officeDocument/2006/relationships/image" Target="../media/image818.png"/><Relationship Id="rId2" Type="http://schemas.openxmlformats.org/officeDocument/2006/relationships/image" Target="../media/image817.png"/><Relationship Id="rId1" Type="http://schemas.openxmlformats.org/officeDocument/2006/relationships/slideLayout" Target="../slideLayouts/slideLayout2.xml"/></Relationships>
</file>

<file path=ppt/slides/_rels/slide704.xml.rels><?xml version="1.0" encoding="UTF-8" standalone="yes"?>
<Relationships xmlns="http://schemas.openxmlformats.org/package/2006/relationships"><Relationship Id="rId3" Type="http://schemas.openxmlformats.org/officeDocument/2006/relationships/image" Target="../media/image820.png"/><Relationship Id="rId2" Type="http://schemas.openxmlformats.org/officeDocument/2006/relationships/image" Target="../media/image819.png"/><Relationship Id="rId1" Type="http://schemas.openxmlformats.org/officeDocument/2006/relationships/slideLayout" Target="../slideLayouts/slideLayout2.xml"/></Relationships>
</file>

<file path=ppt/slides/_rels/slide705.xml.rels><?xml version="1.0" encoding="UTF-8" standalone="yes"?>
<Relationships xmlns="http://schemas.openxmlformats.org/package/2006/relationships"><Relationship Id="rId3" Type="http://schemas.openxmlformats.org/officeDocument/2006/relationships/image" Target="../media/image822.png"/><Relationship Id="rId2" Type="http://schemas.openxmlformats.org/officeDocument/2006/relationships/image" Target="../media/image821.png"/><Relationship Id="rId1" Type="http://schemas.openxmlformats.org/officeDocument/2006/relationships/slideLayout" Target="../slideLayouts/slideLayout2.xml"/></Relationships>
</file>

<file path=ppt/slides/_rels/slide706.xml.rels><?xml version="1.0" encoding="UTF-8" standalone="yes"?>
<Relationships xmlns="http://schemas.openxmlformats.org/package/2006/relationships"><Relationship Id="rId3" Type="http://schemas.openxmlformats.org/officeDocument/2006/relationships/image" Target="../media/image822.png"/><Relationship Id="rId2" Type="http://schemas.openxmlformats.org/officeDocument/2006/relationships/image" Target="../media/image821.png"/><Relationship Id="rId1" Type="http://schemas.openxmlformats.org/officeDocument/2006/relationships/slideLayout" Target="../slideLayouts/slideLayout2.xml"/></Relationships>
</file>

<file path=ppt/slides/_rels/slide707.xml.rels><?xml version="1.0" encoding="UTF-8" standalone="yes"?>
<Relationships xmlns="http://schemas.openxmlformats.org/package/2006/relationships"><Relationship Id="rId3" Type="http://schemas.openxmlformats.org/officeDocument/2006/relationships/image" Target="../media/image822.png"/><Relationship Id="rId2" Type="http://schemas.openxmlformats.org/officeDocument/2006/relationships/image" Target="../media/image821.png"/><Relationship Id="rId1" Type="http://schemas.openxmlformats.org/officeDocument/2006/relationships/slideLayout" Target="../slideLayouts/slideLayout2.xml"/></Relationships>
</file>

<file path=ppt/slides/_rels/slide708.xml.rels><?xml version="1.0" encoding="UTF-8" standalone="yes"?>
<Relationships xmlns="http://schemas.openxmlformats.org/package/2006/relationships"><Relationship Id="rId3" Type="http://schemas.openxmlformats.org/officeDocument/2006/relationships/image" Target="../media/image824.png"/><Relationship Id="rId2" Type="http://schemas.openxmlformats.org/officeDocument/2006/relationships/image" Target="../media/image823.png"/><Relationship Id="rId1" Type="http://schemas.openxmlformats.org/officeDocument/2006/relationships/slideLayout" Target="../slideLayouts/slideLayout2.xml"/></Relationships>
</file>

<file path=ppt/slides/_rels/slide709.xml.rels><?xml version="1.0" encoding="UTF-8" standalone="yes"?>
<Relationships xmlns="http://schemas.openxmlformats.org/package/2006/relationships"><Relationship Id="rId3" Type="http://schemas.openxmlformats.org/officeDocument/2006/relationships/image" Target="../media/image826.png"/><Relationship Id="rId2" Type="http://schemas.openxmlformats.org/officeDocument/2006/relationships/image" Target="../media/image825.png"/><Relationship Id="rId1" Type="http://schemas.openxmlformats.org/officeDocument/2006/relationships/slideLayout" Target="../slideLayouts/slideLayout2.xml"/></Relationships>
</file>

<file path=ppt/slides/_rels/slide71.xml.rels><?xml version="1.0" encoding="UTF-8" standalone="yes"?>
<Relationships xmlns="http://schemas.openxmlformats.org/package/2006/relationships"><Relationship Id="rId3" Type="http://schemas.openxmlformats.org/officeDocument/2006/relationships/image" Target="../media/image92.png"/><Relationship Id="rId2" Type="http://schemas.openxmlformats.org/officeDocument/2006/relationships/image" Target="../media/image91.png"/><Relationship Id="rId1" Type="http://schemas.openxmlformats.org/officeDocument/2006/relationships/slideLayout" Target="../slideLayouts/slideLayout2.xml"/></Relationships>
</file>

<file path=ppt/slides/_rels/slide7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826.png"/><Relationship Id="rId2" Type="http://schemas.openxmlformats.org/officeDocument/2006/relationships/image" Target="../media/image825.png"/><Relationship Id="rId1" Type="http://schemas.openxmlformats.org/officeDocument/2006/relationships/slideLayout" Target="../slideLayouts/slideLayout2.xml"/></Relationships>
</file>

<file path=ppt/slides/_rels/slide7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826.png"/><Relationship Id="rId2" Type="http://schemas.openxmlformats.org/officeDocument/2006/relationships/image" Target="../media/image825.png"/><Relationship Id="rId1" Type="http://schemas.openxmlformats.org/officeDocument/2006/relationships/slideLayout" Target="../slideLayouts/slideLayout2.xml"/></Relationships>
</file>

<file path=ppt/slides/_rels/slide7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826.png"/><Relationship Id="rId2" Type="http://schemas.openxmlformats.org/officeDocument/2006/relationships/image" Target="../media/image825.png"/><Relationship Id="rId1" Type="http://schemas.openxmlformats.org/officeDocument/2006/relationships/slideLayout" Target="../slideLayouts/slideLayout2.xml"/></Relationships>
</file>

<file path=ppt/slides/_rels/slide7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828.png"/><Relationship Id="rId2" Type="http://schemas.openxmlformats.org/officeDocument/2006/relationships/image" Target="../media/image827.png"/><Relationship Id="rId1" Type="http://schemas.openxmlformats.org/officeDocument/2006/relationships/slideLayout" Target="../slideLayouts/slideLayout2.xml"/></Relationships>
</file>

<file path=ppt/slides/_rels/slide7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830.png"/><Relationship Id="rId2" Type="http://schemas.openxmlformats.org/officeDocument/2006/relationships/image" Target="../media/image829.png"/><Relationship Id="rId1" Type="http://schemas.openxmlformats.org/officeDocument/2006/relationships/slideLayout" Target="../slideLayouts/slideLayout2.xml"/></Relationships>
</file>

<file path=ppt/slides/_rels/slide7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830.png"/><Relationship Id="rId2" Type="http://schemas.openxmlformats.org/officeDocument/2006/relationships/image" Target="../media/image829.png"/><Relationship Id="rId1" Type="http://schemas.openxmlformats.org/officeDocument/2006/relationships/slideLayout" Target="../slideLayouts/slideLayout2.xml"/></Relationships>
</file>

<file path=ppt/slides/_rels/slide7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830.png"/><Relationship Id="rId2" Type="http://schemas.openxmlformats.org/officeDocument/2006/relationships/image" Target="../media/image829.png"/><Relationship Id="rId1" Type="http://schemas.openxmlformats.org/officeDocument/2006/relationships/slideLayout" Target="../slideLayouts/slideLayout2.xml"/></Relationships>
</file>

<file path=ppt/slides/_rels/slide7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832.png"/><Relationship Id="rId2" Type="http://schemas.openxmlformats.org/officeDocument/2006/relationships/image" Target="../media/image831.png"/><Relationship Id="rId1" Type="http://schemas.openxmlformats.org/officeDocument/2006/relationships/slideLayout" Target="../slideLayouts/slideLayout2.xml"/></Relationships>
</file>

<file path=ppt/slides/_rels/slide7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834.png"/><Relationship Id="rId2" Type="http://schemas.openxmlformats.org/officeDocument/2006/relationships/image" Target="../media/image833.png"/><Relationship Id="rId1" Type="http://schemas.openxmlformats.org/officeDocument/2006/relationships/slideLayout" Target="../slideLayouts/slideLayout2.xml"/></Relationships>
</file>

<file path=ppt/slides/_rels/slide7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836.png"/><Relationship Id="rId2" Type="http://schemas.openxmlformats.org/officeDocument/2006/relationships/image" Target="../media/image835.png"/><Relationship Id="rId1" Type="http://schemas.openxmlformats.org/officeDocument/2006/relationships/slideLayout" Target="../slideLayouts/slideLayout2.xml"/></Relationships>
</file>

<file path=ppt/slides/_rels/slide72.xml.rels><?xml version="1.0" encoding="UTF-8" standalone="yes"?>
<Relationships xmlns="http://schemas.openxmlformats.org/package/2006/relationships"><Relationship Id="rId3" Type="http://schemas.openxmlformats.org/officeDocument/2006/relationships/image" Target="../media/image94.png"/><Relationship Id="rId2" Type="http://schemas.openxmlformats.org/officeDocument/2006/relationships/image" Target="../media/image93.png"/><Relationship Id="rId1" Type="http://schemas.openxmlformats.org/officeDocument/2006/relationships/slideLayout" Target="../slideLayouts/slideLayout2.xml"/></Relationships>
</file>

<file path=ppt/slides/_rels/slide7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836.png"/><Relationship Id="rId2" Type="http://schemas.openxmlformats.org/officeDocument/2006/relationships/image" Target="../media/image835.png"/><Relationship Id="rId1" Type="http://schemas.openxmlformats.org/officeDocument/2006/relationships/slideLayout" Target="../slideLayouts/slideLayout2.xml"/></Relationships>
</file>

<file path=ppt/slides/_rels/slide7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838.png"/><Relationship Id="rId2" Type="http://schemas.openxmlformats.org/officeDocument/2006/relationships/image" Target="../media/image837.png"/><Relationship Id="rId1" Type="http://schemas.openxmlformats.org/officeDocument/2006/relationships/slideLayout" Target="../slideLayouts/slideLayout2.xml"/></Relationships>
</file>

<file path=ppt/slides/_rels/slide7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838.png"/><Relationship Id="rId2" Type="http://schemas.openxmlformats.org/officeDocument/2006/relationships/image" Target="../media/image837.png"/><Relationship Id="rId1" Type="http://schemas.openxmlformats.org/officeDocument/2006/relationships/slideLayout" Target="../slideLayouts/slideLayout2.xml"/></Relationships>
</file>

<file path=ppt/slides/_rels/slide7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840.png"/><Relationship Id="rId2" Type="http://schemas.openxmlformats.org/officeDocument/2006/relationships/image" Target="../media/image839.png"/><Relationship Id="rId1" Type="http://schemas.openxmlformats.org/officeDocument/2006/relationships/slideLayout" Target="../slideLayouts/slideLayout2.xml"/></Relationships>
</file>

<file path=ppt/slides/_rels/slide7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842.png"/><Relationship Id="rId2" Type="http://schemas.openxmlformats.org/officeDocument/2006/relationships/image" Target="../media/image841.png"/><Relationship Id="rId1" Type="http://schemas.openxmlformats.org/officeDocument/2006/relationships/slideLayout" Target="../slideLayouts/slideLayout2.xml"/></Relationships>
</file>

<file path=ppt/slides/_rels/slide7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842.png"/><Relationship Id="rId2" Type="http://schemas.openxmlformats.org/officeDocument/2006/relationships/image" Target="../media/image841.png"/><Relationship Id="rId1" Type="http://schemas.openxmlformats.org/officeDocument/2006/relationships/slideLayout" Target="../slideLayouts/slideLayout2.xml"/></Relationships>
</file>

<file path=ppt/slides/_rels/slide7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842.png"/><Relationship Id="rId2" Type="http://schemas.openxmlformats.org/officeDocument/2006/relationships/image" Target="../media/image841.png"/><Relationship Id="rId1" Type="http://schemas.openxmlformats.org/officeDocument/2006/relationships/slideLayout" Target="../slideLayouts/slideLayout2.xml"/></Relationships>
</file>

<file path=ppt/slides/_rels/slide7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842.png"/><Relationship Id="rId2" Type="http://schemas.openxmlformats.org/officeDocument/2006/relationships/image" Target="../media/image841.png"/><Relationship Id="rId1" Type="http://schemas.openxmlformats.org/officeDocument/2006/relationships/slideLayout" Target="../slideLayouts/slideLayout2.xml"/></Relationships>
</file>

<file path=ppt/slides/_rels/slide7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844.png"/><Relationship Id="rId2" Type="http://schemas.openxmlformats.org/officeDocument/2006/relationships/image" Target="../media/image843.png"/><Relationship Id="rId1" Type="http://schemas.openxmlformats.org/officeDocument/2006/relationships/slideLayout" Target="../slideLayouts/slideLayout2.xml"/></Relationships>
</file>

<file path=ppt/slides/_rels/slide7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846.png"/><Relationship Id="rId2" Type="http://schemas.openxmlformats.org/officeDocument/2006/relationships/image" Target="../media/image845.png"/><Relationship Id="rId1" Type="http://schemas.openxmlformats.org/officeDocument/2006/relationships/slideLayout" Target="../slideLayouts/slideLayout2.xml"/></Relationships>
</file>

<file path=ppt/slides/_rels/slide73.xml.rels><?xml version="1.0" encoding="UTF-8" standalone="yes"?>
<Relationships xmlns="http://schemas.openxmlformats.org/package/2006/relationships"><Relationship Id="rId3" Type="http://schemas.openxmlformats.org/officeDocument/2006/relationships/image" Target="../media/image94.png"/><Relationship Id="rId2" Type="http://schemas.openxmlformats.org/officeDocument/2006/relationships/image" Target="../media/image93.png"/><Relationship Id="rId1" Type="http://schemas.openxmlformats.org/officeDocument/2006/relationships/slideLayout" Target="../slideLayouts/slideLayout2.xml"/></Relationships>
</file>

<file path=ppt/slides/_rels/slide7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848.png"/><Relationship Id="rId2" Type="http://schemas.openxmlformats.org/officeDocument/2006/relationships/image" Target="../media/image847.png"/><Relationship Id="rId1" Type="http://schemas.openxmlformats.org/officeDocument/2006/relationships/slideLayout" Target="../slideLayouts/slideLayout2.xml"/></Relationships>
</file>

<file path=ppt/slides/_rels/slide7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850.png"/><Relationship Id="rId2" Type="http://schemas.openxmlformats.org/officeDocument/2006/relationships/image" Target="../media/image849.png"/><Relationship Id="rId1" Type="http://schemas.openxmlformats.org/officeDocument/2006/relationships/slideLayout" Target="../slideLayouts/slideLayout2.xml"/></Relationships>
</file>

<file path=ppt/slides/_rels/slide7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852.png"/><Relationship Id="rId2" Type="http://schemas.openxmlformats.org/officeDocument/2006/relationships/image" Target="../media/image851.png"/><Relationship Id="rId1" Type="http://schemas.openxmlformats.org/officeDocument/2006/relationships/slideLayout" Target="../slideLayouts/slideLayout2.xml"/></Relationships>
</file>

<file path=ppt/slides/_rels/slide7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854.png"/><Relationship Id="rId2" Type="http://schemas.openxmlformats.org/officeDocument/2006/relationships/image" Target="../media/image853.png"/><Relationship Id="rId1" Type="http://schemas.openxmlformats.org/officeDocument/2006/relationships/slideLayout" Target="../slideLayouts/slideLayout2.xml"/></Relationships>
</file>

<file path=ppt/slides/_rels/slide7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856.png"/><Relationship Id="rId2" Type="http://schemas.openxmlformats.org/officeDocument/2006/relationships/image" Target="../media/image855.png"/><Relationship Id="rId1" Type="http://schemas.openxmlformats.org/officeDocument/2006/relationships/slideLayout" Target="../slideLayouts/slideLayout2.xml"/></Relationships>
</file>

<file path=ppt/slides/_rels/slide7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858.png"/><Relationship Id="rId2" Type="http://schemas.openxmlformats.org/officeDocument/2006/relationships/image" Target="../media/image857.png"/><Relationship Id="rId1" Type="http://schemas.openxmlformats.org/officeDocument/2006/relationships/slideLayout" Target="../slideLayouts/slideLayout2.xml"/></Relationships>
</file>

<file path=ppt/slides/_rels/slide7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858.png"/><Relationship Id="rId2" Type="http://schemas.openxmlformats.org/officeDocument/2006/relationships/image" Target="../media/image857.png"/><Relationship Id="rId1" Type="http://schemas.openxmlformats.org/officeDocument/2006/relationships/slideLayout" Target="../slideLayouts/slideLayout2.xml"/></Relationships>
</file>

<file path=ppt/slides/_rels/slide7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860.png"/><Relationship Id="rId2" Type="http://schemas.openxmlformats.org/officeDocument/2006/relationships/image" Target="../media/image859.png"/><Relationship Id="rId1" Type="http://schemas.openxmlformats.org/officeDocument/2006/relationships/slideLayout" Target="../slideLayouts/slideLayout2.xml"/></Relationships>
</file>

<file path=ppt/slides/_rels/slide7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860.png"/><Relationship Id="rId2" Type="http://schemas.openxmlformats.org/officeDocument/2006/relationships/image" Target="../media/image859.png"/><Relationship Id="rId1" Type="http://schemas.openxmlformats.org/officeDocument/2006/relationships/slideLayout" Target="../slideLayouts/slideLayout2.xml"/></Relationships>
</file>

<file path=ppt/slides/_rels/slide7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860.png"/><Relationship Id="rId2" Type="http://schemas.openxmlformats.org/officeDocument/2006/relationships/image" Target="../media/image859.png"/><Relationship Id="rId1" Type="http://schemas.openxmlformats.org/officeDocument/2006/relationships/slideLayout" Target="../slideLayouts/slideLayout2.xml"/></Relationships>
</file>

<file path=ppt/slides/_rels/slide74.xml.rels><?xml version="1.0" encoding="UTF-8" standalone="yes"?>
<Relationships xmlns="http://schemas.openxmlformats.org/package/2006/relationships"><Relationship Id="rId3" Type="http://schemas.openxmlformats.org/officeDocument/2006/relationships/image" Target="../media/image94.png"/><Relationship Id="rId2" Type="http://schemas.openxmlformats.org/officeDocument/2006/relationships/image" Target="../media/image93.png"/><Relationship Id="rId1" Type="http://schemas.openxmlformats.org/officeDocument/2006/relationships/slideLayout" Target="../slideLayouts/slideLayout2.xml"/></Relationships>
</file>

<file path=ppt/slides/_rels/slide7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860.png"/><Relationship Id="rId2" Type="http://schemas.openxmlformats.org/officeDocument/2006/relationships/image" Target="../media/image859.png"/><Relationship Id="rId1" Type="http://schemas.openxmlformats.org/officeDocument/2006/relationships/slideLayout" Target="../slideLayouts/slideLayout2.xml"/></Relationships>
</file>

<file path=ppt/slides/_rels/slide7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860.png"/><Relationship Id="rId2" Type="http://schemas.openxmlformats.org/officeDocument/2006/relationships/image" Target="../media/image859.png"/><Relationship Id="rId1" Type="http://schemas.openxmlformats.org/officeDocument/2006/relationships/slideLayout" Target="../slideLayouts/slideLayout2.xml"/></Relationships>
</file>

<file path=ppt/slides/_rels/slide7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862.png"/><Relationship Id="rId2" Type="http://schemas.openxmlformats.org/officeDocument/2006/relationships/image" Target="../media/image861.png"/><Relationship Id="rId1" Type="http://schemas.openxmlformats.org/officeDocument/2006/relationships/slideLayout" Target="../slideLayouts/slideLayout2.xml"/></Relationships>
</file>

<file path=ppt/slides/_rels/slide7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862.png"/><Relationship Id="rId2" Type="http://schemas.openxmlformats.org/officeDocument/2006/relationships/image" Target="../media/image861.png"/><Relationship Id="rId1" Type="http://schemas.openxmlformats.org/officeDocument/2006/relationships/slideLayout" Target="../slideLayouts/slideLayout2.xml"/></Relationships>
</file>

<file path=ppt/slides/_rels/slide7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862.png"/><Relationship Id="rId2" Type="http://schemas.openxmlformats.org/officeDocument/2006/relationships/image" Target="../media/image861.png"/><Relationship Id="rId1" Type="http://schemas.openxmlformats.org/officeDocument/2006/relationships/slideLayout" Target="../slideLayouts/slideLayout2.xml"/></Relationships>
</file>

<file path=ppt/slides/_rels/slide7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864.png"/><Relationship Id="rId2" Type="http://schemas.openxmlformats.org/officeDocument/2006/relationships/image" Target="../media/image863.png"/><Relationship Id="rId1" Type="http://schemas.openxmlformats.org/officeDocument/2006/relationships/slideLayout" Target="../slideLayouts/slideLayout2.xml"/></Relationships>
</file>

<file path=ppt/slides/_rels/slide7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866.png"/><Relationship Id="rId2" Type="http://schemas.openxmlformats.org/officeDocument/2006/relationships/image" Target="../media/image865.png"/><Relationship Id="rId1" Type="http://schemas.openxmlformats.org/officeDocument/2006/relationships/slideLayout" Target="../slideLayouts/slideLayout2.xml"/></Relationships>
</file>

<file path=ppt/slides/_rels/slide7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868.png"/><Relationship Id="rId2" Type="http://schemas.openxmlformats.org/officeDocument/2006/relationships/image" Target="../media/image867.png"/><Relationship Id="rId1" Type="http://schemas.openxmlformats.org/officeDocument/2006/relationships/slideLayout" Target="../slideLayouts/slideLayout2.xml"/></Relationships>
</file>

<file path=ppt/slides/_rels/slide7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870.png"/><Relationship Id="rId2" Type="http://schemas.openxmlformats.org/officeDocument/2006/relationships/image" Target="../media/image869.png"/><Relationship Id="rId1" Type="http://schemas.openxmlformats.org/officeDocument/2006/relationships/slideLayout" Target="../slideLayouts/slideLayout2.xml"/></Relationships>
</file>

<file path=ppt/slides/_rels/slide7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870.png"/><Relationship Id="rId2" Type="http://schemas.openxmlformats.org/officeDocument/2006/relationships/image" Target="../media/image869.png"/><Relationship Id="rId1" Type="http://schemas.openxmlformats.org/officeDocument/2006/relationships/slideLayout" Target="../slideLayouts/slideLayout2.xml"/></Relationships>
</file>

<file path=ppt/slides/_rels/slide75.xml.rels><?xml version="1.0" encoding="UTF-8" standalone="yes"?>
<Relationships xmlns="http://schemas.openxmlformats.org/package/2006/relationships"><Relationship Id="rId3" Type="http://schemas.openxmlformats.org/officeDocument/2006/relationships/image" Target="../media/image96.png"/><Relationship Id="rId2" Type="http://schemas.openxmlformats.org/officeDocument/2006/relationships/image" Target="../media/image95.png"/><Relationship Id="rId1" Type="http://schemas.openxmlformats.org/officeDocument/2006/relationships/slideLayout" Target="../slideLayouts/slideLayout2.xml"/></Relationships>
</file>

<file path=ppt/slides/_rels/slide7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870.png"/><Relationship Id="rId2" Type="http://schemas.openxmlformats.org/officeDocument/2006/relationships/image" Target="../media/image869.png"/><Relationship Id="rId1" Type="http://schemas.openxmlformats.org/officeDocument/2006/relationships/slideLayout" Target="../slideLayouts/slideLayout2.xml"/></Relationships>
</file>

<file path=ppt/slides/_rels/slide7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870.png"/><Relationship Id="rId2" Type="http://schemas.openxmlformats.org/officeDocument/2006/relationships/image" Target="../media/image869.png"/><Relationship Id="rId1" Type="http://schemas.openxmlformats.org/officeDocument/2006/relationships/slideLayout" Target="../slideLayouts/slideLayout2.xml"/></Relationships>
</file>

<file path=ppt/slides/_rels/slide7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872.png"/><Relationship Id="rId2" Type="http://schemas.openxmlformats.org/officeDocument/2006/relationships/image" Target="../media/image871.png"/><Relationship Id="rId1" Type="http://schemas.openxmlformats.org/officeDocument/2006/relationships/slideLayout" Target="../slideLayouts/slideLayout2.xml"/></Relationships>
</file>

<file path=ppt/slides/_rels/slide7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872.png"/><Relationship Id="rId2" Type="http://schemas.openxmlformats.org/officeDocument/2006/relationships/image" Target="../media/image871.png"/><Relationship Id="rId1" Type="http://schemas.openxmlformats.org/officeDocument/2006/relationships/slideLayout" Target="../slideLayouts/slideLayout2.xml"/></Relationships>
</file>

<file path=ppt/slides/_rels/slide7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874.png"/><Relationship Id="rId2" Type="http://schemas.openxmlformats.org/officeDocument/2006/relationships/image" Target="../media/image873.png"/><Relationship Id="rId1" Type="http://schemas.openxmlformats.org/officeDocument/2006/relationships/slideLayout" Target="../slideLayouts/slideLayout2.xml"/></Relationships>
</file>

<file path=ppt/slides/_rels/slide7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876.png"/><Relationship Id="rId2" Type="http://schemas.openxmlformats.org/officeDocument/2006/relationships/image" Target="../media/image875.png"/><Relationship Id="rId1" Type="http://schemas.openxmlformats.org/officeDocument/2006/relationships/slideLayout" Target="../slideLayouts/slideLayout2.xml"/></Relationships>
</file>

<file path=ppt/slides/_rels/slide7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876.png"/><Relationship Id="rId2" Type="http://schemas.openxmlformats.org/officeDocument/2006/relationships/image" Target="../media/image875.png"/><Relationship Id="rId1" Type="http://schemas.openxmlformats.org/officeDocument/2006/relationships/slideLayout" Target="../slideLayouts/slideLayout2.xml"/></Relationships>
</file>

<file path=ppt/slides/_rels/slide7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876.png"/><Relationship Id="rId2" Type="http://schemas.openxmlformats.org/officeDocument/2006/relationships/image" Target="../media/image875.png"/><Relationship Id="rId1" Type="http://schemas.openxmlformats.org/officeDocument/2006/relationships/slideLayout" Target="../slideLayouts/slideLayout2.xml"/></Relationships>
</file>

<file path=ppt/slides/_rels/slide758.xml.rels><?xml version="1.0" encoding="UTF-8" standalone="yes"?>
<Relationships xmlns="http://schemas.openxmlformats.org/package/2006/relationships"><Relationship Id="rId3" Type="http://schemas.openxmlformats.org/officeDocument/2006/relationships/image" Target="../media/image876.png"/><Relationship Id="rId2" Type="http://schemas.openxmlformats.org/officeDocument/2006/relationships/image" Target="../media/image875.png"/><Relationship Id="rId1" Type="http://schemas.openxmlformats.org/officeDocument/2006/relationships/slideLayout" Target="../slideLayouts/slideLayout2.xml"/></Relationships>
</file>

<file path=ppt/slides/_rels/slide759.xml.rels><?xml version="1.0" encoding="UTF-8" standalone="yes"?>
<Relationships xmlns="http://schemas.openxmlformats.org/package/2006/relationships"><Relationship Id="rId3" Type="http://schemas.openxmlformats.org/officeDocument/2006/relationships/image" Target="../media/image876.png"/><Relationship Id="rId2" Type="http://schemas.openxmlformats.org/officeDocument/2006/relationships/image" Target="../media/image875.png"/><Relationship Id="rId1" Type="http://schemas.openxmlformats.org/officeDocument/2006/relationships/slideLayout" Target="../slideLayouts/slideLayout2.xml"/></Relationships>
</file>

<file path=ppt/slides/_rels/slide76.xml.rels><?xml version="1.0" encoding="UTF-8" standalone="yes"?>
<Relationships xmlns="http://schemas.openxmlformats.org/package/2006/relationships"><Relationship Id="rId3" Type="http://schemas.openxmlformats.org/officeDocument/2006/relationships/image" Target="../media/image96.png"/><Relationship Id="rId2" Type="http://schemas.openxmlformats.org/officeDocument/2006/relationships/image" Target="../media/image95.png"/><Relationship Id="rId1" Type="http://schemas.openxmlformats.org/officeDocument/2006/relationships/slideLayout" Target="../slideLayouts/slideLayout2.xml"/></Relationships>
</file>

<file path=ppt/slides/_rels/slide760.xml.rels><?xml version="1.0" encoding="UTF-8" standalone="yes"?>
<Relationships xmlns="http://schemas.openxmlformats.org/package/2006/relationships"><Relationship Id="rId3" Type="http://schemas.openxmlformats.org/officeDocument/2006/relationships/image" Target="../media/image878.png"/><Relationship Id="rId2" Type="http://schemas.openxmlformats.org/officeDocument/2006/relationships/image" Target="../media/image877.png"/><Relationship Id="rId1" Type="http://schemas.openxmlformats.org/officeDocument/2006/relationships/slideLayout" Target="../slideLayouts/slideLayout2.xml"/></Relationships>
</file>

<file path=ppt/slides/_rels/slide761.xml.rels><?xml version="1.0" encoding="UTF-8" standalone="yes"?>
<Relationships xmlns="http://schemas.openxmlformats.org/package/2006/relationships"><Relationship Id="rId3" Type="http://schemas.openxmlformats.org/officeDocument/2006/relationships/image" Target="../media/image878.png"/><Relationship Id="rId2" Type="http://schemas.openxmlformats.org/officeDocument/2006/relationships/image" Target="../media/image877.png"/><Relationship Id="rId1" Type="http://schemas.openxmlformats.org/officeDocument/2006/relationships/slideLayout" Target="../slideLayouts/slideLayout2.xml"/></Relationships>
</file>

<file path=ppt/slides/_rels/slide762.xml.rels><?xml version="1.0" encoding="UTF-8" standalone="yes"?>
<Relationships xmlns="http://schemas.openxmlformats.org/package/2006/relationships"><Relationship Id="rId3" Type="http://schemas.openxmlformats.org/officeDocument/2006/relationships/image" Target="../media/image880.png"/><Relationship Id="rId2" Type="http://schemas.openxmlformats.org/officeDocument/2006/relationships/image" Target="../media/image879.png"/><Relationship Id="rId1" Type="http://schemas.openxmlformats.org/officeDocument/2006/relationships/slideLayout" Target="../slideLayouts/slideLayout2.xml"/></Relationships>
</file>

<file path=ppt/slides/_rels/slide763.xml.rels><?xml version="1.0" encoding="UTF-8" standalone="yes"?>
<Relationships xmlns="http://schemas.openxmlformats.org/package/2006/relationships"><Relationship Id="rId3" Type="http://schemas.openxmlformats.org/officeDocument/2006/relationships/image" Target="../media/image882.png"/><Relationship Id="rId2" Type="http://schemas.openxmlformats.org/officeDocument/2006/relationships/image" Target="../media/image881.png"/><Relationship Id="rId1" Type="http://schemas.openxmlformats.org/officeDocument/2006/relationships/slideLayout" Target="../slideLayouts/slideLayout2.xml"/></Relationships>
</file>

<file path=ppt/slides/_rels/slide764.xml.rels><?xml version="1.0" encoding="UTF-8" standalone="yes"?>
<Relationships xmlns="http://schemas.openxmlformats.org/package/2006/relationships"><Relationship Id="rId3" Type="http://schemas.openxmlformats.org/officeDocument/2006/relationships/image" Target="../media/image882.png"/><Relationship Id="rId2" Type="http://schemas.openxmlformats.org/officeDocument/2006/relationships/image" Target="../media/image881.png"/><Relationship Id="rId1" Type="http://schemas.openxmlformats.org/officeDocument/2006/relationships/slideLayout" Target="../slideLayouts/slideLayout2.xml"/></Relationships>
</file>

<file path=ppt/slides/_rels/slide765.xml.rels><?xml version="1.0" encoding="UTF-8" standalone="yes"?>
<Relationships xmlns="http://schemas.openxmlformats.org/package/2006/relationships"><Relationship Id="rId3" Type="http://schemas.openxmlformats.org/officeDocument/2006/relationships/image" Target="../media/image882.png"/><Relationship Id="rId2" Type="http://schemas.openxmlformats.org/officeDocument/2006/relationships/image" Target="../media/image881.png"/><Relationship Id="rId1" Type="http://schemas.openxmlformats.org/officeDocument/2006/relationships/slideLayout" Target="../slideLayouts/slideLayout2.xml"/></Relationships>
</file>

<file path=ppt/slides/_rels/slide766.xml.rels><?xml version="1.0" encoding="UTF-8" standalone="yes"?>
<Relationships xmlns="http://schemas.openxmlformats.org/package/2006/relationships"><Relationship Id="rId3" Type="http://schemas.openxmlformats.org/officeDocument/2006/relationships/image" Target="../media/image882.png"/><Relationship Id="rId2" Type="http://schemas.openxmlformats.org/officeDocument/2006/relationships/image" Target="../media/image881.png"/><Relationship Id="rId1" Type="http://schemas.openxmlformats.org/officeDocument/2006/relationships/slideLayout" Target="../slideLayouts/slideLayout2.xml"/></Relationships>
</file>

<file path=ppt/slides/_rels/slide767.xml.rels><?xml version="1.0" encoding="UTF-8" standalone="yes"?>
<Relationships xmlns="http://schemas.openxmlformats.org/package/2006/relationships"><Relationship Id="rId3" Type="http://schemas.openxmlformats.org/officeDocument/2006/relationships/image" Target="../media/image882.png"/><Relationship Id="rId2" Type="http://schemas.openxmlformats.org/officeDocument/2006/relationships/image" Target="../media/image881.png"/><Relationship Id="rId1" Type="http://schemas.openxmlformats.org/officeDocument/2006/relationships/slideLayout" Target="../slideLayouts/slideLayout2.xml"/></Relationships>
</file>

<file path=ppt/slides/_rels/slide768.xml.rels><?xml version="1.0" encoding="UTF-8" standalone="yes"?>
<Relationships xmlns="http://schemas.openxmlformats.org/package/2006/relationships"><Relationship Id="rId3" Type="http://schemas.openxmlformats.org/officeDocument/2006/relationships/image" Target="../media/image882.png"/><Relationship Id="rId2" Type="http://schemas.openxmlformats.org/officeDocument/2006/relationships/image" Target="../media/image881.png"/><Relationship Id="rId1" Type="http://schemas.openxmlformats.org/officeDocument/2006/relationships/slideLayout" Target="../slideLayouts/slideLayout2.xml"/></Relationships>
</file>

<file path=ppt/slides/_rels/slide769.xml.rels><?xml version="1.0" encoding="UTF-8" standalone="yes"?>
<Relationships xmlns="http://schemas.openxmlformats.org/package/2006/relationships"><Relationship Id="rId3" Type="http://schemas.openxmlformats.org/officeDocument/2006/relationships/image" Target="../media/image882.png"/><Relationship Id="rId2" Type="http://schemas.openxmlformats.org/officeDocument/2006/relationships/image" Target="../media/image881.png"/><Relationship Id="rId1" Type="http://schemas.openxmlformats.org/officeDocument/2006/relationships/slideLayout" Target="../slideLayouts/slideLayout2.xml"/></Relationships>
</file>

<file path=ppt/slides/_rels/slide77.xml.rels><?xml version="1.0" encoding="UTF-8" standalone="yes"?>
<Relationships xmlns="http://schemas.openxmlformats.org/package/2006/relationships"><Relationship Id="rId3" Type="http://schemas.openxmlformats.org/officeDocument/2006/relationships/image" Target="../media/image98.png"/><Relationship Id="rId2" Type="http://schemas.openxmlformats.org/officeDocument/2006/relationships/image" Target="../media/image97.png"/><Relationship Id="rId1" Type="http://schemas.openxmlformats.org/officeDocument/2006/relationships/slideLayout" Target="../slideLayouts/slideLayout2.xml"/></Relationships>
</file>

<file path=ppt/slides/_rels/slide770.xml.rels><?xml version="1.0" encoding="UTF-8" standalone="yes"?>
<Relationships xmlns="http://schemas.openxmlformats.org/package/2006/relationships"><Relationship Id="rId3" Type="http://schemas.openxmlformats.org/officeDocument/2006/relationships/image" Target="../media/image882.png"/><Relationship Id="rId2" Type="http://schemas.openxmlformats.org/officeDocument/2006/relationships/image" Target="../media/image881.png"/><Relationship Id="rId1" Type="http://schemas.openxmlformats.org/officeDocument/2006/relationships/slideLayout" Target="../slideLayouts/slideLayout2.xml"/></Relationships>
</file>

<file path=ppt/slides/_rels/slide771.xml.rels><?xml version="1.0" encoding="UTF-8" standalone="yes"?>
<Relationships xmlns="http://schemas.openxmlformats.org/package/2006/relationships"><Relationship Id="rId3" Type="http://schemas.openxmlformats.org/officeDocument/2006/relationships/image" Target="../media/image882.png"/><Relationship Id="rId2" Type="http://schemas.openxmlformats.org/officeDocument/2006/relationships/image" Target="../media/image881.png"/><Relationship Id="rId1" Type="http://schemas.openxmlformats.org/officeDocument/2006/relationships/slideLayout" Target="../slideLayouts/slideLayout2.xml"/></Relationships>
</file>

<file path=ppt/slides/_rels/slide772.xml.rels><?xml version="1.0" encoding="UTF-8" standalone="yes"?>
<Relationships xmlns="http://schemas.openxmlformats.org/package/2006/relationships"><Relationship Id="rId3" Type="http://schemas.openxmlformats.org/officeDocument/2006/relationships/image" Target="../media/image884.png"/><Relationship Id="rId2" Type="http://schemas.openxmlformats.org/officeDocument/2006/relationships/image" Target="../media/image883.png"/><Relationship Id="rId1" Type="http://schemas.openxmlformats.org/officeDocument/2006/relationships/slideLayout" Target="../slideLayouts/slideLayout2.xml"/></Relationships>
</file>

<file path=ppt/slides/_rels/slide773.xml.rels><?xml version="1.0" encoding="UTF-8" standalone="yes"?>
<Relationships xmlns="http://schemas.openxmlformats.org/package/2006/relationships"><Relationship Id="rId3" Type="http://schemas.openxmlformats.org/officeDocument/2006/relationships/image" Target="../media/image886.png"/><Relationship Id="rId2" Type="http://schemas.openxmlformats.org/officeDocument/2006/relationships/image" Target="../media/image885.png"/><Relationship Id="rId1" Type="http://schemas.openxmlformats.org/officeDocument/2006/relationships/slideLayout" Target="../slideLayouts/slideLayout2.xml"/></Relationships>
</file>

<file path=ppt/slides/_rels/slide774.xml.rels><?xml version="1.0" encoding="UTF-8" standalone="yes"?>
<Relationships xmlns="http://schemas.openxmlformats.org/package/2006/relationships"><Relationship Id="rId3" Type="http://schemas.openxmlformats.org/officeDocument/2006/relationships/image" Target="../media/image888.png"/><Relationship Id="rId2" Type="http://schemas.openxmlformats.org/officeDocument/2006/relationships/image" Target="../media/image887.png"/><Relationship Id="rId1" Type="http://schemas.openxmlformats.org/officeDocument/2006/relationships/slideLayout" Target="../slideLayouts/slideLayout2.xml"/></Relationships>
</file>

<file path=ppt/slides/_rels/slide775.xml.rels><?xml version="1.0" encoding="UTF-8" standalone="yes"?>
<Relationships xmlns="http://schemas.openxmlformats.org/package/2006/relationships"><Relationship Id="rId3" Type="http://schemas.openxmlformats.org/officeDocument/2006/relationships/image" Target="../media/image890.png"/><Relationship Id="rId2" Type="http://schemas.openxmlformats.org/officeDocument/2006/relationships/image" Target="../media/image889.png"/><Relationship Id="rId1" Type="http://schemas.openxmlformats.org/officeDocument/2006/relationships/slideLayout" Target="../slideLayouts/slideLayout2.xml"/></Relationships>
</file>

<file path=ppt/slides/_rels/slide776.xml.rels><?xml version="1.0" encoding="UTF-8" standalone="yes"?>
<Relationships xmlns="http://schemas.openxmlformats.org/package/2006/relationships"><Relationship Id="rId3" Type="http://schemas.openxmlformats.org/officeDocument/2006/relationships/image" Target="../media/image892.png"/><Relationship Id="rId2" Type="http://schemas.openxmlformats.org/officeDocument/2006/relationships/image" Target="../media/image891.png"/><Relationship Id="rId1" Type="http://schemas.openxmlformats.org/officeDocument/2006/relationships/slideLayout" Target="../slideLayouts/slideLayout2.xml"/></Relationships>
</file>

<file path=ppt/slides/_rels/slide777.xml.rels><?xml version="1.0" encoding="UTF-8" standalone="yes"?>
<Relationships xmlns="http://schemas.openxmlformats.org/package/2006/relationships"><Relationship Id="rId3" Type="http://schemas.openxmlformats.org/officeDocument/2006/relationships/image" Target="../media/image894.png"/><Relationship Id="rId2" Type="http://schemas.openxmlformats.org/officeDocument/2006/relationships/image" Target="../media/image893.png"/><Relationship Id="rId1" Type="http://schemas.openxmlformats.org/officeDocument/2006/relationships/slideLayout" Target="../slideLayouts/slideLayout2.xml"/></Relationships>
</file>

<file path=ppt/slides/_rels/slide778.xml.rels><?xml version="1.0" encoding="UTF-8" standalone="yes"?>
<Relationships xmlns="http://schemas.openxmlformats.org/package/2006/relationships"><Relationship Id="rId3" Type="http://schemas.openxmlformats.org/officeDocument/2006/relationships/image" Target="../media/image896.png"/><Relationship Id="rId2" Type="http://schemas.openxmlformats.org/officeDocument/2006/relationships/image" Target="../media/image895.png"/><Relationship Id="rId1" Type="http://schemas.openxmlformats.org/officeDocument/2006/relationships/slideLayout" Target="../slideLayouts/slideLayout2.xml"/></Relationships>
</file>

<file path=ppt/slides/_rels/slide779.xml.rels><?xml version="1.0" encoding="UTF-8" standalone="yes"?>
<Relationships xmlns="http://schemas.openxmlformats.org/package/2006/relationships"><Relationship Id="rId3" Type="http://schemas.openxmlformats.org/officeDocument/2006/relationships/image" Target="../media/image898.png"/><Relationship Id="rId2" Type="http://schemas.openxmlformats.org/officeDocument/2006/relationships/image" Target="../media/image897.png"/><Relationship Id="rId1" Type="http://schemas.openxmlformats.org/officeDocument/2006/relationships/slideLayout" Target="../slideLayouts/slideLayout2.xml"/></Relationships>
</file>

<file path=ppt/slides/_rels/slide78.xml.rels><?xml version="1.0" encoding="UTF-8" standalone="yes"?>
<Relationships xmlns="http://schemas.openxmlformats.org/package/2006/relationships"><Relationship Id="rId3" Type="http://schemas.openxmlformats.org/officeDocument/2006/relationships/image" Target="../media/image98.png"/><Relationship Id="rId2" Type="http://schemas.openxmlformats.org/officeDocument/2006/relationships/image" Target="../media/image97.png"/><Relationship Id="rId1" Type="http://schemas.openxmlformats.org/officeDocument/2006/relationships/slideLayout" Target="../slideLayouts/slideLayout2.xml"/></Relationships>
</file>

<file path=ppt/slides/_rels/slide780.xml.rels><?xml version="1.0" encoding="UTF-8" standalone="yes"?>
<Relationships xmlns="http://schemas.openxmlformats.org/package/2006/relationships"><Relationship Id="rId3" Type="http://schemas.openxmlformats.org/officeDocument/2006/relationships/image" Target="../media/image900.png"/><Relationship Id="rId2" Type="http://schemas.openxmlformats.org/officeDocument/2006/relationships/image" Target="../media/image899.png"/><Relationship Id="rId1" Type="http://schemas.openxmlformats.org/officeDocument/2006/relationships/slideLayout" Target="../slideLayouts/slideLayout2.xml"/></Relationships>
</file>

<file path=ppt/slides/_rels/slide781.xml.rels><?xml version="1.0" encoding="UTF-8" standalone="yes"?>
<Relationships xmlns="http://schemas.openxmlformats.org/package/2006/relationships"><Relationship Id="rId3" Type="http://schemas.openxmlformats.org/officeDocument/2006/relationships/image" Target="../media/image902.png"/><Relationship Id="rId2" Type="http://schemas.openxmlformats.org/officeDocument/2006/relationships/image" Target="../media/image901.png"/><Relationship Id="rId1" Type="http://schemas.openxmlformats.org/officeDocument/2006/relationships/slideLayout" Target="../slideLayouts/slideLayout2.xml"/></Relationships>
</file>

<file path=ppt/slides/_rels/slide782.xml.rels><?xml version="1.0" encoding="UTF-8" standalone="yes"?>
<Relationships xmlns="http://schemas.openxmlformats.org/package/2006/relationships"><Relationship Id="rId3" Type="http://schemas.openxmlformats.org/officeDocument/2006/relationships/image" Target="../media/image904.png"/><Relationship Id="rId2" Type="http://schemas.openxmlformats.org/officeDocument/2006/relationships/image" Target="../media/image903.png"/><Relationship Id="rId1" Type="http://schemas.openxmlformats.org/officeDocument/2006/relationships/slideLayout" Target="../slideLayouts/slideLayout2.xml"/></Relationships>
</file>

<file path=ppt/slides/_rels/slide783.xml.rels><?xml version="1.0" encoding="UTF-8" standalone="yes"?>
<Relationships xmlns="http://schemas.openxmlformats.org/package/2006/relationships"><Relationship Id="rId3" Type="http://schemas.openxmlformats.org/officeDocument/2006/relationships/image" Target="../media/image904.png"/><Relationship Id="rId2" Type="http://schemas.openxmlformats.org/officeDocument/2006/relationships/image" Target="../media/image903.png"/><Relationship Id="rId1" Type="http://schemas.openxmlformats.org/officeDocument/2006/relationships/slideLayout" Target="../slideLayouts/slideLayout2.xml"/></Relationships>
</file>

<file path=ppt/slides/_rels/slide784.xml.rels><?xml version="1.0" encoding="UTF-8" standalone="yes"?>
<Relationships xmlns="http://schemas.openxmlformats.org/package/2006/relationships"><Relationship Id="rId3" Type="http://schemas.openxmlformats.org/officeDocument/2006/relationships/image" Target="../media/image906.png"/><Relationship Id="rId2" Type="http://schemas.openxmlformats.org/officeDocument/2006/relationships/image" Target="../media/image905.png"/><Relationship Id="rId1" Type="http://schemas.openxmlformats.org/officeDocument/2006/relationships/slideLayout" Target="../slideLayouts/slideLayout2.xml"/></Relationships>
</file>

<file path=ppt/slides/_rels/slide785.xml.rels><?xml version="1.0" encoding="UTF-8" standalone="yes"?>
<Relationships xmlns="http://schemas.openxmlformats.org/package/2006/relationships"><Relationship Id="rId3" Type="http://schemas.openxmlformats.org/officeDocument/2006/relationships/image" Target="../media/image908.png"/><Relationship Id="rId2" Type="http://schemas.openxmlformats.org/officeDocument/2006/relationships/image" Target="../media/image907.png"/><Relationship Id="rId1" Type="http://schemas.openxmlformats.org/officeDocument/2006/relationships/slideLayout" Target="../slideLayouts/slideLayout2.xml"/></Relationships>
</file>

<file path=ppt/slides/_rels/slide786.xml.rels><?xml version="1.0" encoding="UTF-8" standalone="yes"?>
<Relationships xmlns="http://schemas.openxmlformats.org/package/2006/relationships"><Relationship Id="rId3" Type="http://schemas.openxmlformats.org/officeDocument/2006/relationships/image" Target="../media/image908.png"/><Relationship Id="rId2" Type="http://schemas.openxmlformats.org/officeDocument/2006/relationships/image" Target="../media/image907.png"/><Relationship Id="rId1" Type="http://schemas.openxmlformats.org/officeDocument/2006/relationships/slideLayout" Target="../slideLayouts/slideLayout2.xml"/></Relationships>
</file>

<file path=ppt/slides/_rels/slide787.xml.rels><?xml version="1.0" encoding="UTF-8" standalone="yes"?>
<Relationships xmlns="http://schemas.openxmlformats.org/package/2006/relationships"><Relationship Id="rId3" Type="http://schemas.openxmlformats.org/officeDocument/2006/relationships/image" Target="../media/image908.png"/><Relationship Id="rId2" Type="http://schemas.openxmlformats.org/officeDocument/2006/relationships/image" Target="../media/image907.png"/><Relationship Id="rId1" Type="http://schemas.openxmlformats.org/officeDocument/2006/relationships/slideLayout" Target="../slideLayouts/slideLayout2.xml"/></Relationships>
</file>

<file path=ppt/slides/_rels/slide788.xml.rels><?xml version="1.0" encoding="UTF-8" standalone="yes"?>
<Relationships xmlns="http://schemas.openxmlformats.org/package/2006/relationships"><Relationship Id="rId3" Type="http://schemas.openxmlformats.org/officeDocument/2006/relationships/image" Target="../media/image910.png"/><Relationship Id="rId2" Type="http://schemas.openxmlformats.org/officeDocument/2006/relationships/image" Target="../media/image909.png"/><Relationship Id="rId1" Type="http://schemas.openxmlformats.org/officeDocument/2006/relationships/slideLayout" Target="../slideLayouts/slideLayout2.xml"/></Relationships>
</file>

<file path=ppt/slides/_rels/slide789.xml.rels><?xml version="1.0" encoding="UTF-8" standalone="yes"?>
<Relationships xmlns="http://schemas.openxmlformats.org/package/2006/relationships"><Relationship Id="rId3" Type="http://schemas.openxmlformats.org/officeDocument/2006/relationships/image" Target="../media/image912.png"/><Relationship Id="rId2" Type="http://schemas.openxmlformats.org/officeDocument/2006/relationships/image" Target="../media/image911.png"/><Relationship Id="rId1" Type="http://schemas.openxmlformats.org/officeDocument/2006/relationships/slideLayout" Target="../slideLayouts/slideLayout2.xml"/></Relationships>
</file>

<file path=ppt/slides/_rels/slide7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0.png"/><Relationship Id="rId2" Type="http://schemas.openxmlformats.org/officeDocument/2006/relationships/image" Target="../media/image99.png"/><Relationship Id="rId1" Type="http://schemas.openxmlformats.org/officeDocument/2006/relationships/slideLayout" Target="../slideLayouts/slideLayout2.xml"/></Relationships>
</file>

<file path=ppt/slides/_rels/slide790.xml.rels><?xml version="1.0" encoding="UTF-8" standalone="yes"?>
<Relationships xmlns="http://schemas.openxmlformats.org/package/2006/relationships"><Relationship Id="rId3" Type="http://schemas.openxmlformats.org/officeDocument/2006/relationships/image" Target="../media/image914.png"/><Relationship Id="rId2" Type="http://schemas.openxmlformats.org/officeDocument/2006/relationships/image" Target="../media/image913.png"/><Relationship Id="rId1" Type="http://schemas.openxmlformats.org/officeDocument/2006/relationships/slideLayout" Target="../slideLayouts/slideLayout2.xml"/></Relationships>
</file>

<file path=ppt/slides/_rels/slide791.xml.rels><?xml version="1.0" encoding="UTF-8" standalone="yes"?>
<Relationships xmlns="http://schemas.openxmlformats.org/package/2006/relationships"><Relationship Id="rId3" Type="http://schemas.openxmlformats.org/officeDocument/2006/relationships/image" Target="../media/image916.png"/><Relationship Id="rId2" Type="http://schemas.openxmlformats.org/officeDocument/2006/relationships/image" Target="../media/image915.png"/><Relationship Id="rId1" Type="http://schemas.openxmlformats.org/officeDocument/2006/relationships/slideLayout" Target="../slideLayouts/slideLayout2.xml"/></Relationships>
</file>

<file path=ppt/slides/_rels/slide792.xml.rels><?xml version="1.0" encoding="UTF-8" standalone="yes"?>
<Relationships xmlns="http://schemas.openxmlformats.org/package/2006/relationships"><Relationship Id="rId3" Type="http://schemas.openxmlformats.org/officeDocument/2006/relationships/image" Target="../media/image918.png"/><Relationship Id="rId2" Type="http://schemas.openxmlformats.org/officeDocument/2006/relationships/image" Target="../media/image917.png"/><Relationship Id="rId1" Type="http://schemas.openxmlformats.org/officeDocument/2006/relationships/slideLayout" Target="../slideLayouts/slideLayout2.xml"/></Relationships>
</file>

<file path=ppt/slides/_rels/slide793.xml.rels><?xml version="1.0" encoding="UTF-8" standalone="yes"?>
<Relationships xmlns="http://schemas.openxmlformats.org/package/2006/relationships"><Relationship Id="rId3" Type="http://schemas.openxmlformats.org/officeDocument/2006/relationships/image" Target="../media/image920.png"/><Relationship Id="rId2" Type="http://schemas.openxmlformats.org/officeDocument/2006/relationships/image" Target="../media/image919.png"/><Relationship Id="rId1" Type="http://schemas.openxmlformats.org/officeDocument/2006/relationships/slideLayout" Target="../slideLayouts/slideLayout2.xml"/></Relationships>
</file>

<file path=ppt/slides/_rels/slide794.xml.rels><?xml version="1.0" encoding="UTF-8" standalone="yes"?>
<Relationships xmlns="http://schemas.openxmlformats.org/package/2006/relationships"><Relationship Id="rId3" Type="http://schemas.openxmlformats.org/officeDocument/2006/relationships/image" Target="../media/image920.png"/><Relationship Id="rId2" Type="http://schemas.openxmlformats.org/officeDocument/2006/relationships/image" Target="../media/image919.png"/><Relationship Id="rId1" Type="http://schemas.openxmlformats.org/officeDocument/2006/relationships/slideLayout" Target="../slideLayouts/slideLayout2.xml"/></Relationships>
</file>

<file path=ppt/slides/_rels/slide795.xml.rels><?xml version="1.0" encoding="UTF-8" standalone="yes"?>
<Relationships xmlns="http://schemas.openxmlformats.org/package/2006/relationships"><Relationship Id="rId3" Type="http://schemas.openxmlformats.org/officeDocument/2006/relationships/image" Target="../media/image922.png"/><Relationship Id="rId2" Type="http://schemas.openxmlformats.org/officeDocument/2006/relationships/image" Target="../media/image921.png"/><Relationship Id="rId1" Type="http://schemas.openxmlformats.org/officeDocument/2006/relationships/slideLayout" Target="../slideLayouts/slideLayout2.xml"/></Relationships>
</file>

<file path=ppt/slides/_rels/slide796.xml.rels><?xml version="1.0" encoding="UTF-8" standalone="yes"?>
<Relationships xmlns="http://schemas.openxmlformats.org/package/2006/relationships"><Relationship Id="rId3" Type="http://schemas.openxmlformats.org/officeDocument/2006/relationships/image" Target="../media/image924.png"/><Relationship Id="rId2" Type="http://schemas.openxmlformats.org/officeDocument/2006/relationships/image" Target="../media/image923.png"/><Relationship Id="rId1" Type="http://schemas.openxmlformats.org/officeDocument/2006/relationships/slideLayout" Target="../slideLayouts/slideLayout2.xml"/></Relationships>
</file>

<file path=ppt/slides/_rels/slide797.xml.rels><?xml version="1.0" encoding="UTF-8" standalone="yes"?>
<Relationships xmlns="http://schemas.openxmlformats.org/package/2006/relationships"><Relationship Id="rId3" Type="http://schemas.openxmlformats.org/officeDocument/2006/relationships/image" Target="../media/image926.png"/><Relationship Id="rId2" Type="http://schemas.openxmlformats.org/officeDocument/2006/relationships/image" Target="../media/image925.png"/><Relationship Id="rId1" Type="http://schemas.openxmlformats.org/officeDocument/2006/relationships/slideLayout" Target="../slideLayouts/slideLayout2.xml"/></Relationships>
</file>

<file path=ppt/slides/_rels/slide798.xml.rels><?xml version="1.0" encoding="UTF-8" standalone="yes"?>
<Relationships xmlns="http://schemas.openxmlformats.org/package/2006/relationships"><Relationship Id="rId3" Type="http://schemas.openxmlformats.org/officeDocument/2006/relationships/image" Target="../media/image928.png"/><Relationship Id="rId2" Type="http://schemas.openxmlformats.org/officeDocument/2006/relationships/image" Target="../media/image927.png"/><Relationship Id="rId1" Type="http://schemas.openxmlformats.org/officeDocument/2006/relationships/slideLayout" Target="../slideLayouts/slideLayout2.xml"/></Relationships>
</file>

<file path=ppt/slides/_rels/slide799.xml.rels><?xml version="1.0" encoding="UTF-8" standalone="yes"?>
<Relationships xmlns="http://schemas.openxmlformats.org/package/2006/relationships"><Relationship Id="rId3" Type="http://schemas.openxmlformats.org/officeDocument/2006/relationships/image" Target="../media/image928.png"/><Relationship Id="rId2" Type="http://schemas.openxmlformats.org/officeDocument/2006/relationships/image" Target="../media/image927.png"/><Relationship Id="rId1" Type="http://schemas.openxmlformats.org/officeDocument/2006/relationships/slideLayout" Target="../slideLayouts/slideLayout2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/Relationships>
</file>

<file path=ppt/slides/_rels/slide8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2.png"/><Relationship Id="rId2" Type="http://schemas.openxmlformats.org/officeDocument/2006/relationships/image" Target="../media/image101.png"/><Relationship Id="rId1" Type="http://schemas.openxmlformats.org/officeDocument/2006/relationships/slideLayout" Target="../slideLayouts/slideLayout2.xml"/></Relationships>
</file>

<file path=ppt/slides/_rels/slide800.xml.rels><?xml version="1.0" encoding="UTF-8" standalone="yes"?>
<Relationships xmlns="http://schemas.openxmlformats.org/package/2006/relationships"><Relationship Id="rId3" Type="http://schemas.openxmlformats.org/officeDocument/2006/relationships/image" Target="../media/image930.png"/><Relationship Id="rId2" Type="http://schemas.openxmlformats.org/officeDocument/2006/relationships/image" Target="../media/image929.png"/><Relationship Id="rId1" Type="http://schemas.openxmlformats.org/officeDocument/2006/relationships/slideLayout" Target="../slideLayouts/slideLayout2.xml"/></Relationships>
</file>

<file path=ppt/slides/_rels/slide801.xml.rels><?xml version="1.0" encoding="UTF-8" standalone="yes"?>
<Relationships xmlns="http://schemas.openxmlformats.org/package/2006/relationships"><Relationship Id="rId3" Type="http://schemas.openxmlformats.org/officeDocument/2006/relationships/image" Target="../media/image932.png"/><Relationship Id="rId2" Type="http://schemas.openxmlformats.org/officeDocument/2006/relationships/image" Target="../media/image931.png"/><Relationship Id="rId1" Type="http://schemas.openxmlformats.org/officeDocument/2006/relationships/slideLayout" Target="../slideLayouts/slideLayout2.xml"/></Relationships>
</file>

<file path=ppt/slides/_rels/slide802.xml.rels><?xml version="1.0" encoding="UTF-8" standalone="yes"?>
<Relationships xmlns="http://schemas.openxmlformats.org/package/2006/relationships"><Relationship Id="rId3" Type="http://schemas.openxmlformats.org/officeDocument/2006/relationships/image" Target="../media/image934.png"/><Relationship Id="rId2" Type="http://schemas.openxmlformats.org/officeDocument/2006/relationships/image" Target="../media/image933.png"/><Relationship Id="rId1" Type="http://schemas.openxmlformats.org/officeDocument/2006/relationships/slideLayout" Target="../slideLayouts/slideLayout2.xml"/></Relationships>
</file>

<file path=ppt/slides/_rels/slide803.xml.rels><?xml version="1.0" encoding="UTF-8" standalone="yes"?>
<Relationships xmlns="http://schemas.openxmlformats.org/package/2006/relationships"><Relationship Id="rId3" Type="http://schemas.openxmlformats.org/officeDocument/2006/relationships/image" Target="../media/image936.png"/><Relationship Id="rId2" Type="http://schemas.openxmlformats.org/officeDocument/2006/relationships/image" Target="../media/image935.png"/><Relationship Id="rId1" Type="http://schemas.openxmlformats.org/officeDocument/2006/relationships/slideLayout" Target="../slideLayouts/slideLayout2.xml"/></Relationships>
</file>

<file path=ppt/slides/_rels/slide804.xml.rels><?xml version="1.0" encoding="UTF-8" standalone="yes"?>
<Relationships xmlns="http://schemas.openxmlformats.org/package/2006/relationships"><Relationship Id="rId3" Type="http://schemas.openxmlformats.org/officeDocument/2006/relationships/image" Target="../media/image936.png"/><Relationship Id="rId2" Type="http://schemas.openxmlformats.org/officeDocument/2006/relationships/image" Target="../media/image935.png"/><Relationship Id="rId1" Type="http://schemas.openxmlformats.org/officeDocument/2006/relationships/slideLayout" Target="../slideLayouts/slideLayout2.xml"/></Relationships>
</file>

<file path=ppt/slides/_rels/slide805.xml.rels><?xml version="1.0" encoding="UTF-8" standalone="yes"?>
<Relationships xmlns="http://schemas.openxmlformats.org/package/2006/relationships"><Relationship Id="rId3" Type="http://schemas.openxmlformats.org/officeDocument/2006/relationships/image" Target="../media/image938.png"/><Relationship Id="rId2" Type="http://schemas.openxmlformats.org/officeDocument/2006/relationships/image" Target="../media/image937.png"/><Relationship Id="rId1" Type="http://schemas.openxmlformats.org/officeDocument/2006/relationships/slideLayout" Target="../slideLayouts/slideLayout2.xml"/></Relationships>
</file>

<file path=ppt/slides/_rels/slide806.xml.rels><?xml version="1.0" encoding="UTF-8" standalone="yes"?>
<Relationships xmlns="http://schemas.openxmlformats.org/package/2006/relationships"><Relationship Id="rId3" Type="http://schemas.openxmlformats.org/officeDocument/2006/relationships/image" Target="../media/image938.png"/><Relationship Id="rId2" Type="http://schemas.openxmlformats.org/officeDocument/2006/relationships/image" Target="../media/image937.png"/><Relationship Id="rId1" Type="http://schemas.openxmlformats.org/officeDocument/2006/relationships/slideLayout" Target="../slideLayouts/slideLayout2.xml"/></Relationships>
</file>

<file path=ppt/slides/_rels/slide807.xml.rels><?xml version="1.0" encoding="UTF-8" standalone="yes"?>
<Relationships xmlns="http://schemas.openxmlformats.org/package/2006/relationships"><Relationship Id="rId3" Type="http://schemas.openxmlformats.org/officeDocument/2006/relationships/image" Target="../media/image940.png"/><Relationship Id="rId2" Type="http://schemas.openxmlformats.org/officeDocument/2006/relationships/image" Target="../media/image939.png"/><Relationship Id="rId1" Type="http://schemas.openxmlformats.org/officeDocument/2006/relationships/slideLayout" Target="../slideLayouts/slideLayout2.xml"/></Relationships>
</file>

<file path=ppt/slides/_rels/slide808.xml.rels><?xml version="1.0" encoding="UTF-8" standalone="yes"?>
<Relationships xmlns="http://schemas.openxmlformats.org/package/2006/relationships"><Relationship Id="rId3" Type="http://schemas.openxmlformats.org/officeDocument/2006/relationships/image" Target="../media/image940.png"/><Relationship Id="rId2" Type="http://schemas.openxmlformats.org/officeDocument/2006/relationships/image" Target="../media/image939.png"/><Relationship Id="rId1" Type="http://schemas.openxmlformats.org/officeDocument/2006/relationships/slideLayout" Target="../slideLayouts/slideLayout2.xml"/></Relationships>
</file>

<file path=ppt/slides/_rels/slide809.xml.rels><?xml version="1.0" encoding="UTF-8" standalone="yes"?>
<Relationships xmlns="http://schemas.openxmlformats.org/package/2006/relationships"><Relationship Id="rId3" Type="http://schemas.openxmlformats.org/officeDocument/2006/relationships/image" Target="../media/image942.png"/><Relationship Id="rId2" Type="http://schemas.openxmlformats.org/officeDocument/2006/relationships/image" Target="../media/image941.png"/><Relationship Id="rId1" Type="http://schemas.openxmlformats.org/officeDocument/2006/relationships/slideLayout" Target="../slideLayouts/slideLayout2.xml"/></Relationships>
</file>

<file path=ppt/slides/_rels/slide8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4.png"/><Relationship Id="rId2" Type="http://schemas.openxmlformats.org/officeDocument/2006/relationships/image" Target="../media/image103.png"/><Relationship Id="rId1" Type="http://schemas.openxmlformats.org/officeDocument/2006/relationships/slideLayout" Target="../slideLayouts/slideLayout2.xml"/></Relationships>
</file>

<file path=ppt/slides/_rels/slide8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942.png"/><Relationship Id="rId2" Type="http://schemas.openxmlformats.org/officeDocument/2006/relationships/image" Target="../media/image941.png"/><Relationship Id="rId1" Type="http://schemas.openxmlformats.org/officeDocument/2006/relationships/slideLayout" Target="../slideLayouts/slideLayout2.xml"/></Relationships>
</file>

<file path=ppt/slides/_rels/slide8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944.png"/><Relationship Id="rId2" Type="http://schemas.openxmlformats.org/officeDocument/2006/relationships/image" Target="../media/image943.png"/><Relationship Id="rId1" Type="http://schemas.openxmlformats.org/officeDocument/2006/relationships/slideLayout" Target="../slideLayouts/slideLayout2.xml"/></Relationships>
</file>

<file path=ppt/slides/_rels/slide8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944.png"/><Relationship Id="rId2" Type="http://schemas.openxmlformats.org/officeDocument/2006/relationships/image" Target="../media/image943.png"/><Relationship Id="rId1" Type="http://schemas.openxmlformats.org/officeDocument/2006/relationships/slideLayout" Target="../slideLayouts/slideLayout2.xml"/></Relationships>
</file>

<file path=ppt/slides/_rels/slide8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946.png"/><Relationship Id="rId2" Type="http://schemas.openxmlformats.org/officeDocument/2006/relationships/image" Target="../media/image945.png"/><Relationship Id="rId1" Type="http://schemas.openxmlformats.org/officeDocument/2006/relationships/slideLayout" Target="../slideLayouts/slideLayout2.xml"/></Relationships>
</file>

<file path=ppt/slides/_rels/slide8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946.png"/><Relationship Id="rId2" Type="http://schemas.openxmlformats.org/officeDocument/2006/relationships/image" Target="../media/image945.png"/><Relationship Id="rId1" Type="http://schemas.openxmlformats.org/officeDocument/2006/relationships/slideLayout" Target="../slideLayouts/slideLayout2.xml"/></Relationships>
</file>

<file path=ppt/slides/_rels/slide8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946.png"/><Relationship Id="rId2" Type="http://schemas.openxmlformats.org/officeDocument/2006/relationships/image" Target="../media/image945.png"/><Relationship Id="rId1" Type="http://schemas.openxmlformats.org/officeDocument/2006/relationships/slideLayout" Target="../slideLayouts/slideLayout2.xml"/></Relationships>
</file>

<file path=ppt/slides/_rels/slide8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946.png"/><Relationship Id="rId2" Type="http://schemas.openxmlformats.org/officeDocument/2006/relationships/image" Target="../media/image945.png"/><Relationship Id="rId1" Type="http://schemas.openxmlformats.org/officeDocument/2006/relationships/slideLayout" Target="../slideLayouts/slideLayout2.xml"/></Relationships>
</file>

<file path=ppt/slides/_rels/slide8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946.png"/><Relationship Id="rId2" Type="http://schemas.openxmlformats.org/officeDocument/2006/relationships/image" Target="../media/image945.png"/><Relationship Id="rId1" Type="http://schemas.openxmlformats.org/officeDocument/2006/relationships/slideLayout" Target="../slideLayouts/slideLayout2.xml"/></Relationships>
</file>

<file path=ppt/slides/_rels/slide8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946.png"/><Relationship Id="rId2" Type="http://schemas.openxmlformats.org/officeDocument/2006/relationships/image" Target="../media/image945.png"/><Relationship Id="rId1" Type="http://schemas.openxmlformats.org/officeDocument/2006/relationships/slideLayout" Target="../slideLayouts/slideLayout2.xml"/></Relationships>
</file>

<file path=ppt/slides/_rels/slide8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946.png"/><Relationship Id="rId2" Type="http://schemas.openxmlformats.org/officeDocument/2006/relationships/image" Target="../media/image945.png"/><Relationship Id="rId1" Type="http://schemas.openxmlformats.org/officeDocument/2006/relationships/slideLayout" Target="../slideLayouts/slideLayout2.xml"/></Relationships>
</file>

<file path=ppt/slides/_rels/slide8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6.png"/><Relationship Id="rId2" Type="http://schemas.openxmlformats.org/officeDocument/2006/relationships/image" Target="../media/image105.png"/><Relationship Id="rId1" Type="http://schemas.openxmlformats.org/officeDocument/2006/relationships/slideLayout" Target="../slideLayouts/slideLayout2.xml"/></Relationships>
</file>

<file path=ppt/slides/_rels/slide8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946.png"/><Relationship Id="rId2" Type="http://schemas.openxmlformats.org/officeDocument/2006/relationships/image" Target="../media/image945.png"/><Relationship Id="rId1" Type="http://schemas.openxmlformats.org/officeDocument/2006/relationships/slideLayout" Target="../slideLayouts/slideLayout2.xml"/></Relationships>
</file>

<file path=ppt/slides/_rels/slide8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946.png"/><Relationship Id="rId2" Type="http://schemas.openxmlformats.org/officeDocument/2006/relationships/image" Target="../media/image945.png"/><Relationship Id="rId1" Type="http://schemas.openxmlformats.org/officeDocument/2006/relationships/slideLayout" Target="../slideLayouts/slideLayout2.xml"/></Relationships>
</file>

<file path=ppt/slides/_rels/slide8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948.png"/><Relationship Id="rId2" Type="http://schemas.openxmlformats.org/officeDocument/2006/relationships/image" Target="../media/image947.png"/><Relationship Id="rId1" Type="http://schemas.openxmlformats.org/officeDocument/2006/relationships/slideLayout" Target="../slideLayouts/slideLayout2.xml"/></Relationships>
</file>

<file path=ppt/slides/_rels/slide8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948.png"/><Relationship Id="rId2" Type="http://schemas.openxmlformats.org/officeDocument/2006/relationships/image" Target="../media/image947.png"/><Relationship Id="rId1" Type="http://schemas.openxmlformats.org/officeDocument/2006/relationships/slideLayout" Target="../slideLayouts/slideLayout2.xml"/></Relationships>
</file>

<file path=ppt/slides/_rels/slide8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948.png"/><Relationship Id="rId2" Type="http://schemas.openxmlformats.org/officeDocument/2006/relationships/image" Target="../media/image947.png"/><Relationship Id="rId1" Type="http://schemas.openxmlformats.org/officeDocument/2006/relationships/slideLayout" Target="../slideLayouts/slideLayout2.xml"/></Relationships>
</file>

<file path=ppt/slides/_rels/slide8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950.png"/><Relationship Id="rId2" Type="http://schemas.openxmlformats.org/officeDocument/2006/relationships/image" Target="../media/image949.png"/><Relationship Id="rId1" Type="http://schemas.openxmlformats.org/officeDocument/2006/relationships/slideLayout" Target="../slideLayouts/slideLayout2.xml"/></Relationships>
</file>

<file path=ppt/slides/_rels/slide8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8.png"/><Relationship Id="rId2" Type="http://schemas.openxmlformats.org/officeDocument/2006/relationships/image" Target="../media/image107.png"/><Relationship Id="rId1" Type="http://schemas.openxmlformats.org/officeDocument/2006/relationships/slideLayout" Target="../slideLayouts/slideLayout2.xml"/></Relationships>
</file>

<file path=ppt/slides/_rels/slide8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8.png"/><Relationship Id="rId2" Type="http://schemas.openxmlformats.org/officeDocument/2006/relationships/image" Target="../media/image107.png"/><Relationship Id="rId1" Type="http://schemas.openxmlformats.org/officeDocument/2006/relationships/slideLayout" Target="../slideLayouts/slideLayout2.xml"/></Relationships>
</file>

<file path=ppt/slides/_rels/slide8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0.png"/><Relationship Id="rId2" Type="http://schemas.openxmlformats.org/officeDocument/2006/relationships/image" Target="../media/image109.png"/><Relationship Id="rId1" Type="http://schemas.openxmlformats.org/officeDocument/2006/relationships/slideLayout" Target="../slideLayouts/slideLayout2.xml"/></Relationships>
</file>

<file path=ppt/slides/_rels/slide8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0.png"/><Relationship Id="rId2" Type="http://schemas.openxmlformats.org/officeDocument/2006/relationships/image" Target="../media/image109.png"/><Relationship Id="rId1" Type="http://schemas.openxmlformats.org/officeDocument/2006/relationships/slideLayout" Target="../slideLayouts/slideLayout2.xml"/></Relationships>
</file>

<file path=ppt/slides/_rels/slide8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2.png"/><Relationship Id="rId2" Type="http://schemas.openxmlformats.org/officeDocument/2006/relationships/image" Target="../media/image111.png"/><Relationship Id="rId1" Type="http://schemas.openxmlformats.org/officeDocument/2006/relationships/slideLayout" Target="../slideLayouts/slideLayout2.xml"/></Relationships>
</file>

<file path=ppt/slides/_rels/slide8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2.png"/><Relationship Id="rId2" Type="http://schemas.openxmlformats.org/officeDocument/2006/relationships/image" Target="../media/image111.png"/><Relationship Id="rId1" Type="http://schemas.openxmlformats.org/officeDocument/2006/relationships/slideLayout" Target="../slideLayouts/slideLayout2.xml"/></Relationships>
</file>

<file path=ppt/slides/_rels/slide8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2.png"/><Relationship Id="rId2" Type="http://schemas.openxmlformats.org/officeDocument/2006/relationships/image" Target="../media/image111.png"/><Relationship Id="rId1" Type="http://schemas.openxmlformats.org/officeDocument/2006/relationships/slideLayout" Target="../slideLayouts/slideLayout2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.xml"/></Relationships>
</file>

<file path=ppt/slides/_rels/slide9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2.png"/><Relationship Id="rId2" Type="http://schemas.openxmlformats.org/officeDocument/2006/relationships/image" Target="../media/image111.png"/><Relationship Id="rId1" Type="http://schemas.openxmlformats.org/officeDocument/2006/relationships/slideLayout" Target="../slideLayouts/slideLayout2.xml"/></Relationships>
</file>

<file path=ppt/slides/_rels/slide9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4.png"/><Relationship Id="rId2" Type="http://schemas.openxmlformats.org/officeDocument/2006/relationships/image" Target="../media/image113.png"/><Relationship Id="rId1" Type="http://schemas.openxmlformats.org/officeDocument/2006/relationships/slideLayout" Target="../slideLayouts/slideLayout2.xml"/></Relationships>
</file>

<file path=ppt/slides/_rels/slide9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4.png"/><Relationship Id="rId2" Type="http://schemas.openxmlformats.org/officeDocument/2006/relationships/image" Target="../media/image113.png"/><Relationship Id="rId1" Type="http://schemas.openxmlformats.org/officeDocument/2006/relationships/slideLayout" Target="../slideLayouts/slideLayout2.xml"/></Relationships>
</file>

<file path=ppt/slides/_rels/slide9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6.png"/><Relationship Id="rId2" Type="http://schemas.openxmlformats.org/officeDocument/2006/relationships/image" Target="../media/image115.png"/><Relationship Id="rId1" Type="http://schemas.openxmlformats.org/officeDocument/2006/relationships/slideLayout" Target="../slideLayouts/slideLayout2.xml"/></Relationships>
</file>

<file path=ppt/slides/_rels/slide9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8.png"/><Relationship Id="rId2" Type="http://schemas.openxmlformats.org/officeDocument/2006/relationships/image" Target="../media/image117.png"/><Relationship Id="rId1" Type="http://schemas.openxmlformats.org/officeDocument/2006/relationships/slideLayout" Target="../slideLayouts/slideLayout2.xml"/></Relationships>
</file>

<file path=ppt/slides/_rels/slide9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0.png"/><Relationship Id="rId2" Type="http://schemas.openxmlformats.org/officeDocument/2006/relationships/image" Target="../media/image119.png"/><Relationship Id="rId1" Type="http://schemas.openxmlformats.org/officeDocument/2006/relationships/slideLayout" Target="../slideLayouts/slideLayout2.xml"/></Relationships>
</file>

<file path=ppt/slides/_rels/slide9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0.png"/><Relationship Id="rId2" Type="http://schemas.openxmlformats.org/officeDocument/2006/relationships/image" Target="../media/image119.png"/><Relationship Id="rId1" Type="http://schemas.openxmlformats.org/officeDocument/2006/relationships/slideLayout" Target="../slideLayouts/slideLayout2.xml"/></Relationships>
</file>

<file path=ppt/slides/_rels/slide9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2.png"/><Relationship Id="rId2" Type="http://schemas.openxmlformats.org/officeDocument/2006/relationships/image" Target="../media/image121.png"/><Relationship Id="rId1" Type="http://schemas.openxmlformats.org/officeDocument/2006/relationships/slideLayout" Target="../slideLayouts/slideLayout2.xml"/></Relationships>
</file>

<file path=ppt/slides/_rels/slide9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4.png"/><Relationship Id="rId2" Type="http://schemas.openxmlformats.org/officeDocument/2006/relationships/image" Target="../media/image123.png"/><Relationship Id="rId1" Type="http://schemas.openxmlformats.org/officeDocument/2006/relationships/slideLayout" Target="../slideLayouts/slideLayout2.xml"/></Relationships>
</file>

<file path=ppt/slides/_rels/slide9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6.png"/><Relationship Id="rId2" Type="http://schemas.openxmlformats.org/officeDocument/2006/relationships/image" Target="../media/image125.png"/><Relationship Id="rId1" Type="http://schemas.openxmlformats.org/officeDocument/2006/relationships/slideLayout" Target="../slideLayouts/slideLayout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5058" name="Picture 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309530" y="1142984"/>
            <a:ext cx="4572000" cy="40005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45059" name="Picture 3"/>
          <p:cNvPicPr>
            <a:picLocks noChangeAspect="1" noChangeArrowheads="1"/>
          </p:cNvPicPr>
          <p:nvPr/>
        </p:nvPicPr>
        <p:blipFill>
          <a:blip r:embed="rId3"/>
          <a:srcRect b="4863"/>
          <a:stretch>
            <a:fillRect/>
          </a:stretch>
        </p:blipFill>
        <p:spPr bwMode="auto">
          <a:xfrm>
            <a:off x="4953000" y="1142984"/>
            <a:ext cx="4572000" cy="400052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6" name="Table 5"/>
          <p:cNvGraphicFramePr>
            <a:graphicFrameLocks noGrp="1"/>
          </p:cNvGraphicFramePr>
          <p:nvPr/>
        </p:nvGraphicFramePr>
        <p:xfrm>
          <a:off x="380968" y="5429264"/>
          <a:ext cx="9144063" cy="500066"/>
        </p:xfrm>
        <a:graphic>
          <a:graphicData uri="http://schemas.openxmlformats.org/drawingml/2006/table">
            <a:tbl>
              <a:tblPr/>
              <a:tblGrid>
                <a:gridCol w="239583"/>
                <a:gridCol w="820389"/>
                <a:gridCol w="887544"/>
                <a:gridCol w="887544"/>
                <a:gridCol w="842169"/>
                <a:gridCol w="1045451"/>
                <a:gridCol w="297662"/>
                <a:gridCol w="464644"/>
                <a:gridCol w="515465"/>
                <a:gridCol w="442864"/>
                <a:gridCol w="457384"/>
                <a:gridCol w="479165"/>
                <a:gridCol w="1270514"/>
                <a:gridCol w="493685"/>
              </a:tblGrid>
              <a:tr h="250033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SNO</a:t>
                      </a:r>
                    </a:p>
                  </a:txBody>
                  <a:tcPr marL="3934" marR="3934" marT="39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FFCC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Division</a:t>
                      </a:r>
                    </a:p>
                  </a:txBody>
                  <a:tcPr marL="3934" marR="3934" marT="39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FFCC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Range</a:t>
                      </a:r>
                    </a:p>
                  </a:txBody>
                  <a:tcPr marL="3934" marR="3934" marT="39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FFCC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Section</a:t>
                      </a:r>
                    </a:p>
                  </a:txBody>
                  <a:tcPr marL="3934" marR="3934" marT="39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FFCC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Beat</a:t>
                      </a:r>
                    </a:p>
                  </a:txBody>
                  <a:tcPr marL="3934" marR="3934" marT="39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FFCC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Block</a:t>
                      </a:r>
                    </a:p>
                  </a:txBody>
                  <a:tcPr marL="3934" marR="3934" marT="39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FFCC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Comp</a:t>
                      </a:r>
                    </a:p>
                  </a:txBody>
                  <a:tcPr marL="3934" marR="3934" marT="39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FFCC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Class</a:t>
                      </a:r>
                    </a:p>
                  </a:txBody>
                  <a:tcPr marL="3934" marR="3934" marT="39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FFCC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Change</a:t>
                      </a:r>
                    </a:p>
                  </a:txBody>
                  <a:tcPr marL="3934" marR="3934" marT="39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FFCC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Area Ha</a:t>
                      </a:r>
                    </a:p>
                  </a:txBody>
                  <a:tcPr marL="3934" marR="3934" marT="39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FFCC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Latitude</a:t>
                      </a:r>
                    </a:p>
                  </a:txBody>
                  <a:tcPr marL="3934" marR="3934" marT="39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FFCC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Longitude</a:t>
                      </a:r>
                    </a:p>
                  </a:txBody>
                  <a:tcPr marL="3934" marR="3934" marT="39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FFCC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VSS</a:t>
                      </a:r>
                    </a:p>
                  </a:txBody>
                  <a:tcPr marL="3934" marR="3934" marT="39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FFCC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Sanctuary</a:t>
                      </a:r>
                    </a:p>
                  </a:txBody>
                  <a:tcPr marL="3934" marR="3934" marT="39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FFCC"/>
                    </a:solidFill>
                  </a:tcPr>
                </a:tc>
              </a:tr>
              <a:tr h="250033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</a:t>
                      </a:r>
                    </a:p>
                  </a:txBody>
                  <a:tcPr marL="3934" marR="3934" marT="39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3934" marR="3934" marT="39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3934" marR="3934" marT="39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3934" marR="3934" marT="39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KONAM</a:t>
                      </a:r>
                    </a:p>
                  </a:txBody>
                  <a:tcPr marL="3934" marR="3934" marT="39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PEDAKOTA RL</a:t>
                      </a:r>
                    </a:p>
                  </a:txBody>
                  <a:tcPr marL="3934" marR="3934" marT="39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100</a:t>
                      </a:r>
                    </a:p>
                  </a:txBody>
                  <a:tcPr marL="3934" marR="3934" marT="39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MDF - NF</a:t>
                      </a:r>
                    </a:p>
                  </a:txBody>
                  <a:tcPr marL="3934" marR="3934" marT="39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3934" marR="3934" marT="39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0.27</a:t>
                      </a:r>
                    </a:p>
                  </a:txBody>
                  <a:tcPr marL="3934" marR="3934" marT="39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18.02422</a:t>
                      </a:r>
                    </a:p>
                  </a:txBody>
                  <a:tcPr marL="3934" marR="3934" marT="39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82.74571</a:t>
                      </a:r>
                    </a:p>
                  </a:txBody>
                  <a:tcPr marL="3934" marR="3934" marT="39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Chilakalagondi</a:t>
                      </a:r>
                    </a:p>
                  </a:txBody>
                  <a:tcPr marL="3934" marR="3934" marT="39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3934" marR="3934" marT="39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74" name="Picture 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309530" y="1000108"/>
            <a:ext cx="4572000" cy="21015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3075" name="Picture 3"/>
          <p:cNvPicPr>
            <a:picLocks noChangeAspect="1" noChangeArrowheads="1"/>
          </p:cNvPicPr>
          <p:nvPr/>
        </p:nvPicPr>
        <p:blipFill>
          <a:blip r:embed="rId3"/>
          <a:srcRect t="6398"/>
          <a:stretch>
            <a:fillRect/>
          </a:stretch>
        </p:blipFill>
        <p:spPr bwMode="auto">
          <a:xfrm>
            <a:off x="5095876" y="1000108"/>
            <a:ext cx="4572000" cy="20903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380968" y="3571876"/>
          <a:ext cx="9286938" cy="500066"/>
        </p:xfrm>
        <a:graphic>
          <a:graphicData uri="http://schemas.openxmlformats.org/drawingml/2006/table">
            <a:tbl>
              <a:tblPr/>
              <a:tblGrid>
                <a:gridCol w="243326"/>
                <a:gridCol w="833207"/>
                <a:gridCol w="901412"/>
                <a:gridCol w="901412"/>
                <a:gridCol w="855328"/>
                <a:gridCol w="1061786"/>
                <a:gridCol w="302313"/>
                <a:gridCol w="471904"/>
                <a:gridCol w="523519"/>
                <a:gridCol w="449784"/>
                <a:gridCol w="464531"/>
                <a:gridCol w="486652"/>
                <a:gridCol w="1290365"/>
                <a:gridCol w="501399"/>
              </a:tblGrid>
              <a:tr h="250033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SNO</a:t>
                      </a:r>
                    </a:p>
                  </a:txBody>
                  <a:tcPr marL="3934" marR="3934" marT="39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FFCC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Division</a:t>
                      </a:r>
                    </a:p>
                  </a:txBody>
                  <a:tcPr marL="3934" marR="3934" marT="39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FFCC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Range</a:t>
                      </a:r>
                    </a:p>
                  </a:txBody>
                  <a:tcPr marL="3934" marR="3934" marT="39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FFCC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Section</a:t>
                      </a:r>
                    </a:p>
                  </a:txBody>
                  <a:tcPr marL="3934" marR="3934" marT="39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FFCC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Beat</a:t>
                      </a:r>
                    </a:p>
                  </a:txBody>
                  <a:tcPr marL="3934" marR="3934" marT="39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FFCC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Block</a:t>
                      </a:r>
                    </a:p>
                  </a:txBody>
                  <a:tcPr marL="3934" marR="3934" marT="39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FFCC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Comp</a:t>
                      </a:r>
                    </a:p>
                  </a:txBody>
                  <a:tcPr marL="3934" marR="3934" marT="39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FFCC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Class</a:t>
                      </a:r>
                    </a:p>
                  </a:txBody>
                  <a:tcPr marL="3934" marR="3934" marT="39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FFCC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Change</a:t>
                      </a:r>
                    </a:p>
                  </a:txBody>
                  <a:tcPr marL="3934" marR="3934" marT="39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FFCC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Area Ha</a:t>
                      </a:r>
                    </a:p>
                  </a:txBody>
                  <a:tcPr marL="3934" marR="3934" marT="39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FFCC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Latitude</a:t>
                      </a:r>
                    </a:p>
                  </a:txBody>
                  <a:tcPr marL="3934" marR="3934" marT="39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FFCC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Longitude</a:t>
                      </a:r>
                    </a:p>
                  </a:txBody>
                  <a:tcPr marL="3934" marR="3934" marT="39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FFCC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VSS</a:t>
                      </a:r>
                    </a:p>
                  </a:txBody>
                  <a:tcPr marL="3934" marR="3934" marT="39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FFCC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Sanctuary</a:t>
                      </a:r>
                    </a:p>
                  </a:txBody>
                  <a:tcPr marL="3934" marR="3934" marT="39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FFCC"/>
                    </a:solidFill>
                  </a:tcPr>
                </a:tc>
              </a:tr>
              <a:tr h="250033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10</a:t>
                      </a:r>
                    </a:p>
                  </a:txBody>
                  <a:tcPr marL="3934" marR="3934" marT="39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3934" marR="3934" marT="39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3934" marR="3934" marT="39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3934" marR="3934" marT="39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KONAM</a:t>
                      </a:r>
                    </a:p>
                  </a:txBody>
                  <a:tcPr marL="3934" marR="3934" marT="39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3934" marR="3934" marT="39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844</a:t>
                      </a:r>
                    </a:p>
                  </a:txBody>
                  <a:tcPr marL="3934" marR="3934" marT="39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MDF - NF</a:t>
                      </a:r>
                    </a:p>
                  </a:txBody>
                  <a:tcPr marL="3934" marR="3934" marT="39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3934" marR="3934" marT="39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0.83</a:t>
                      </a:r>
                    </a:p>
                  </a:txBody>
                  <a:tcPr marL="3934" marR="3934" marT="39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18.00197</a:t>
                      </a:r>
                    </a:p>
                  </a:txBody>
                  <a:tcPr marL="3934" marR="3934" marT="39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82.85750</a:t>
                      </a:r>
                    </a:p>
                  </a:txBody>
                  <a:tcPr marL="3934" marR="3934" marT="39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3934" marR="3934" marT="39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3934" marR="3934" marT="39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4034" name="Picture 2"/>
          <p:cNvPicPr>
            <a:picLocks noChangeAspect="1" noChangeArrowheads="1"/>
          </p:cNvPicPr>
          <p:nvPr/>
        </p:nvPicPr>
        <p:blipFill>
          <a:blip r:embed="rId2"/>
          <a:srcRect b="5289"/>
          <a:stretch>
            <a:fillRect/>
          </a:stretch>
        </p:blipFill>
        <p:spPr bwMode="auto">
          <a:xfrm>
            <a:off x="952472" y="1785926"/>
            <a:ext cx="2790825" cy="26432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44035" name="Picture 3"/>
          <p:cNvPicPr>
            <a:picLocks noChangeAspect="1" noChangeArrowheads="1"/>
          </p:cNvPicPr>
          <p:nvPr/>
        </p:nvPicPr>
        <p:blipFill>
          <a:blip r:embed="rId3"/>
          <a:srcRect l="9868" t="10417" r="13157" b="12499"/>
          <a:stretch>
            <a:fillRect/>
          </a:stretch>
        </p:blipFill>
        <p:spPr bwMode="auto">
          <a:xfrm>
            <a:off x="5453066" y="1785926"/>
            <a:ext cx="2786082" cy="26432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166654" y="4714884"/>
          <a:ext cx="9501253" cy="357190"/>
        </p:xfrm>
        <a:graphic>
          <a:graphicData uri="http://schemas.openxmlformats.org/drawingml/2006/table">
            <a:tbl>
              <a:tblPr/>
              <a:tblGrid>
                <a:gridCol w="238062"/>
                <a:gridCol w="782206"/>
                <a:gridCol w="841722"/>
                <a:gridCol w="841722"/>
                <a:gridCol w="816215"/>
                <a:gridCol w="1020269"/>
                <a:gridCol w="297579"/>
                <a:gridCol w="544144"/>
                <a:gridCol w="603659"/>
                <a:gridCol w="459121"/>
                <a:gridCol w="427237"/>
                <a:gridCol w="484627"/>
                <a:gridCol w="1538906"/>
                <a:gridCol w="605784"/>
              </a:tblGrid>
              <a:tr h="138649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SNO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Division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Range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Section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Beat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Block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Comp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Class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Change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Area Ha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Latitude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Longitude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VSS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Sanctuary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</a:tr>
              <a:tr h="218541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100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MINIMULURU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859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MDF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0.18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18.01466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82.73428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7106" name="Picture 2"/>
          <p:cNvPicPr>
            <a:picLocks noChangeAspect="1" noChangeArrowheads="1"/>
          </p:cNvPicPr>
          <p:nvPr/>
        </p:nvPicPr>
        <p:blipFill>
          <a:blip r:embed="rId2"/>
          <a:srcRect t="9616" r="5339"/>
          <a:stretch>
            <a:fillRect/>
          </a:stretch>
        </p:blipFill>
        <p:spPr bwMode="auto">
          <a:xfrm>
            <a:off x="380968" y="1571612"/>
            <a:ext cx="4643470" cy="268604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47107" name="Picture 3"/>
          <p:cNvPicPr>
            <a:picLocks noChangeAspect="1" noChangeArrowheads="1"/>
          </p:cNvPicPr>
          <p:nvPr/>
        </p:nvPicPr>
        <p:blipFill>
          <a:blip r:embed="rId3"/>
          <a:srcRect r="5240"/>
          <a:stretch>
            <a:fillRect/>
          </a:stretch>
        </p:blipFill>
        <p:spPr bwMode="auto">
          <a:xfrm>
            <a:off x="5238752" y="1571612"/>
            <a:ext cx="4305333" cy="26860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166654" y="4714884"/>
          <a:ext cx="9572691" cy="357190"/>
        </p:xfrm>
        <a:graphic>
          <a:graphicData uri="http://schemas.openxmlformats.org/drawingml/2006/table">
            <a:tbl>
              <a:tblPr/>
              <a:tblGrid>
                <a:gridCol w="239852"/>
                <a:gridCol w="788088"/>
                <a:gridCol w="848050"/>
                <a:gridCol w="848050"/>
                <a:gridCol w="822352"/>
                <a:gridCol w="1027940"/>
                <a:gridCol w="299816"/>
                <a:gridCol w="548235"/>
                <a:gridCol w="608198"/>
                <a:gridCol w="462573"/>
                <a:gridCol w="430450"/>
                <a:gridCol w="488271"/>
                <a:gridCol w="1550477"/>
                <a:gridCol w="610339"/>
              </a:tblGrid>
              <a:tr h="138649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SNO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Division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Range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Section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Beat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Block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Comp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Class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Change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Area Ha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Latitude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Longitude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VSS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Sanctuary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</a:tr>
              <a:tr h="218541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101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MINIMULURU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871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MDF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0.24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17.94697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82.69205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8130" name="Picture 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1023910" y="1214422"/>
            <a:ext cx="3257550" cy="3581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48132" name="Picture 4"/>
          <p:cNvPicPr>
            <a:picLocks noChangeAspect="1" noChangeArrowheads="1"/>
          </p:cNvPicPr>
          <p:nvPr/>
        </p:nvPicPr>
        <p:blipFill>
          <a:blip r:embed="rId3"/>
          <a:srcRect b="7608"/>
          <a:stretch>
            <a:fillRect/>
          </a:stretch>
        </p:blipFill>
        <p:spPr bwMode="auto">
          <a:xfrm>
            <a:off x="5095876" y="1142984"/>
            <a:ext cx="3781425" cy="36433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238092" y="5072074"/>
          <a:ext cx="9501253" cy="785818"/>
        </p:xfrm>
        <a:graphic>
          <a:graphicData uri="http://schemas.openxmlformats.org/drawingml/2006/table">
            <a:tbl>
              <a:tblPr/>
              <a:tblGrid>
                <a:gridCol w="238062"/>
                <a:gridCol w="782206"/>
                <a:gridCol w="841722"/>
                <a:gridCol w="841722"/>
                <a:gridCol w="816215"/>
                <a:gridCol w="1020269"/>
                <a:gridCol w="297579"/>
                <a:gridCol w="544144"/>
                <a:gridCol w="603659"/>
                <a:gridCol w="459121"/>
                <a:gridCol w="427237"/>
                <a:gridCol w="484627"/>
                <a:gridCol w="1538906"/>
                <a:gridCol w="605784"/>
              </a:tblGrid>
              <a:tr h="137173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SNO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Division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Range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Section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Beat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Block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Comp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Class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Change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Area Ha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Latitude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Longitude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VSS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Sanctuary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</a:tr>
              <a:tr h="216215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102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MINIMULURU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871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MDF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0.30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17.95415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82.69704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16215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103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MINIMULURU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871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MDF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0.22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17.95350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82.69739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16215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104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MINIMULURU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871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MDF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0.10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17.95298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82.69660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1023910" y="1214422"/>
            <a:ext cx="3257550" cy="3581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5" name="Picture 4"/>
          <p:cNvPicPr>
            <a:picLocks noChangeAspect="1" noChangeArrowheads="1"/>
          </p:cNvPicPr>
          <p:nvPr/>
        </p:nvPicPr>
        <p:blipFill>
          <a:blip r:embed="rId3"/>
          <a:srcRect b="7608"/>
          <a:stretch>
            <a:fillRect/>
          </a:stretch>
        </p:blipFill>
        <p:spPr bwMode="auto">
          <a:xfrm>
            <a:off x="5095876" y="1142984"/>
            <a:ext cx="3781425" cy="36433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6" name="Table 5"/>
          <p:cNvGraphicFramePr>
            <a:graphicFrameLocks noGrp="1"/>
          </p:cNvGraphicFramePr>
          <p:nvPr/>
        </p:nvGraphicFramePr>
        <p:xfrm>
          <a:off x="238092" y="5072074"/>
          <a:ext cx="9501253" cy="785818"/>
        </p:xfrm>
        <a:graphic>
          <a:graphicData uri="http://schemas.openxmlformats.org/drawingml/2006/table">
            <a:tbl>
              <a:tblPr/>
              <a:tblGrid>
                <a:gridCol w="238062"/>
                <a:gridCol w="782206"/>
                <a:gridCol w="841722"/>
                <a:gridCol w="841722"/>
                <a:gridCol w="816215"/>
                <a:gridCol w="1020269"/>
                <a:gridCol w="297579"/>
                <a:gridCol w="544144"/>
                <a:gridCol w="603659"/>
                <a:gridCol w="459121"/>
                <a:gridCol w="427237"/>
                <a:gridCol w="484627"/>
                <a:gridCol w="1538906"/>
                <a:gridCol w="605784"/>
              </a:tblGrid>
              <a:tr h="137173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SNO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Division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Range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Section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Beat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Block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Comp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Class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Change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Area Ha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Latitude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Longitude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VSS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Sanctuary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</a:tr>
              <a:tr h="216215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102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MINIMULURU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871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MDF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0.30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17.95415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82.69704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16215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103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MINIMULURU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871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MDF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0.22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17.95350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82.69739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16215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104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MINIMULURU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871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MDF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0.10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17.95298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82.69660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1023910" y="1214422"/>
            <a:ext cx="3257550" cy="3581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5" name="Picture 4"/>
          <p:cNvPicPr>
            <a:picLocks noChangeAspect="1" noChangeArrowheads="1"/>
          </p:cNvPicPr>
          <p:nvPr/>
        </p:nvPicPr>
        <p:blipFill>
          <a:blip r:embed="rId3"/>
          <a:srcRect b="7608"/>
          <a:stretch>
            <a:fillRect/>
          </a:stretch>
        </p:blipFill>
        <p:spPr bwMode="auto">
          <a:xfrm>
            <a:off x="5095876" y="1142984"/>
            <a:ext cx="3781425" cy="36433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6" name="Table 5"/>
          <p:cNvGraphicFramePr>
            <a:graphicFrameLocks noGrp="1"/>
          </p:cNvGraphicFramePr>
          <p:nvPr/>
        </p:nvGraphicFramePr>
        <p:xfrm>
          <a:off x="238092" y="5072074"/>
          <a:ext cx="9501253" cy="785818"/>
        </p:xfrm>
        <a:graphic>
          <a:graphicData uri="http://schemas.openxmlformats.org/drawingml/2006/table">
            <a:tbl>
              <a:tblPr/>
              <a:tblGrid>
                <a:gridCol w="238062"/>
                <a:gridCol w="782206"/>
                <a:gridCol w="841722"/>
                <a:gridCol w="841722"/>
                <a:gridCol w="816215"/>
                <a:gridCol w="1020269"/>
                <a:gridCol w="297579"/>
                <a:gridCol w="544144"/>
                <a:gridCol w="603659"/>
                <a:gridCol w="459121"/>
                <a:gridCol w="427237"/>
                <a:gridCol w="484627"/>
                <a:gridCol w="1538906"/>
                <a:gridCol w="605784"/>
              </a:tblGrid>
              <a:tr h="137173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SNO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Division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Range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Section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Beat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Block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Comp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Class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Change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Area Ha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Latitude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Longitude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VSS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Sanctuary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</a:tr>
              <a:tr h="216215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102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MINIMULURU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871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MDF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0.30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17.95415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82.69704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16215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103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MINIMULURU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871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MDF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0.22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17.95350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82.69739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16215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104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MINIMULURU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871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MDF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0.10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17.95298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82.69660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Picture 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238092" y="1285860"/>
            <a:ext cx="4572000" cy="298266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1027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4881561" y="1285860"/>
            <a:ext cx="4811465" cy="292895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5" name="Table 4"/>
          <p:cNvGraphicFramePr>
            <a:graphicFrameLocks noGrp="1"/>
          </p:cNvGraphicFramePr>
          <p:nvPr/>
        </p:nvGraphicFramePr>
        <p:xfrm>
          <a:off x="166654" y="4429132"/>
          <a:ext cx="9572691" cy="1861437"/>
        </p:xfrm>
        <a:graphic>
          <a:graphicData uri="http://schemas.openxmlformats.org/drawingml/2006/table">
            <a:tbl>
              <a:tblPr/>
              <a:tblGrid>
                <a:gridCol w="239852"/>
                <a:gridCol w="788088"/>
                <a:gridCol w="848050"/>
                <a:gridCol w="848050"/>
                <a:gridCol w="822352"/>
                <a:gridCol w="1027940"/>
                <a:gridCol w="299816"/>
                <a:gridCol w="548235"/>
                <a:gridCol w="608198"/>
                <a:gridCol w="462573"/>
                <a:gridCol w="430450"/>
                <a:gridCol w="488271"/>
                <a:gridCol w="1550477"/>
                <a:gridCol w="610339"/>
              </a:tblGrid>
              <a:tr h="122309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SNO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Division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Range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Section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Beat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Block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Comp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Class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Change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Area Ha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Latitude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Longitude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VSS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Sanctuary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</a:tr>
              <a:tr h="192787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105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MINIMULURU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919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OF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0.47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17.94652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82.65408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92787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106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MINIMULURU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919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NF - SF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Positive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0.44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17.94545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82.65026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92787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107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MINIMULURU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919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NF - SF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Positive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0.31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17.94413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82.64921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92787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108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MINIMULURU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919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OF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0.79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17.94319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82.64801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92787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109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MINIMULURU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919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0.54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17.94279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82.65302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92787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110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MINIMULURU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919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OF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0.13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17.94301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82.64526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92787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111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MINIMULURU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919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0.40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17.94167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82.64401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92787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112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MINIMULURU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919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1.15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17.94022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82.64345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92787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113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MINIMULURU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919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OF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0.18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17.93934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82.65217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1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238092" y="1285860"/>
            <a:ext cx="4572000" cy="298266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7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4881561" y="1285860"/>
            <a:ext cx="4811465" cy="292895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5" name="Table 4"/>
          <p:cNvGraphicFramePr>
            <a:graphicFrameLocks noGrp="1"/>
          </p:cNvGraphicFramePr>
          <p:nvPr/>
        </p:nvGraphicFramePr>
        <p:xfrm>
          <a:off x="166654" y="4429132"/>
          <a:ext cx="9572691" cy="1861437"/>
        </p:xfrm>
        <a:graphic>
          <a:graphicData uri="http://schemas.openxmlformats.org/drawingml/2006/table">
            <a:tbl>
              <a:tblPr/>
              <a:tblGrid>
                <a:gridCol w="239852"/>
                <a:gridCol w="788088"/>
                <a:gridCol w="848050"/>
                <a:gridCol w="848050"/>
                <a:gridCol w="822352"/>
                <a:gridCol w="1027940"/>
                <a:gridCol w="299816"/>
                <a:gridCol w="548235"/>
                <a:gridCol w="608198"/>
                <a:gridCol w="462573"/>
                <a:gridCol w="430450"/>
                <a:gridCol w="488271"/>
                <a:gridCol w="1550477"/>
                <a:gridCol w="610339"/>
              </a:tblGrid>
              <a:tr h="122309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SNO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Division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Range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Section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Beat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Block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Comp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Class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Change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Area Ha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Latitude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Longitude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VSS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Sanctuary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</a:tr>
              <a:tr h="192787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105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MINIMULURU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919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OF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0.47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17.94652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82.65408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92787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106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MINIMULURU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919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NF - SF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Positive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0.44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17.94545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82.65026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92787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107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MINIMULURU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919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NF - SF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Positive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0.31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17.94413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82.64921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92787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108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MINIMULURU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919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OF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0.79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17.94319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82.64801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92787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109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MINIMULURU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919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0.54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17.94279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82.65302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92787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110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MINIMULURU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919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OF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0.13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17.94301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82.64526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92787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111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MINIMULURU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919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0.40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17.94167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82.64401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92787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112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MINIMULURU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919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1.15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17.94022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82.64345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92787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113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MINIMULURU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919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OF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0.18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17.93934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82.65217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1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238092" y="1285860"/>
            <a:ext cx="4572000" cy="298266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5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4881561" y="1285860"/>
            <a:ext cx="4811465" cy="292895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7" name="Table 6"/>
          <p:cNvGraphicFramePr>
            <a:graphicFrameLocks noGrp="1"/>
          </p:cNvGraphicFramePr>
          <p:nvPr/>
        </p:nvGraphicFramePr>
        <p:xfrm>
          <a:off x="166654" y="4429132"/>
          <a:ext cx="9572691" cy="1861437"/>
        </p:xfrm>
        <a:graphic>
          <a:graphicData uri="http://schemas.openxmlformats.org/drawingml/2006/table">
            <a:tbl>
              <a:tblPr/>
              <a:tblGrid>
                <a:gridCol w="239852"/>
                <a:gridCol w="788088"/>
                <a:gridCol w="848050"/>
                <a:gridCol w="848050"/>
                <a:gridCol w="822352"/>
                <a:gridCol w="1027940"/>
                <a:gridCol w="299816"/>
                <a:gridCol w="548235"/>
                <a:gridCol w="608198"/>
                <a:gridCol w="462573"/>
                <a:gridCol w="430450"/>
                <a:gridCol w="488271"/>
                <a:gridCol w="1550477"/>
                <a:gridCol w="610339"/>
              </a:tblGrid>
              <a:tr h="122309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SNO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Division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Range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Section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Beat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Block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Comp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Class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Change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Area Ha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Latitude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Longitude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VSS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Sanctuary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</a:tr>
              <a:tr h="192787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105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MINIMULURU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919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OF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0.47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17.94652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82.65408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92787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106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MINIMULURU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919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NF - SF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Positive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0.44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17.94545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82.65026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92787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107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MINIMULURU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919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NF - SF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Positive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0.31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17.94413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82.64921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92787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108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MINIMULURU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919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OF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0.79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17.94319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82.64801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92787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109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MINIMULURU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919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0.54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17.94279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82.65302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92787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110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MINIMULURU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919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OF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0.13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17.94301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82.64526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92787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111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MINIMULURU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919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0.40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17.94167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82.64401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92787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112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MINIMULURU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919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1.15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17.94022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82.64345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92787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113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MINIMULURU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919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OF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0.18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17.93934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82.65217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1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238092" y="1285860"/>
            <a:ext cx="4572000" cy="298266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5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4881561" y="1285860"/>
            <a:ext cx="4811465" cy="292895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7" name="Table 6"/>
          <p:cNvGraphicFramePr>
            <a:graphicFrameLocks noGrp="1"/>
          </p:cNvGraphicFramePr>
          <p:nvPr/>
        </p:nvGraphicFramePr>
        <p:xfrm>
          <a:off x="166654" y="4429132"/>
          <a:ext cx="9572691" cy="1861437"/>
        </p:xfrm>
        <a:graphic>
          <a:graphicData uri="http://schemas.openxmlformats.org/drawingml/2006/table">
            <a:tbl>
              <a:tblPr/>
              <a:tblGrid>
                <a:gridCol w="239852"/>
                <a:gridCol w="788088"/>
                <a:gridCol w="848050"/>
                <a:gridCol w="848050"/>
                <a:gridCol w="822352"/>
                <a:gridCol w="1027940"/>
                <a:gridCol w="299816"/>
                <a:gridCol w="548235"/>
                <a:gridCol w="608198"/>
                <a:gridCol w="462573"/>
                <a:gridCol w="430450"/>
                <a:gridCol w="488271"/>
                <a:gridCol w="1550477"/>
                <a:gridCol w="610339"/>
              </a:tblGrid>
              <a:tr h="122309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SNO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Division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Range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Section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Beat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Block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Comp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Class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Change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Area Ha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Latitude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Longitude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VSS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Sanctuary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</a:tr>
              <a:tr h="192787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105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MINIMULURU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919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OF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0.47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17.94652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82.65408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92787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106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MINIMULURU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919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NF - SF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Positive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0.44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17.94545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82.65026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92787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107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MINIMULURU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919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NF - SF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Positive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0.31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17.94413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82.64921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92787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108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MINIMULURU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919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OF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0.79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17.94319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82.64801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92787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109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MINIMULURU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919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0.54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17.94279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82.65302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92787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110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MINIMULURU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919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OF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0.13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17.94301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82.64526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92787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111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MINIMULURU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919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0.40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17.94167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82.64401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92787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112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MINIMULURU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919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1.15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17.94022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82.64345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92787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113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MINIMULURU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919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OF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0.18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17.93934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82.65217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1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238092" y="1285860"/>
            <a:ext cx="4572000" cy="298266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5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4881561" y="1285860"/>
            <a:ext cx="4811465" cy="292895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7" name="Table 6"/>
          <p:cNvGraphicFramePr>
            <a:graphicFrameLocks noGrp="1"/>
          </p:cNvGraphicFramePr>
          <p:nvPr/>
        </p:nvGraphicFramePr>
        <p:xfrm>
          <a:off x="166654" y="4429132"/>
          <a:ext cx="9572691" cy="1861437"/>
        </p:xfrm>
        <a:graphic>
          <a:graphicData uri="http://schemas.openxmlformats.org/drawingml/2006/table">
            <a:tbl>
              <a:tblPr/>
              <a:tblGrid>
                <a:gridCol w="239852"/>
                <a:gridCol w="788088"/>
                <a:gridCol w="848050"/>
                <a:gridCol w="848050"/>
                <a:gridCol w="822352"/>
                <a:gridCol w="1027940"/>
                <a:gridCol w="299816"/>
                <a:gridCol w="548235"/>
                <a:gridCol w="608198"/>
                <a:gridCol w="462573"/>
                <a:gridCol w="430450"/>
                <a:gridCol w="488271"/>
                <a:gridCol w="1550477"/>
                <a:gridCol w="610339"/>
              </a:tblGrid>
              <a:tr h="122309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SNO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Division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Range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Section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Beat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Block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Comp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Class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Change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Area Ha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Latitude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Longitude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VSS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Sanctuary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</a:tr>
              <a:tr h="192787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105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MINIMULURU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919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OF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0.47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17.94652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82.65408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92787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106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MINIMULURU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919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NF - SF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Positive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0.44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17.94545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82.65026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92787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107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MINIMULURU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919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NF - SF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Positive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0.31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17.94413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82.64921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92787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108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MINIMULURU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919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OF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0.79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17.94319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82.64801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92787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109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MINIMULURU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919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0.54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17.94279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82.65302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92787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110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MINIMULURU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919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OF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0.13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17.94301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82.64526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92787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111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MINIMULURU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919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0.40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17.94167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82.64401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92787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112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MINIMULURU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919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1.15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17.94022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82.64345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92787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113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MINIMULURU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919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OF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0.18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17.93934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82.65217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309530" y="1000108"/>
            <a:ext cx="4572000" cy="21015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5" name="Picture 3"/>
          <p:cNvPicPr>
            <a:picLocks noChangeAspect="1" noChangeArrowheads="1"/>
          </p:cNvPicPr>
          <p:nvPr/>
        </p:nvPicPr>
        <p:blipFill>
          <a:blip r:embed="rId3"/>
          <a:srcRect t="6398"/>
          <a:stretch>
            <a:fillRect/>
          </a:stretch>
        </p:blipFill>
        <p:spPr bwMode="auto">
          <a:xfrm>
            <a:off x="5095876" y="1000108"/>
            <a:ext cx="4572000" cy="20903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6" name="Table 5"/>
          <p:cNvGraphicFramePr>
            <a:graphicFrameLocks noGrp="1"/>
          </p:cNvGraphicFramePr>
          <p:nvPr/>
        </p:nvGraphicFramePr>
        <p:xfrm>
          <a:off x="238092" y="3500438"/>
          <a:ext cx="9501255" cy="571504"/>
        </p:xfrm>
        <a:graphic>
          <a:graphicData uri="http://schemas.openxmlformats.org/drawingml/2006/table">
            <a:tbl>
              <a:tblPr/>
              <a:tblGrid>
                <a:gridCol w="238062"/>
                <a:gridCol w="782207"/>
                <a:gridCol w="841721"/>
                <a:gridCol w="841721"/>
                <a:gridCol w="816215"/>
                <a:gridCol w="1020268"/>
                <a:gridCol w="297579"/>
                <a:gridCol w="544145"/>
                <a:gridCol w="603660"/>
                <a:gridCol w="459120"/>
                <a:gridCol w="427238"/>
                <a:gridCol w="484628"/>
                <a:gridCol w="1538906"/>
                <a:gridCol w="605785"/>
              </a:tblGrid>
              <a:tr h="221838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SNO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FFCC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Division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FFCC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Range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FFCC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Section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FFCC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Beat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FFCC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Block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FFCC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Comp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FFCC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Class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FFCC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FFCC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Area Ha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FFCC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Latitude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FFCC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Longitude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FFCC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FFCC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Sanctuary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FFCC"/>
                    </a:solidFill>
                  </a:tcPr>
                </a:tc>
              </a:tr>
              <a:tr h="349666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11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KONAM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844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OF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1.34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18.00089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82.85980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1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238092" y="1285860"/>
            <a:ext cx="4572000" cy="298266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5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4881561" y="1285860"/>
            <a:ext cx="4811465" cy="292895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7" name="Table 6"/>
          <p:cNvGraphicFramePr>
            <a:graphicFrameLocks noGrp="1"/>
          </p:cNvGraphicFramePr>
          <p:nvPr/>
        </p:nvGraphicFramePr>
        <p:xfrm>
          <a:off x="166654" y="4429132"/>
          <a:ext cx="9572691" cy="1861437"/>
        </p:xfrm>
        <a:graphic>
          <a:graphicData uri="http://schemas.openxmlformats.org/drawingml/2006/table">
            <a:tbl>
              <a:tblPr/>
              <a:tblGrid>
                <a:gridCol w="239852"/>
                <a:gridCol w="788088"/>
                <a:gridCol w="848050"/>
                <a:gridCol w="848050"/>
                <a:gridCol w="822352"/>
                <a:gridCol w="1027940"/>
                <a:gridCol w="299816"/>
                <a:gridCol w="548235"/>
                <a:gridCol w="608198"/>
                <a:gridCol w="462573"/>
                <a:gridCol w="430450"/>
                <a:gridCol w="488271"/>
                <a:gridCol w="1550477"/>
                <a:gridCol w="610339"/>
              </a:tblGrid>
              <a:tr h="122309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SNO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Division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Range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Section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Beat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Block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Comp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Class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Change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Area Ha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Latitude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Longitude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VSS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Sanctuary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</a:tr>
              <a:tr h="192787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105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MINIMULURU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919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OF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0.47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17.94652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82.65408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92787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106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MINIMULURU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919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NF - SF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Positive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0.44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17.94545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82.65026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92787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107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MINIMULURU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919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NF - SF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Positive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0.31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17.94413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82.64921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92787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108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MINIMULURU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919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OF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0.79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17.94319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82.64801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92787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109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MINIMULURU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919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0.54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17.94279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82.65302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92787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110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MINIMULURU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919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OF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0.13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17.94301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82.64526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92787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111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MINIMULURU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919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0.40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17.94167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82.64401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92787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112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MINIMULURU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919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1.15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17.94022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82.64345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92787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113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MINIMULURU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919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OF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0.18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17.93934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82.65217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1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238092" y="1285860"/>
            <a:ext cx="4572000" cy="298266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5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4881561" y="1285860"/>
            <a:ext cx="4811465" cy="292895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7" name="Table 6"/>
          <p:cNvGraphicFramePr>
            <a:graphicFrameLocks noGrp="1"/>
          </p:cNvGraphicFramePr>
          <p:nvPr/>
        </p:nvGraphicFramePr>
        <p:xfrm>
          <a:off x="166654" y="4429132"/>
          <a:ext cx="9572691" cy="1861437"/>
        </p:xfrm>
        <a:graphic>
          <a:graphicData uri="http://schemas.openxmlformats.org/drawingml/2006/table">
            <a:tbl>
              <a:tblPr/>
              <a:tblGrid>
                <a:gridCol w="239852"/>
                <a:gridCol w="788088"/>
                <a:gridCol w="848050"/>
                <a:gridCol w="848050"/>
                <a:gridCol w="822352"/>
                <a:gridCol w="1027940"/>
                <a:gridCol w="299816"/>
                <a:gridCol w="548235"/>
                <a:gridCol w="608198"/>
                <a:gridCol w="462573"/>
                <a:gridCol w="430450"/>
                <a:gridCol w="488271"/>
                <a:gridCol w="1550477"/>
                <a:gridCol w="610339"/>
              </a:tblGrid>
              <a:tr h="122309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SNO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Division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Range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Section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Beat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Block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Comp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Class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Change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Area Ha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Latitude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Longitude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VSS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Sanctuary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</a:tr>
              <a:tr h="192787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105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MINIMULURU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919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OF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0.47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17.94652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82.65408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92787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106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MINIMULURU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919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NF - SF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Positive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0.44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17.94545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82.65026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92787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107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MINIMULURU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919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NF - SF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Positive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0.31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17.94413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82.64921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92787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108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MINIMULURU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919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OF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0.79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17.94319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82.64801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92787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109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MINIMULURU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919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0.54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17.94279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82.65302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92787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110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MINIMULURU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919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OF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0.13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17.94301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82.64526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92787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111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MINIMULURU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919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0.40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17.94167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82.64401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92787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112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MINIMULURU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919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1.15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17.94022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82.64345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92787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113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MINIMULURU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919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OF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0.18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17.93934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82.65217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1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238092" y="1285860"/>
            <a:ext cx="4572000" cy="298266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5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4881561" y="1285860"/>
            <a:ext cx="4811465" cy="292895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7" name="Table 6"/>
          <p:cNvGraphicFramePr>
            <a:graphicFrameLocks noGrp="1"/>
          </p:cNvGraphicFramePr>
          <p:nvPr/>
        </p:nvGraphicFramePr>
        <p:xfrm>
          <a:off x="166654" y="4429132"/>
          <a:ext cx="9572691" cy="1861437"/>
        </p:xfrm>
        <a:graphic>
          <a:graphicData uri="http://schemas.openxmlformats.org/drawingml/2006/table">
            <a:tbl>
              <a:tblPr/>
              <a:tblGrid>
                <a:gridCol w="239852"/>
                <a:gridCol w="788088"/>
                <a:gridCol w="848050"/>
                <a:gridCol w="848050"/>
                <a:gridCol w="822352"/>
                <a:gridCol w="1027940"/>
                <a:gridCol w="299816"/>
                <a:gridCol w="548235"/>
                <a:gridCol w="608198"/>
                <a:gridCol w="462573"/>
                <a:gridCol w="430450"/>
                <a:gridCol w="488271"/>
                <a:gridCol w="1550477"/>
                <a:gridCol w="610339"/>
              </a:tblGrid>
              <a:tr h="122309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SNO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Division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Range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Section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Beat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Block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Comp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Class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Change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Area Ha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Latitude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Longitude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VSS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Sanctuary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</a:tr>
              <a:tr h="192787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105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MINIMULURU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919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OF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0.47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17.94652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82.65408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92787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106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MINIMULURU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919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NF - SF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Positive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0.44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17.94545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82.65026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92787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107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MINIMULURU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919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NF - SF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Positive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0.31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17.94413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82.64921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92787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108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MINIMULURU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919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OF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0.79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17.94319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82.64801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92787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109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MINIMULURU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919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0.54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17.94279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82.65302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92787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110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MINIMULURU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919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OF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0.13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17.94301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82.64526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92787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111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MINIMULURU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919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0.40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17.94167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82.64401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92787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112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MINIMULURU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919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1.15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17.94022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82.64345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92787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113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MINIMULURU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919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OF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0.18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17.93934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82.65217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1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0" name="Picture 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380968" y="857232"/>
            <a:ext cx="4400550" cy="4667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2051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4953000" y="857232"/>
            <a:ext cx="4629150" cy="46958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166654" y="5786455"/>
          <a:ext cx="9501253" cy="301187"/>
        </p:xfrm>
        <a:graphic>
          <a:graphicData uri="http://schemas.openxmlformats.org/drawingml/2006/table">
            <a:tbl>
              <a:tblPr/>
              <a:tblGrid>
                <a:gridCol w="238062"/>
                <a:gridCol w="782206"/>
                <a:gridCol w="841722"/>
                <a:gridCol w="841722"/>
                <a:gridCol w="816215"/>
                <a:gridCol w="1020269"/>
                <a:gridCol w="297579"/>
                <a:gridCol w="544144"/>
                <a:gridCol w="603659"/>
                <a:gridCol w="459121"/>
                <a:gridCol w="427237"/>
                <a:gridCol w="484627"/>
                <a:gridCol w="1538906"/>
                <a:gridCol w="605784"/>
              </a:tblGrid>
              <a:tr h="110919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SNO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Division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Range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Section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Beat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Block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Comp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Class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Change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Area Ha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Latitude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Longitude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VSS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Sanctuary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</a:tr>
              <a:tr h="174833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114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MINIMULURU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920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OF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0.33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17.95680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82.64094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1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74" name="Picture 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452406" y="1071546"/>
            <a:ext cx="4495800" cy="4714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3075" name="Picture 3"/>
          <p:cNvPicPr>
            <a:picLocks noChangeAspect="1" noChangeArrowheads="1"/>
          </p:cNvPicPr>
          <p:nvPr/>
        </p:nvPicPr>
        <p:blipFill>
          <a:blip r:embed="rId3"/>
          <a:srcRect b="1590"/>
          <a:stretch>
            <a:fillRect/>
          </a:stretch>
        </p:blipFill>
        <p:spPr bwMode="auto">
          <a:xfrm>
            <a:off x="5095876" y="1071546"/>
            <a:ext cx="4600575" cy="471490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166654" y="6000768"/>
          <a:ext cx="9572691" cy="357190"/>
        </p:xfrm>
        <a:graphic>
          <a:graphicData uri="http://schemas.openxmlformats.org/drawingml/2006/table">
            <a:tbl>
              <a:tblPr/>
              <a:tblGrid>
                <a:gridCol w="239852"/>
                <a:gridCol w="788088"/>
                <a:gridCol w="848050"/>
                <a:gridCol w="848050"/>
                <a:gridCol w="822352"/>
                <a:gridCol w="1027940"/>
                <a:gridCol w="299816"/>
                <a:gridCol w="548235"/>
                <a:gridCol w="608198"/>
                <a:gridCol w="462573"/>
                <a:gridCol w="430450"/>
                <a:gridCol w="488271"/>
                <a:gridCol w="1550477"/>
                <a:gridCol w="610339"/>
              </a:tblGrid>
              <a:tr h="138649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SNO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Division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Range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Section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Beat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Block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Comp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Class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Change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Area Ha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Latitude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Longitude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VSS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Sanctuary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</a:tr>
              <a:tr h="218541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115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MINIMULURU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920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OF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0.35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17.96032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82.63441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1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098" name="Picture 2"/>
          <p:cNvPicPr>
            <a:picLocks noChangeAspect="1" noChangeArrowheads="1"/>
          </p:cNvPicPr>
          <p:nvPr/>
        </p:nvPicPr>
        <p:blipFill>
          <a:blip r:embed="rId2"/>
          <a:srcRect t="5780"/>
          <a:stretch>
            <a:fillRect/>
          </a:stretch>
        </p:blipFill>
        <p:spPr bwMode="auto">
          <a:xfrm>
            <a:off x="5310190" y="785794"/>
            <a:ext cx="3019425" cy="465772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4099" name="Picture 3"/>
          <p:cNvPicPr>
            <a:picLocks noChangeAspect="1" noChangeArrowheads="1"/>
          </p:cNvPicPr>
          <p:nvPr/>
        </p:nvPicPr>
        <p:blipFill>
          <a:blip r:embed="rId3"/>
          <a:srcRect l="9351" t="7116" r="12094"/>
          <a:stretch>
            <a:fillRect/>
          </a:stretch>
        </p:blipFill>
        <p:spPr bwMode="auto">
          <a:xfrm>
            <a:off x="1238224" y="785794"/>
            <a:ext cx="3000396" cy="46624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95216" y="5786454"/>
          <a:ext cx="9501253" cy="505994"/>
        </p:xfrm>
        <a:graphic>
          <a:graphicData uri="http://schemas.openxmlformats.org/drawingml/2006/table">
            <a:tbl>
              <a:tblPr/>
              <a:tblGrid>
                <a:gridCol w="238062"/>
                <a:gridCol w="782206"/>
                <a:gridCol w="841722"/>
                <a:gridCol w="841722"/>
                <a:gridCol w="816215"/>
                <a:gridCol w="1020269"/>
                <a:gridCol w="297579"/>
                <a:gridCol w="544144"/>
                <a:gridCol w="603659"/>
                <a:gridCol w="459121"/>
                <a:gridCol w="427237"/>
                <a:gridCol w="484627"/>
                <a:gridCol w="1538906"/>
                <a:gridCol w="605784"/>
              </a:tblGrid>
              <a:tr h="120427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SNO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Division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Range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Section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Beat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Block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Comp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Class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Change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Area Ha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Latitude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Longitude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VSS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Sanctuary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</a:tr>
              <a:tr h="189820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116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MINIMULURU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922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OF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0.54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17.95910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82.61962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9820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117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MINIMULURU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922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OF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0.18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17.95825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82.61966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1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Table 5"/>
          <p:cNvGraphicFramePr>
            <a:graphicFrameLocks noGrp="1"/>
          </p:cNvGraphicFramePr>
          <p:nvPr/>
        </p:nvGraphicFramePr>
        <p:xfrm>
          <a:off x="95216" y="5786454"/>
          <a:ext cx="9501253" cy="505994"/>
        </p:xfrm>
        <a:graphic>
          <a:graphicData uri="http://schemas.openxmlformats.org/drawingml/2006/table">
            <a:tbl>
              <a:tblPr/>
              <a:tblGrid>
                <a:gridCol w="238062"/>
                <a:gridCol w="782206"/>
                <a:gridCol w="841722"/>
                <a:gridCol w="841722"/>
                <a:gridCol w="816215"/>
                <a:gridCol w="1020269"/>
                <a:gridCol w="297579"/>
                <a:gridCol w="544144"/>
                <a:gridCol w="603659"/>
                <a:gridCol w="459121"/>
                <a:gridCol w="427237"/>
                <a:gridCol w="484627"/>
                <a:gridCol w="1538906"/>
                <a:gridCol w="605784"/>
              </a:tblGrid>
              <a:tr h="120427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SNO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Division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Range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Section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Beat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Block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Comp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Class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Change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Area Ha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Latitude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Longitude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VSS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Sanctuary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</a:tr>
              <a:tr h="189820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116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MINIMULURU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922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OF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0.54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17.95910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82.61962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9820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117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MINIMULURU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922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OF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0.18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17.95825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82.61966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pic>
        <p:nvPicPr>
          <p:cNvPr id="7" name="Picture 2"/>
          <p:cNvPicPr>
            <a:picLocks noChangeAspect="1" noChangeArrowheads="1"/>
          </p:cNvPicPr>
          <p:nvPr/>
        </p:nvPicPr>
        <p:blipFill>
          <a:blip r:embed="rId2"/>
          <a:srcRect t="5780"/>
          <a:stretch>
            <a:fillRect/>
          </a:stretch>
        </p:blipFill>
        <p:spPr bwMode="auto">
          <a:xfrm>
            <a:off x="5310190" y="838217"/>
            <a:ext cx="3019425" cy="465772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8" name="Picture 3"/>
          <p:cNvPicPr>
            <a:picLocks noChangeAspect="1" noChangeArrowheads="1"/>
          </p:cNvPicPr>
          <p:nvPr/>
        </p:nvPicPr>
        <p:blipFill>
          <a:blip r:embed="rId3"/>
          <a:srcRect l="9351" t="7116" r="12094"/>
          <a:stretch>
            <a:fillRect/>
          </a:stretch>
        </p:blipFill>
        <p:spPr bwMode="auto">
          <a:xfrm>
            <a:off x="1238224" y="838217"/>
            <a:ext cx="3000396" cy="46624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1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122" name="Picture 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5024438" y="1214422"/>
            <a:ext cx="4572000" cy="333517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5123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309530" y="1214422"/>
            <a:ext cx="4572000" cy="33036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166654" y="4786322"/>
          <a:ext cx="9572691" cy="1143006"/>
        </p:xfrm>
        <a:graphic>
          <a:graphicData uri="http://schemas.openxmlformats.org/drawingml/2006/table">
            <a:tbl>
              <a:tblPr/>
              <a:tblGrid>
                <a:gridCol w="239852"/>
                <a:gridCol w="788088"/>
                <a:gridCol w="848050"/>
                <a:gridCol w="848050"/>
                <a:gridCol w="822352"/>
                <a:gridCol w="1027940"/>
                <a:gridCol w="299816"/>
                <a:gridCol w="548235"/>
                <a:gridCol w="608198"/>
                <a:gridCol w="462573"/>
                <a:gridCol w="430450"/>
                <a:gridCol w="488271"/>
                <a:gridCol w="1550477"/>
                <a:gridCol w="610339"/>
              </a:tblGrid>
              <a:tr h="128701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SNO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Division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Range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Section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Beat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Block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Comp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Class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Change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Area Ha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Latitude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Longitude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VSS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Sanctuary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</a:tr>
              <a:tr h="202861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118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MINIMULURU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923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1.48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17.97767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82.62825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02861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119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MINIMULURU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923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MDF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1.40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17.97267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82.62819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02861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120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MINIMULURU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923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OF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0.40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17.97091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82.63189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02861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121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MINIMULURU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923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OF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0.21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17.97167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82.63347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02861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122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MINIMULURU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923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OF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0.21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17.97346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82.62148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1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5024438" y="1214422"/>
            <a:ext cx="4572000" cy="333517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5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309530" y="1214422"/>
            <a:ext cx="4572000" cy="33036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6" name="Table 5"/>
          <p:cNvGraphicFramePr>
            <a:graphicFrameLocks noGrp="1"/>
          </p:cNvGraphicFramePr>
          <p:nvPr/>
        </p:nvGraphicFramePr>
        <p:xfrm>
          <a:off x="166654" y="4786322"/>
          <a:ext cx="9572691" cy="1143006"/>
        </p:xfrm>
        <a:graphic>
          <a:graphicData uri="http://schemas.openxmlformats.org/drawingml/2006/table">
            <a:tbl>
              <a:tblPr/>
              <a:tblGrid>
                <a:gridCol w="239852"/>
                <a:gridCol w="788088"/>
                <a:gridCol w="848050"/>
                <a:gridCol w="848050"/>
                <a:gridCol w="822352"/>
                <a:gridCol w="1027940"/>
                <a:gridCol w="299816"/>
                <a:gridCol w="548235"/>
                <a:gridCol w="608198"/>
                <a:gridCol w="462573"/>
                <a:gridCol w="430450"/>
                <a:gridCol w="488271"/>
                <a:gridCol w="1550477"/>
                <a:gridCol w="610339"/>
              </a:tblGrid>
              <a:tr h="128701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SNO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Division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Range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Section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Beat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Block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Comp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Class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Change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Area Ha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Latitude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Longitude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VSS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Sanctuary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</a:tr>
              <a:tr h="202861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118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MINIMULURU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923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1.48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17.97767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82.62825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02861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119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MINIMULURU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923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MDF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1.40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17.97267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82.62819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02861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120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MINIMULURU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923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OF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0.40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17.97091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82.63189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02861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121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MINIMULURU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923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OF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0.21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17.97167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82.63347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02861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122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MINIMULURU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923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OF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0.21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17.97346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82.62148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1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5024438" y="1214422"/>
            <a:ext cx="4572000" cy="333517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5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309530" y="1214422"/>
            <a:ext cx="4572000" cy="33036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6" name="Table 5"/>
          <p:cNvGraphicFramePr>
            <a:graphicFrameLocks noGrp="1"/>
          </p:cNvGraphicFramePr>
          <p:nvPr/>
        </p:nvGraphicFramePr>
        <p:xfrm>
          <a:off x="166654" y="4786322"/>
          <a:ext cx="9572691" cy="1143006"/>
        </p:xfrm>
        <a:graphic>
          <a:graphicData uri="http://schemas.openxmlformats.org/drawingml/2006/table">
            <a:tbl>
              <a:tblPr/>
              <a:tblGrid>
                <a:gridCol w="239852"/>
                <a:gridCol w="788088"/>
                <a:gridCol w="848050"/>
                <a:gridCol w="848050"/>
                <a:gridCol w="822352"/>
                <a:gridCol w="1027940"/>
                <a:gridCol w="299816"/>
                <a:gridCol w="548235"/>
                <a:gridCol w="608198"/>
                <a:gridCol w="462573"/>
                <a:gridCol w="430450"/>
                <a:gridCol w="488271"/>
                <a:gridCol w="1550477"/>
                <a:gridCol w="610339"/>
              </a:tblGrid>
              <a:tr h="128701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SNO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Division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Range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Section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Beat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Block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Comp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Class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Change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Area Ha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Latitude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Longitude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VSS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Sanctuary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</a:tr>
              <a:tr h="202861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118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MINIMULURU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923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1.48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17.97767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82.62825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02861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119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MINIMULURU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923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MDF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1.40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17.97267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82.62819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02861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120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MINIMULURU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923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OF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0.40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17.97091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82.63189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02861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121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MINIMULURU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923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OF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0.21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17.97167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82.63347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02861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122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MINIMULURU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923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OF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0.21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17.97346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82.62148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309530" y="1000108"/>
            <a:ext cx="4572000" cy="21015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5" name="Picture 3"/>
          <p:cNvPicPr>
            <a:picLocks noChangeAspect="1" noChangeArrowheads="1"/>
          </p:cNvPicPr>
          <p:nvPr/>
        </p:nvPicPr>
        <p:blipFill>
          <a:blip r:embed="rId3"/>
          <a:srcRect t="6398"/>
          <a:stretch>
            <a:fillRect/>
          </a:stretch>
        </p:blipFill>
        <p:spPr bwMode="auto">
          <a:xfrm>
            <a:off x="5095876" y="1000108"/>
            <a:ext cx="4572000" cy="20903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6" name="Table 5"/>
          <p:cNvGraphicFramePr>
            <a:graphicFrameLocks noGrp="1"/>
          </p:cNvGraphicFramePr>
          <p:nvPr/>
        </p:nvGraphicFramePr>
        <p:xfrm>
          <a:off x="238092" y="3571877"/>
          <a:ext cx="9429816" cy="357190"/>
        </p:xfrm>
        <a:graphic>
          <a:graphicData uri="http://schemas.openxmlformats.org/drawingml/2006/table">
            <a:tbl>
              <a:tblPr/>
              <a:tblGrid>
                <a:gridCol w="236273"/>
                <a:gridCol w="776325"/>
                <a:gridCol w="835393"/>
                <a:gridCol w="835393"/>
                <a:gridCol w="810078"/>
                <a:gridCol w="1012597"/>
                <a:gridCol w="295342"/>
                <a:gridCol w="540053"/>
                <a:gridCol w="599121"/>
                <a:gridCol w="455668"/>
                <a:gridCol w="424025"/>
                <a:gridCol w="480984"/>
                <a:gridCol w="1527335"/>
                <a:gridCol w="601229"/>
              </a:tblGrid>
              <a:tr h="127995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SNO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FFCC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Division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FFCC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Range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FFCC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Section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FFCC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Beat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FFCC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Block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FFCC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Comp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FFCC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Class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FFCC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FFCC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Area Ha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FFCC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Latitude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FFCC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Longitude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FFCC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FFCC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Sanctuary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FFCC"/>
                    </a:solidFill>
                  </a:tcPr>
                </a:tc>
              </a:tr>
              <a:tr h="229195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12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KONAM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844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MDF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0.28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18.00165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82.85525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1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5024438" y="1214422"/>
            <a:ext cx="4572000" cy="333517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5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309530" y="1214422"/>
            <a:ext cx="4572000" cy="33036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6" name="Table 5"/>
          <p:cNvGraphicFramePr>
            <a:graphicFrameLocks noGrp="1"/>
          </p:cNvGraphicFramePr>
          <p:nvPr/>
        </p:nvGraphicFramePr>
        <p:xfrm>
          <a:off x="166654" y="4786322"/>
          <a:ext cx="9572691" cy="1143006"/>
        </p:xfrm>
        <a:graphic>
          <a:graphicData uri="http://schemas.openxmlformats.org/drawingml/2006/table">
            <a:tbl>
              <a:tblPr/>
              <a:tblGrid>
                <a:gridCol w="239852"/>
                <a:gridCol w="788088"/>
                <a:gridCol w="848050"/>
                <a:gridCol w="848050"/>
                <a:gridCol w="822352"/>
                <a:gridCol w="1027940"/>
                <a:gridCol w="299816"/>
                <a:gridCol w="548235"/>
                <a:gridCol w="608198"/>
                <a:gridCol w="462573"/>
                <a:gridCol w="430450"/>
                <a:gridCol w="488271"/>
                <a:gridCol w="1550477"/>
                <a:gridCol w="610339"/>
              </a:tblGrid>
              <a:tr h="128701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SNO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Division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Range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Section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Beat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Block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Comp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Class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Change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Area Ha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Latitude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Longitude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VSS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Sanctuary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</a:tr>
              <a:tr h="202861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118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MINIMULURU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923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1.48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17.97767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82.62825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02861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119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MINIMULURU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923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MDF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1.40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17.97267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82.62819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02861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120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MINIMULURU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923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OF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0.40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17.97091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82.63189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02861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121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MINIMULURU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923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OF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0.21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17.97167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82.63347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02861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122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MINIMULURU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923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OF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0.21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17.97346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82.62148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1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5024438" y="1214422"/>
            <a:ext cx="4572000" cy="333517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5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309530" y="1214422"/>
            <a:ext cx="4572000" cy="33036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6" name="Table 5"/>
          <p:cNvGraphicFramePr>
            <a:graphicFrameLocks noGrp="1"/>
          </p:cNvGraphicFramePr>
          <p:nvPr/>
        </p:nvGraphicFramePr>
        <p:xfrm>
          <a:off x="166654" y="4786322"/>
          <a:ext cx="9572691" cy="1143006"/>
        </p:xfrm>
        <a:graphic>
          <a:graphicData uri="http://schemas.openxmlformats.org/drawingml/2006/table">
            <a:tbl>
              <a:tblPr/>
              <a:tblGrid>
                <a:gridCol w="239852"/>
                <a:gridCol w="788088"/>
                <a:gridCol w="848050"/>
                <a:gridCol w="848050"/>
                <a:gridCol w="822352"/>
                <a:gridCol w="1027940"/>
                <a:gridCol w="299816"/>
                <a:gridCol w="548235"/>
                <a:gridCol w="608198"/>
                <a:gridCol w="462573"/>
                <a:gridCol w="430450"/>
                <a:gridCol w="488271"/>
                <a:gridCol w="1550477"/>
                <a:gridCol w="610339"/>
              </a:tblGrid>
              <a:tr h="128701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SNO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Division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Range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Section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Beat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Block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Comp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Class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Change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Area Ha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Latitude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Longitude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VSS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Sanctuary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</a:tr>
              <a:tr h="202861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118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MINIMULURU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923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1.48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17.97767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82.62825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02861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119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MINIMULURU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923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MDF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1.40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17.97267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82.62819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02861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120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MINIMULURU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923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OF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0.40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17.97091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82.63189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02861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121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MINIMULURU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923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OF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0.21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17.97167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82.63347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02861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122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MINIMULURU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923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OF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0.21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17.97346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82.62148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1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5024438" y="1214422"/>
            <a:ext cx="4572000" cy="333517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5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309530" y="1214422"/>
            <a:ext cx="4572000" cy="33036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6" name="Table 5"/>
          <p:cNvGraphicFramePr>
            <a:graphicFrameLocks noGrp="1"/>
          </p:cNvGraphicFramePr>
          <p:nvPr/>
        </p:nvGraphicFramePr>
        <p:xfrm>
          <a:off x="166654" y="4786322"/>
          <a:ext cx="9572691" cy="1143006"/>
        </p:xfrm>
        <a:graphic>
          <a:graphicData uri="http://schemas.openxmlformats.org/drawingml/2006/table">
            <a:tbl>
              <a:tblPr/>
              <a:tblGrid>
                <a:gridCol w="239852"/>
                <a:gridCol w="788088"/>
                <a:gridCol w="848050"/>
                <a:gridCol w="848050"/>
                <a:gridCol w="822352"/>
                <a:gridCol w="1027940"/>
                <a:gridCol w="299816"/>
                <a:gridCol w="548235"/>
                <a:gridCol w="608198"/>
                <a:gridCol w="462573"/>
                <a:gridCol w="430450"/>
                <a:gridCol w="488271"/>
                <a:gridCol w="1550477"/>
                <a:gridCol w="610339"/>
              </a:tblGrid>
              <a:tr h="128701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SNO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Division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Range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Section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Beat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Block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Comp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Class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Change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Area Ha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Latitude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Longitude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VSS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Sanctuary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</a:tr>
              <a:tr h="202861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118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MINIMULURU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923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1.48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17.97767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82.62825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02861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119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MINIMULURU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923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MDF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1.40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17.97267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82.62819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02861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120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MINIMULURU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923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OF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0.40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17.97091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82.63189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02861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121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MINIMULURU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923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OF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0.21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17.97167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82.63347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02861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122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MINIMULURU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923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OF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0.21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17.97346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82.62148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1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146" name="Picture 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952472" y="1214422"/>
            <a:ext cx="3657600" cy="372245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6147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024438" y="1214422"/>
            <a:ext cx="3657600" cy="362913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166654" y="5286389"/>
          <a:ext cx="9501255" cy="357190"/>
        </p:xfrm>
        <a:graphic>
          <a:graphicData uri="http://schemas.openxmlformats.org/drawingml/2006/table">
            <a:tbl>
              <a:tblPr/>
              <a:tblGrid>
                <a:gridCol w="238062"/>
                <a:gridCol w="782207"/>
                <a:gridCol w="841721"/>
                <a:gridCol w="841721"/>
                <a:gridCol w="816215"/>
                <a:gridCol w="1020268"/>
                <a:gridCol w="297579"/>
                <a:gridCol w="544145"/>
                <a:gridCol w="603660"/>
                <a:gridCol w="459120"/>
                <a:gridCol w="427238"/>
                <a:gridCol w="484628"/>
                <a:gridCol w="1538906"/>
                <a:gridCol w="605785"/>
              </a:tblGrid>
              <a:tr h="127995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SNO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Division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Range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Section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Beat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Block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Comp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Class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Change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Area Ha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Latitude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Longitude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VSS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Sanctuary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</a:tr>
              <a:tr h="229195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123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MINIMULURU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923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OF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1.75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17.96710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82.61455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1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170" name="Picture 2"/>
          <p:cNvPicPr>
            <a:picLocks noChangeAspect="1" noChangeArrowheads="1"/>
          </p:cNvPicPr>
          <p:nvPr/>
        </p:nvPicPr>
        <p:blipFill>
          <a:blip r:embed="rId2"/>
          <a:srcRect t="7813" b="6249"/>
          <a:stretch>
            <a:fillRect/>
          </a:stretch>
        </p:blipFill>
        <p:spPr bwMode="auto">
          <a:xfrm>
            <a:off x="309530" y="1714488"/>
            <a:ext cx="4736123" cy="235745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7171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095876" y="1714488"/>
            <a:ext cx="4714908" cy="22728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95216" y="4357694"/>
          <a:ext cx="9715568" cy="505994"/>
        </p:xfrm>
        <a:graphic>
          <a:graphicData uri="http://schemas.openxmlformats.org/drawingml/2006/table">
            <a:tbl>
              <a:tblPr/>
              <a:tblGrid>
                <a:gridCol w="243432"/>
                <a:gridCol w="799850"/>
                <a:gridCol w="860708"/>
                <a:gridCol w="860708"/>
                <a:gridCol w="834626"/>
                <a:gridCol w="1043282"/>
                <a:gridCol w="304291"/>
                <a:gridCol w="556418"/>
                <a:gridCol w="617276"/>
                <a:gridCol w="469477"/>
                <a:gridCol w="436874"/>
                <a:gridCol w="495559"/>
                <a:gridCol w="1573618"/>
                <a:gridCol w="619449"/>
              </a:tblGrid>
              <a:tr h="120427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SNO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Division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Range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Section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Beat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Block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Comp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Class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Change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Area Ha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Latitude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Longitude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VSS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Sanctuary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</a:tr>
              <a:tr h="189820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124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MINIMULURU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923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OF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0.45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17.96637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82.62613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9820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125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MINIMULURU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923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0.53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17.96618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82.62408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1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/>
          <p:cNvPicPr>
            <a:picLocks noChangeAspect="1" noChangeArrowheads="1"/>
          </p:cNvPicPr>
          <p:nvPr/>
        </p:nvPicPr>
        <p:blipFill>
          <a:blip r:embed="rId2"/>
          <a:srcRect t="7813" b="6249"/>
          <a:stretch>
            <a:fillRect/>
          </a:stretch>
        </p:blipFill>
        <p:spPr bwMode="auto">
          <a:xfrm>
            <a:off x="309530" y="1714488"/>
            <a:ext cx="4736123" cy="235745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5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095876" y="1714488"/>
            <a:ext cx="4714908" cy="22728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6" name="Table 5"/>
          <p:cNvGraphicFramePr>
            <a:graphicFrameLocks noGrp="1"/>
          </p:cNvGraphicFramePr>
          <p:nvPr/>
        </p:nvGraphicFramePr>
        <p:xfrm>
          <a:off x="95216" y="4357694"/>
          <a:ext cx="9715568" cy="505994"/>
        </p:xfrm>
        <a:graphic>
          <a:graphicData uri="http://schemas.openxmlformats.org/drawingml/2006/table">
            <a:tbl>
              <a:tblPr/>
              <a:tblGrid>
                <a:gridCol w="243432"/>
                <a:gridCol w="799850"/>
                <a:gridCol w="860708"/>
                <a:gridCol w="860708"/>
                <a:gridCol w="834626"/>
                <a:gridCol w="1043282"/>
                <a:gridCol w="304291"/>
                <a:gridCol w="556418"/>
                <a:gridCol w="617276"/>
                <a:gridCol w="469477"/>
                <a:gridCol w="436874"/>
                <a:gridCol w="495559"/>
                <a:gridCol w="1573618"/>
                <a:gridCol w="619449"/>
              </a:tblGrid>
              <a:tr h="120427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SNO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Division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Range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Section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Beat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Block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Comp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Class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Change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Area Ha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Latitude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Longitude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VSS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Sanctuary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</a:tr>
              <a:tr h="189820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124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MINIMULURU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923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OF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0.45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17.96637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82.62613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9820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125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MINIMULURU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923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0.53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17.96618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82.62408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1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196" name="Picture 4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238092" y="1579924"/>
            <a:ext cx="4572000" cy="320639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8197" name="Picture 5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4953000" y="1651362"/>
            <a:ext cx="4572000" cy="31038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166654" y="5143512"/>
          <a:ext cx="9501253" cy="1077269"/>
        </p:xfrm>
        <a:graphic>
          <a:graphicData uri="http://schemas.openxmlformats.org/drawingml/2006/table">
            <a:tbl>
              <a:tblPr/>
              <a:tblGrid>
                <a:gridCol w="238062"/>
                <a:gridCol w="782206"/>
                <a:gridCol w="841722"/>
                <a:gridCol w="841722"/>
                <a:gridCol w="816215"/>
                <a:gridCol w="1020269"/>
                <a:gridCol w="297579"/>
                <a:gridCol w="544144"/>
                <a:gridCol w="603659"/>
                <a:gridCol w="459121"/>
                <a:gridCol w="427237"/>
                <a:gridCol w="484627"/>
                <a:gridCol w="1538906"/>
                <a:gridCol w="605784"/>
              </a:tblGrid>
              <a:tr h="120657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SNO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Division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Range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Section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Beat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Block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Comp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Class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Change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Area Ha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Latitude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Longitude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VSS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Sanctuary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</a:tr>
              <a:tr h="190183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126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MINIMULURU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924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MDF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0.57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17.97329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82.63677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90183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127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MINIMULURU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924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MDF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0.17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17.97233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82.63757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90183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128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MINIMULURU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924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OF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0.36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17.97172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82.63747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90183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129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MINIMULURU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924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MDF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4.73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17.97185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82.64169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90183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130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MINIMULURU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924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MDF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0.37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17.97290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82.64283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4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238092" y="1500174"/>
            <a:ext cx="4572000" cy="320639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5" name="Picture 5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4953000" y="1571612"/>
            <a:ext cx="4572000" cy="31038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6" name="Table 5"/>
          <p:cNvGraphicFramePr>
            <a:graphicFrameLocks noGrp="1"/>
          </p:cNvGraphicFramePr>
          <p:nvPr/>
        </p:nvGraphicFramePr>
        <p:xfrm>
          <a:off x="166654" y="5143512"/>
          <a:ext cx="9501253" cy="1077269"/>
        </p:xfrm>
        <a:graphic>
          <a:graphicData uri="http://schemas.openxmlformats.org/drawingml/2006/table">
            <a:tbl>
              <a:tblPr/>
              <a:tblGrid>
                <a:gridCol w="238062"/>
                <a:gridCol w="782206"/>
                <a:gridCol w="841722"/>
                <a:gridCol w="841722"/>
                <a:gridCol w="816215"/>
                <a:gridCol w="1020269"/>
                <a:gridCol w="297579"/>
                <a:gridCol w="544144"/>
                <a:gridCol w="603659"/>
                <a:gridCol w="459121"/>
                <a:gridCol w="427237"/>
                <a:gridCol w="484627"/>
                <a:gridCol w="1538906"/>
                <a:gridCol w="605784"/>
              </a:tblGrid>
              <a:tr h="120657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SNO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Division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Range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Section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Beat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Block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Comp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Class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Change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Area Ha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Latitude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Longitude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VSS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Sanctuary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</a:tr>
              <a:tr h="190183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126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MINIMULURU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924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MDF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0.57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17.97329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82.63677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90183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127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MINIMULURU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924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MDF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0.17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17.97233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82.63757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90183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128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MINIMULURU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924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OF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0.36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17.97172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82.63747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90183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129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MINIMULURU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924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MDF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4.73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17.97185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82.64169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90183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130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MINIMULURU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924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MDF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0.37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17.97290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82.64283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4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238092" y="1500174"/>
            <a:ext cx="4572000" cy="320639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5" name="Picture 5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4953000" y="1571612"/>
            <a:ext cx="4572000" cy="31038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6" name="Table 5"/>
          <p:cNvGraphicFramePr>
            <a:graphicFrameLocks noGrp="1"/>
          </p:cNvGraphicFramePr>
          <p:nvPr/>
        </p:nvGraphicFramePr>
        <p:xfrm>
          <a:off x="166654" y="5143512"/>
          <a:ext cx="9501253" cy="1077269"/>
        </p:xfrm>
        <a:graphic>
          <a:graphicData uri="http://schemas.openxmlformats.org/drawingml/2006/table">
            <a:tbl>
              <a:tblPr/>
              <a:tblGrid>
                <a:gridCol w="238062"/>
                <a:gridCol w="782206"/>
                <a:gridCol w="841722"/>
                <a:gridCol w="841722"/>
                <a:gridCol w="816215"/>
                <a:gridCol w="1020269"/>
                <a:gridCol w="297579"/>
                <a:gridCol w="544144"/>
                <a:gridCol w="603659"/>
                <a:gridCol w="459121"/>
                <a:gridCol w="427237"/>
                <a:gridCol w="484627"/>
                <a:gridCol w="1538906"/>
                <a:gridCol w="605784"/>
              </a:tblGrid>
              <a:tr h="120657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SNO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Division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Range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Section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Beat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Block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Comp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Class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Change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Area Ha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Latitude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Longitude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VSS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Sanctuary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</a:tr>
              <a:tr h="190183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126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MINIMULURU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924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MDF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0.57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17.97329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82.63677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90183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127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MINIMULURU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924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MDF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0.17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17.97233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82.63757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90183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128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MINIMULURU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924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OF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0.36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17.97172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82.63747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90183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129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MINIMULURU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924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MDF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4.73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17.97185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82.64169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90183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130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MINIMULURU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924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MDF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0.37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17.97290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82.64283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1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4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238092" y="1500174"/>
            <a:ext cx="4572000" cy="320639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5" name="Picture 5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4953000" y="1571612"/>
            <a:ext cx="4572000" cy="31038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6" name="Table 5"/>
          <p:cNvGraphicFramePr>
            <a:graphicFrameLocks noGrp="1"/>
          </p:cNvGraphicFramePr>
          <p:nvPr/>
        </p:nvGraphicFramePr>
        <p:xfrm>
          <a:off x="166654" y="5143512"/>
          <a:ext cx="9501253" cy="1077269"/>
        </p:xfrm>
        <a:graphic>
          <a:graphicData uri="http://schemas.openxmlformats.org/drawingml/2006/table">
            <a:tbl>
              <a:tblPr/>
              <a:tblGrid>
                <a:gridCol w="238062"/>
                <a:gridCol w="782206"/>
                <a:gridCol w="841722"/>
                <a:gridCol w="841722"/>
                <a:gridCol w="816215"/>
                <a:gridCol w="1020269"/>
                <a:gridCol w="297579"/>
                <a:gridCol w="544144"/>
                <a:gridCol w="603659"/>
                <a:gridCol w="459121"/>
                <a:gridCol w="427237"/>
                <a:gridCol w="484627"/>
                <a:gridCol w="1538906"/>
                <a:gridCol w="605784"/>
              </a:tblGrid>
              <a:tr h="120657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SNO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Division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Range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Section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Beat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Block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Comp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Class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Change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Area Ha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Latitude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Longitude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VSS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Sanctuary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</a:tr>
              <a:tr h="190183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126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MINIMULURU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924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MDF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0.57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17.97329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82.63677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90183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127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MINIMULURU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924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MDF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0.17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17.97233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82.63757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90183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128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MINIMULURU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924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OF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0.36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17.97172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82.63747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90183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129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MINIMULURU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924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MDF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4.73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17.97185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82.64169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90183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130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MINIMULURU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924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MDF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0.37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17.97290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82.64283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098" name="Picture 2"/>
          <p:cNvPicPr>
            <a:picLocks noChangeAspect="1" noChangeArrowheads="1"/>
          </p:cNvPicPr>
          <p:nvPr/>
        </p:nvPicPr>
        <p:blipFill>
          <a:blip r:embed="rId2"/>
          <a:srcRect t="4752" r="4667" b="6542"/>
          <a:stretch>
            <a:fillRect/>
          </a:stretch>
        </p:blipFill>
        <p:spPr bwMode="auto">
          <a:xfrm>
            <a:off x="5167314" y="1357298"/>
            <a:ext cx="4214842" cy="400052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4099" name="Picture 3"/>
          <p:cNvPicPr>
            <a:picLocks noChangeAspect="1" noChangeArrowheads="1"/>
          </p:cNvPicPr>
          <p:nvPr/>
        </p:nvPicPr>
        <p:blipFill>
          <a:blip r:embed="rId3"/>
          <a:srcRect l="11952"/>
          <a:stretch>
            <a:fillRect/>
          </a:stretch>
        </p:blipFill>
        <p:spPr bwMode="auto">
          <a:xfrm>
            <a:off x="595282" y="1357298"/>
            <a:ext cx="4210277" cy="400052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166654" y="5572140"/>
          <a:ext cx="9501255" cy="357190"/>
        </p:xfrm>
        <a:graphic>
          <a:graphicData uri="http://schemas.openxmlformats.org/drawingml/2006/table">
            <a:tbl>
              <a:tblPr/>
              <a:tblGrid>
                <a:gridCol w="238062"/>
                <a:gridCol w="782207"/>
                <a:gridCol w="841721"/>
                <a:gridCol w="841721"/>
                <a:gridCol w="816215"/>
                <a:gridCol w="1020268"/>
                <a:gridCol w="297579"/>
                <a:gridCol w="544145"/>
                <a:gridCol w="603660"/>
                <a:gridCol w="459120"/>
                <a:gridCol w="427238"/>
                <a:gridCol w="484628"/>
                <a:gridCol w="1538906"/>
                <a:gridCol w="605785"/>
              </a:tblGrid>
              <a:tr h="138648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SNO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Division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Range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Section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Beat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Block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Comp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Class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Change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Area Ha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Latitude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Longitude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VSS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Sanctuary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</a:tr>
              <a:tr h="218542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13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KONAM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844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MDF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0.31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18.01176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82.86067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1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4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238092" y="1500174"/>
            <a:ext cx="4572000" cy="320639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5" name="Picture 5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4953000" y="1571612"/>
            <a:ext cx="4572000" cy="31038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6" name="Table 5"/>
          <p:cNvGraphicFramePr>
            <a:graphicFrameLocks noGrp="1"/>
          </p:cNvGraphicFramePr>
          <p:nvPr/>
        </p:nvGraphicFramePr>
        <p:xfrm>
          <a:off x="166654" y="5143512"/>
          <a:ext cx="9501253" cy="1077269"/>
        </p:xfrm>
        <a:graphic>
          <a:graphicData uri="http://schemas.openxmlformats.org/drawingml/2006/table">
            <a:tbl>
              <a:tblPr/>
              <a:tblGrid>
                <a:gridCol w="238062"/>
                <a:gridCol w="782206"/>
                <a:gridCol w="841722"/>
                <a:gridCol w="841722"/>
                <a:gridCol w="816215"/>
                <a:gridCol w="1020269"/>
                <a:gridCol w="297579"/>
                <a:gridCol w="544144"/>
                <a:gridCol w="603659"/>
                <a:gridCol w="459121"/>
                <a:gridCol w="427237"/>
                <a:gridCol w="484627"/>
                <a:gridCol w="1538906"/>
                <a:gridCol w="605784"/>
              </a:tblGrid>
              <a:tr h="120657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SNO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Division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Range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Section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Beat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Block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Comp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Class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Change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Area Ha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Latitude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Longitude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VSS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Sanctuary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</a:tr>
              <a:tr h="190183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126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MINIMULURU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924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MDF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0.57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17.97329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82.63677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90183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127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MINIMULURU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924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MDF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0.17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17.97233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82.63757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90183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128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MINIMULURU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924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OF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0.36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17.97172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82.63747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90183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129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MINIMULURU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924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MDF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4.73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17.97185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82.64169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90183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130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MINIMULURU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924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MDF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0.37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17.97290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82.64283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1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218" name="Picture 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1452538" y="785794"/>
            <a:ext cx="2809875" cy="45910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9219" name="Picture 3"/>
          <p:cNvPicPr>
            <a:picLocks noChangeAspect="1" noChangeArrowheads="1"/>
          </p:cNvPicPr>
          <p:nvPr/>
        </p:nvPicPr>
        <p:blipFill>
          <a:blip r:embed="rId3"/>
          <a:srcRect l="4808" b="10386"/>
          <a:stretch>
            <a:fillRect/>
          </a:stretch>
        </p:blipFill>
        <p:spPr bwMode="auto">
          <a:xfrm>
            <a:off x="6453198" y="785794"/>
            <a:ext cx="2828924" cy="464347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95216" y="5715016"/>
          <a:ext cx="9644130" cy="571504"/>
        </p:xfrm>
        <a:graphic>
          <a:graphicData uri="http://schemas.openxmlformats.org/drawingml/2006/table">
            <a:tbl>
              <a:tblPr/>
              <a:tblGrid>
                <a:gridCol w="241642"/>
                <a:gridCol w="793969"/>
                <a:gridCol w="854379"/>
                <a:gridCol w="854379"/>
                <a:gridCol w="828489"/>
                <a:gridCol w="1035611"/>
                <a:gridCol w="302054"/>
                <a:gridCol w="552327"/>
                <a:gridCol w="612737"/>
                <a:gridCol w="466025"/>
                <a:gridCol w="433662"/>
                <a:gridCol w="491915"/>
                <a:gridCol w="1562047"/>
                <a:gridCol w="614894"/>
              </a:tblGrid>
              <a:tr h="137630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SNO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Division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Range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Section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Beat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Block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Comp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Class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Change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Area Ha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Latitude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Longitude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VSS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Sanctuary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</a:tr>
              <a:tr h="216937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131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MINIMULURU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925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OF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0.13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17.98428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82.62679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16937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132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MINIMULURU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925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OF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0.17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17.98606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82.62752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1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1452538" y="857232"/>
            <a:ext cx="2809875" cy="45910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5" name="Picture 3"/>
          <p:cNvPicPr>
            <a:picLocks noChangeAspect="1" noChangeArrowheads="1"/>
          </p:cNvPicPr>
          <p:nvPr/>
        </p:nvPicPr>
        <p:blipFill>
          <a:blip r:embed="rId3"/>
          <a:srcRect l="4808" b="10386"/>
          <a:stretch>
            <a:fillRect/>
          </a:stretch>
        </p:blipFill>
        <p:spPr bwMode="auto">
          <a:xfrm>
            <a:off x="6453198" y="857232"/>
            <a:ext cx="2828924" cy="464347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6" name="Table 5"/>
          <p:cNvGraphicFramePr>
            <a:graphicFrameLocks noGrp="1"/>
          </p:cNvGraphicFramePr>
          <p:nvPr/>
        </p:nvGraphicFramePr>
        <p:xfrm>
          <a:off x="95216" y="5715016"/>
          <a:ext cx="9644130" cy="571504"/>
        </p:xfrm>
        <a:graphic>
          <a:graphicData uri="http://schemas.openxmlformats.org/drawingml/2006/table">
            <a:tbl>
              <a:tblPr/>
              <a:tblGrid>
                <a:gridCol w="241642"/>
                <a:gridCol w="793969"/>
                <a:gridCol w="854379"/>
                <a:gridCol w="854379"/>
                <a:gridCol w="828489"/>
                <a:gridCol w="1035611"/>
                <a:gridCol w="302054"/>
                <a:gridCol w="552327"/>
                <a:gridCol w="612737"/>
                <a:gridCol w="466025"/>
                <a:gridCol w="433662"/>
                <a:gridCol w="491915"/>
                <a:gridCol w="1562047"/>
                <a:gridCol w="614894"/>
              </a:tblGrid>
              <a:tr h="137630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SNO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Division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Range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Section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Beat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Block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Comp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Class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Change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Area Ha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Latitude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Longitude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VSS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Sanctuary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</a:tr>
              <a:tr h="216937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131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MINIMULURU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925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OF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0.13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17.98428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82.62679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16937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132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MINIMULURU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925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OF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0.17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17.98606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82.62752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1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42" name="Picture 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1452538" y="1500174"/>
            <a:ext cx="3371850" cy="31051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10243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381628" y="1500174"/>
            <a:ext cx="3590925" cy="31623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166654" y="4929198"/>
          <a:ext cx="9501253" cy="357190"/>
        </p:xfrm>
        <a:graphic>
          <a:graphicData uri="http://schemas.openxmlformats.org/drawingml/2006/table">
            <a:tbl>
              <a:tblPr/>
              <a:tblGrid>
                <a:gridCol w="238062"/>
                <a:gridCol w="782206"/>
                <a:gridCol w="841722"/>
                <a:gridCol w="841722"/>
                <a:gridCol w="816215"/>
                <a:gridCol w="1020269"/>
                <a:gridCol w="297579"/>
                <a:gridCol w="544144"/>
                <a:gridCol w="603659"/>
                <a:gridCol w="459121"/>
                <a:gridCol w="427237"/>
                <a:gridCol w="484627"/>
                <a:gridCol w="1538906"/>
                <a:gridCol w="605784"/>
              </a:tblGrid>
              <a:tr h="138649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SNO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Division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Range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Section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Beat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Block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Comp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Class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Change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Area Ha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Latitude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Longitude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VSS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Sanctuary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</a:tr>
              <a:tr h="218541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133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MINIMULURU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925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MDF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0.38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17.98789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82.63235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1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266" name="Picture 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666720" y="1785926"/>
            <a:ext cx="3657600" cy="28186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11267" name="Picture 3"/>
          <p:cNvPicPr>
            <a:picLocks noChangeAspect="1" noChangeArrowheads="1"/>
          </p:cNvPicPr>
          <p:nvPr/>
        </p:nvPicPr>
        <p:blipFill>
          <a:blip r:embed="rId3"/>
          <a:srcRect t="5102" b="8163"/>
          <a:stretch>
            <a:fillRect/>
          </a:stretch>
        </p:blipFill>
        <p:spPr bwMode="auto">
          <a:xfrm>
            <a:off x="5667380" y="1785926"/>
            <a:ext cx="3657600" cy="278693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166654" y="4929198"/>
          <a:ext cx="9501253" cy="357190"/>
        </p:xfrm>
        <a:graphic>
          <a:graphicData uri="http://schemas.openxmlformats.org/drawingml/2006/table">
            <a:tbl>
              <a:tblPr/>
              <a:tblGrid>
                <a:gridCol w="238062"/>
                <a:gridCol w="782206"/>
                <a:gridCol w="841722"/>
                <a:gridCol w="841722"/>
                <a:gridCol w="816215"/>
                <a:gridCol w="1020269"/>
                <a:gridCol w="297579"/>
                <a:gridCol w="544144"/>
                <a:gridCol w="603659"/>
                <a:gridCol w="459121"/>
                <a:gridCol w="427237"/>
                <a:gridCol w="484627"/>
                <a:gridCol w="1538906"/>
                <a:gridCol w="605784"/>
              </a:tblGrid>
              <a:tr h="138649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SNO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Division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Range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Section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Beat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Block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Comp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Class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Change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Area Ha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Latitude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Longitude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VSS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Sanctuary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</a:tr>
              <a:tr h="218541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134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MINIMULURU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927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OF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0.44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17.97042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82.64989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1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290" name="Picture 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1023910" y="1500174"/>
            <a:ext cx="3552825" cy="3124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12291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453066" y="1500174"/>
            <a:ext cx="3838575" cy="33051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166654" y="5214950"/>
          <a:ext cx="9572691" cy="357190"/>
        </p:xfrm>
        <a:graphic>
          <a:graphicData uri="http://schemas.openxmlformats.org/drawingml/2006/table">
            <a:tbl>
              <a:tblPr/>
              <a:tblGrid>
                <a:gridCol w="239852"/>
                <a:gridCol w="788088"/>
                <a:gridCol w="848050"/>
                <a:gridCol w="848050"/>
                <a:gridCol w="822352"/>
                <a:gridCol w="1027940"/>
                <a:gridCol w="299816"/>
                <a:gridCol w="548235"/>
                <a:gridCol w="608198"/>
                <a:gridCol w="462573"/>
                <a:gridCol w="430450"/>
                <a:gridCol w="488271"/>
                <a:gridCol w="1550477"/>
                <a:gridCol w="610339"/>
              </a:tblGrid>
              <a:tr h="138649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SNO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Division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Range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Section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Beat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Block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Comp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Class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Change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Area Ha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Latitude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Longitude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VSS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Sanctuary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</a:tr>
              <a:tr h="218541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135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MINIMULURU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928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MDF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0.17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17.96688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82.65953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1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314" name="Picture 2"/>
          <p:cNvPicPr>
            <a:picLocks noChangeAspect="1" noChangeArrowheads="1"/>
          </p:cNvPicPr>
          <p:nvPr/>
        </p:nvPicPr>
        <p:blipFill>
          <a:blip r:embed="rId2"/>
          <a:srcRect b="4502"/>
          <a:stretch>
            <a:fillRect/>
          </a:stretch>
        </p:blipFill>
        <p:spPr bwMode="auto">
          <a:xfrm>
            <a:off x="523844" y="1714488"/>
            <a:ext cx="4229100" cy="292895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13315" name="Picture 3"/>
          <p:cNvPicPr>
            <a:picLocks noChangeAspect="1" noChangeArrowheads="1"/>
          </p:cNvPicPr>
          <p:nvPr/>
        </p:nvPicPr>
        <p:blipFill>
          <a:blip r:embed="rId3"/>
          <a:srcRect l="1693"/>
          <a:stretch>
            <a:fillRect/>
          </a:stretch>
        </p:blipFill>
        <p:spPr bwMode="auto">
          <a:xfrm>
            <a:off x="5310190" y="1714488"/>
            <a:ext cx="4148137" cy="28670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95216" y="4929198"/>
          <a:ext cx="9644130" cy="785818"/>
        </p:xfrm>
        <a:graphic>
          <a:graphicData uri="http://schemas.openxmlformats.org/drawingml/2006/table">
            <a:tbl>
              <a:tblPr/>
              <a:tblGrid>
                <a:gridCol w="241642"/>
                <a:gridCol w="793969"/>
                <a:gridCol w="854379"/>
                <a:gridCol w="854379"/>
                <a:gridCol w="828489"/>
                <a:gridCol w="1035611"/>
                <a:gridCol w="302054"/>
                <a:gridCol w="552327"/>
                <a:gridCol w="612737"/>
                <a:gridCol w="466025"/>
                <a:gridCol w="433662"/>
                <a:gridCol w="491915"/>
                <a:gridCol w="1562047"/>
                <a:gridCol w="614894"/>
              </a:tblGrid>
              <a:tr h="137173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SNO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Division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Range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Section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Beat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Block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Comp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Class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Change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Area Ha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Latitude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Longitude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VSS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Sanctuary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</a:tr>
              <a:tr h="216215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136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MINIMULURU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928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0.32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17.95925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82.66369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16215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137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MINIMULURU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928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NF - SF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Positive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0.08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17.95871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82.66387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16215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138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MINIMULURU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928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0.13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17.95854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82.66265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1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/>
          <p:cNvPicPr>
            <a:picLocks noChangeAspect="1" noChangeArrowheads="1"/>
          </p:cNvPicPr>
          <p:nvPr/>
        </p:nvPicPr>
        <p:blipFill>
          <a:blip r:embed="rId2"/>
          <a:srcRect r="3716" b="4502"/>
          <a:stretch>
            <a:fillRect/>
          </a:stretch>
        </p:blipFill>
        <p:spPr bwMode="auto">
          <a:xfrm>
            <a:off x="523844" y="1714488"/>
            <a:ext cx="4071966" cy="292895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5" name="Picture 3"/>
          <p:cNvPicPr>
            <a:picLocks noChangeAspect="1" noChangeArrowheads="1"/>
          </p:cNvPicPr>
          <p:nvPr/>
        </p:nvPicPr>
        <p:blipFill>
          <a:blip r:embed="rId3"/>
          <a:srcRect l="3386"/>
          <a:stretch>
            <a:fillRect/>
          </a:stretch>
        </p:blipFill>
        <p:spPr bwMode="auto">
          <a:xfrm>
            <a:off x="5310190" y="1714488"/>
            <a:ext cx="4076699" cy="28670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6" name="Table 5"/>
          <p:cNvGraphicFramePr>
            <a:graphicFrameLocks noGrp="1"/>
          </p:cNvGraphicFramePr>
          <p:nvPr/>
        </p:nvGraphicFramePr>
        <p:xfrm>
          <a:off x="95216" y="4929198"/>
          <a:ext cx="9644130" cy="785818"/>
        </p:xfrm>
        <a:graphic>
          <a:graphicData uri="http://schemas.openxmlformats.org/drawingml/2006/table">
            <a:tbl>
              <a:tblPr/>
              <a:tblGrid>
                <a:gridCol w="241642"/>
                <a:gridCol w="793969"/>
                <a:gridCol w="854379"/>
                <a:gridCol w="854379"/>
                <a:gridCol w="828489"/>
                <a:gridCol w="1035611"/>
                <a:gridCol w="302054"/>
                <a:gridCol w="552327"/>
                <a:gridCol w="612737"/>
                <a:gridCol w="466025"/>
                <a:gridCol w="433662"/>
                <a:gridCol w="491915"/>
                <a:gridCol w="1562047"/>
                <a:gridCol w="614894"/>
              </a:tblGrid>
              <a:tr h="137173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SNO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Division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Range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Section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Beat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Block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Comp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Class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Change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Area Ha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Latitude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Longitude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VSS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Sanctuary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</a:tr>
              <a:tr h="216215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136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MINIMULURU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928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0.32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17.95925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82.66369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16215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137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MINIMULURU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928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NF - SF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Positive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0.08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17.95871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82.66387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16215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138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MINIMULURU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928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0.13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17.95854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82.66265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1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/>
          <p:cNvPicPr>
            <a:picLocks noChangeAspect="1" noChangeArrowheads="1"/>
          </p:cNvPicPr>
          <p:nvPr/>
        </p:nvPicPr>
        <p:blipFill>
          <a:blip r:embed="rId2"/>
          <a:srcRect t="2329" b="2173"/>
          <a:stretch>
            <a:fillRect/>
          </a:stretch>
        </p:blipFill>
        <p:spPr bwMode="auto">
          <a:xfrm>
            <a:off x="595282" y="1785926"/>
            <a:ext cx="4229100" cy="292895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5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310190" y="1857364"/>
            <a:ext cx="4219575" cy="28670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6" name="Table 5"/>
          <p:cNvGraphicFramePr>
            <a:graphicFrameLocks noGrp="1"/>
          </p:cNvGraphicFramePr>
          <p:nvPr/>
        </p:nvGraphicFramePr>
        <p:xfrm>
          <a:off x="95216" y="4929198"/>
          <a:ext cx="9644130" cy="785818"/>
        </p:xfrm>
        <a:graphic>
          <a:graphicData uri="http://schemas.openxmlformats.org/drawingml/2006/table">
            <a:tbl>
              <a:tblPr/>
              <a:tblGrid>
                <a:gridCol w="241642"/>
                <a:gridCol w="793969"/>
                <a:gridCol w="854379"/>
                <a:gridCol w="854379"/>
                <a:gridCol w="828489"/>
                <a:gridCol w="1035611"/>
                <a:gridCol w="302054"/>
                <a:gridCol w="552327"/>
                <a:gridCol w="612737"/>
                <a:gridCol w="466025"/>
                <a:gridCol w="433662"/>
                <a:gridCol w="491915"/>
                <a:gridCol w="1562047"/>
                <a:gridCol w="614894"/>
              </a:tblGrid>
              <a:tr h="137173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SNO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Division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Range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Section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Beat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Block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Comp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Class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Change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Area Ha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Latitude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Longitude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VSS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Sanctuary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</a:tr>
              <a:tr h="216215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136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MINIMULURU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928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0.32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17.95925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82.66369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16215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137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MINIMULURU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928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NF - SF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Positive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0.08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17.95871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82.66387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16215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138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MINIMULURU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928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0.13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17.95854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82.66265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1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338" name="Picture 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4953000" y="714356"/>
            <a:ext cx="4619625" cy="46291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14339" name="Picture 3"/>
          <p:cNvPicPr>
            <a:picLocks noChangeAspect="1" noChangeArrowheads="1"/>
          </p:cNvPicPr>
          <p:nvPr/>
        </p:nvPicPr>
        <p:blipFill>
          <a:blip r:embed="rId3"/>
          <a:srcRect b="2304"/>
          <a:stretch>
            <a:fillRect/>
          </a:stretch>
        </p:blipFill>
        <p:spPr bwMode="auto">
          <a:xfrm>
            <a:off x="452406" y="714356"/>
            <a:ext cx="4333875" cy="464347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166654" y="5500702"/>
          <a:ext cx="9572691" cy="1000132"/>
        </p:xfrm>
        <a:graphic>
          <a:graphicData uri="http://schemas.openxmlformats.org/drawingml/2006/table">
            <a:tbl>
              <a:tblPr/>
              <a:tblGrid>
                <a:gridCol w="239852"/>
                <a:gridCol w="788088"/>
                <a:gridCol w="848050"/>
                <a:gridCol w="848050"/>
                <a:gridCol w="822352"/>
                <a:gridCol w="1027940"/>
                <a:gridCol w="299816"/>
                <a:gridCol w="548235"/>
                <a:gridCol w="608198"/>
                <a:gridCol w="462573"/>
                <a:gridCol w="430450"/>
                <a:gridCol w="488271"/>
                <a:gridCol w="1550477"/>
                <a:gridCol w="610339"/>
              </a:tblGrid>
              <a:tr h="136912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SNO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Division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Range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Section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Beat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Block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Comp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Class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Change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Area Ha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Latitude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Longitude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VSS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Sanctuary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</a:tr>
              <a:tr h="215805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139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MINIMULURU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928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OF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0.34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17.95380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82.66241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15805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140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MINIMULURU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928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OF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0.18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17.95411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82.66324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15805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141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MINIMULURU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928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OF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0.26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17.95239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82.66247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15805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142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MINIMULURU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928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OF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0.22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17.95222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82.66343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122" name="Picture 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1452538" y="1071546"/>
            <a:ext cx="2286016" cy="405792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5123" name="Picture 3"/>
          <p:cNvPicPr>
            <a:picLocks noChangeAspect="1" noChangeArrowheads="1"/>
          </p:cNvPicPr>
          <p:nvPr/>
        </p:nvPicPr>
        <p:blipFill>
          <a:blip r:embed="rId3"/>
          <a:srcRect l="3512" r="15723" b="6367"/>
          <a:stretch>
            <a:fillRect/>
          </a:stretch>
        </p:blipFill>
        <p:spPr bwMode="auto">
          <a:xfrm>
            <a:off x="6024570" y="1142984"/>
            <a:ext cx="2256752" cy="407196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5" name="Table 4"/>
          <p:cNvGraphicFramePr>
            <a:graphicFrameLocks noGrp="1"/>
          </p:cNvGraphicFramePr>
          <p:nvPr/>
        </p:nvGraphicFramePr>
        <p:xfrm>
          <a:off x="238092" y="5357826"/>
          <a:ext cx="9429814" cy="500066"/>
        </p:xfrm>
        <a:graphic>
          <a:graphicData uri="http://schemas.openxmlformats.org/drawingml/2006/table">
            <a:tbl>
              <a:tblPr/>
              <a:tblGrid>
                <a:gridCol w="236273"/>
                <a:gridCol w="776325"/>
                <a:gridCol w="835393"/>
                <a:gridCol w="835393"/>
                <a:gridCol w="810078"/>
                <a:gridCol w="1012597"/>
                <a:gridCol w="295342"/>
                <a:gridCol w="540053"/>
                <a:gridCol w="599120"/>
                <a:gridCol w="455668"/>
                <a:gridCol w="424025"/>
                <a:gridCol w="480983"/>
                <a:gridCol w="1527335"/>
                <a:gridCol w="601229"/>
              </a:tblGrid>
              <a:tr h="194108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 dirty="0">
                          <a:solidFill>
                            <a:srgbClr val="FFFFFF"/>
                          </a:solidFill>
                          <a:latin typeface="Calibri"/>
                        </a:rPr>
                        <a:t>SNO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Division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Range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Section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Beat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Block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Comp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Class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Change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Area Ha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Latitude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Longitude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VSS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Sanctuary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</a:tr>
              <a:tr h="305958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14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KONAM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844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NF - SF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Positive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0.24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18.01791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82.85791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1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4953000" y="642918"/>
            <a:ext cx="4619625" cy="46291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5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452406" y="642918"/>
            <a:ext cx="4333875" cy="47529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6" name="Table 5"/>
          <p:cNvGraphicFramePr>
            <a:graphicFrameLocks noGrp="1"/>
          </p:cNvGraphicFramePr>
          <p:nvPr/>
        </p:nvGraphicFramePr>
        <p:xfrm>
          <a:off x="166654" y="5500702"/>
          <a:ext cx="9572691" cy="1000132"/>
        </p:xfrm>
        <a:graphic>
          <a:graphicData uri="http://schemas.openxmlformats.org/drawingml/2006/table">
            <a:tbl>
              <a:tblPr/>
              <a:tblGrid>
                <a:gridCol w="239852"/>
                <a:gridCol w="788088"/>
                <a:gridCol w="848050"/>
                <a:gridCol w="848050"/>
                <a:gridCol w="822352"/>
                <a:gridCol w="1027940"/>
                <a:gridCol w="299816"/>
                <a:gridCol w="548235"/>
                <a:gridCol w="608198"/>
                <a:gridCol w="462573"/>
                <a:gridCol w="430450"/>
                <a:gridCol w="488271"/>
                <a:gridCol w="1550477"/>
                <a:gridCol w="610339"/>
              </a:tblGrid>
              <a:tr h="136912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SNO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Division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Range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Section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Beat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Block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Comp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Class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Change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Area Ha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Latitude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Longitude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VSS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Sanctuary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</a:tr>
              <a:tr h="215805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139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MINIMULURU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928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OF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0.34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17.95380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82.66241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15805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140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MINIMULURU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928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OF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0.18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17.95411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82.66324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15805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141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MINIMULURU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928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OF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0.26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17.95239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82.66247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15805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142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MINIMULURU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928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OF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0.22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17.95222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82.66343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1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4953000" y="571480"/>
            <a:ext cx="4619625" cy="46291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5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452406" y="571480"/>
            <a:ext cx="4333875" cy="47529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6" name="Table 5"/>
          <p:cNvGraphicFramePr>
            <a:graphicFrameLocks noGrp="1"/>
          </p:cNvGraphicFramePr>
          <p:nvPr/>
        </p:nvGraphicFramePr>
        <p:xfrm>
          <a:off x="166654" y="5500702"/>
          <a:ext cx="9572691" cy="1000132"/>
        </p:xfrm>
        <a:graphic>
          <a:graphicData uri="http://schemas.openxmlformats.org/drawingml/2006/table">
            <a:tbl>
              <a:tblPr/>
              <a:tblGrid>
                <a:gridCol w="239852"/>
                <a:gridCol w="788088"/>
                <a:gridCol w="848050"/>
                <a:gridCol w="848050"/>
                <a:gridCol w="822352"/>
                <a:gridCol w="1027940"/>
                <a:gridCol w="299816"/>
                <a:gridCol w="548235"/>
                <a:gridCol w="608198"/>
                <a:gridCol w="462573"/>
                <a:gridCol w="430450"/>
                <a:gridCol w="488271"/>
                <a:gridCol w="1550477"/>
                <a:gridCol w="610339"/>
              </a:tblGrid>
              <a:tr h="136912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SNO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Division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Range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Section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Beat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Block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Comp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Class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Change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Area Ha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Latitude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Longitude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VSS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Sanctuary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</a:tr>
              <a:tr h="215805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139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MINIMULURU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928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OF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0.34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17.95380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82.66241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15805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140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MINIMULURU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928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OF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0.18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17.95411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82.66324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15805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141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MINIMULURU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928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OF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0.26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17.95239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82.66247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15805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142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MINIMULURU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928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OF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0.22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17.95222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82.66343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1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4953000" y="642918"/>
            <a:ext cx="4619625" cy="46291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5" name="Picture 3"/>
          <p:cNvPicPr>
            <a:picLocks noChangeAspect="1" noChangeArrowheads="1"/>
          </p:cNvPicPr>
          <p:nvPr/>
        </p:nvPicPr>
        <p:blipFill>
          <a:blip r:embed="rId3"/>
          <a:srcRect b="3807"/>
          <a:stretch>
            <a:fillRect/>
          </a:stretch>
        </p:blipFill>
        <p:spPr bwMode="auto">
          <a:xfrm>
            <a:off x="452406" y="642918"/>
            <a:ext cx="4333875" cy="45720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6" name="Table 5"/>
          <p:cNvGraphicFramePr>
            <a:graphicFrameLocks noGrp="1"/>
          </p:cNvGraphicFramePr>
          <p:nvPr/>
        </p:nvGraphicFramePr>
        <p:xfrm>
          <a:off x="166654" y="5500702"/>
          <a:ext cx="9572691" cy="1000132"/>
        </p:xfrm>
        <a:graphic>
          <a:graphicData uri="http://schemas.openxmlformats.org/drawingml/2006/table">
            <a:tbl>
              <a:tblPr/>
              <a:tblGrid>
                <a:gridCol w="239852"/>
                <a:gridCol w="788088"/>
                <a:gridCol w="848050"/>
                <a:gridCol w="848050"/>
                <a:gridCol w="822352"/>
                <a:gridCol w="1027940"/>
                <a:gridCol w="299816"/>
                <a:gridCol w="548235"/>
                <a:gridCol w="608198"/>
                <a:gridCol w="462573"/>
                <a:gridCol w="430450"/>
                <a:gridCol w="488271"/>
                <a:gridCol w="1550477"/>
                <a:gridCol w="610339"/>
              </a:tblGrid>
              <a:tr h="136912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SNO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Division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Range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Section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Beat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Block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Comp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Class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Change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Area Ha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Latitude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Longitude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VSS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Sanctuary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</a:tr>
              <a:tr h="215805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139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MINIMULURU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928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OF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0.34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17.95380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82.66241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15805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140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MINIMULURU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928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OF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0.18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17.95411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82.66324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15805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141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MINIMULURU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928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OF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0.26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17.95239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82.66247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15805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142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MINIMULURU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928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OF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0.22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17.95222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82.66343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1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362" name="Picture 2"/>
          <p:cNvPicPr>
            <a:picLocks noChangeAspect="1" noChangeArrowheads="1"/>
          </p:cNvPicPr>
          <p:nvPr/>
        </p:nvPicPr>
        <p:blipFill>
          <a:blip r:embed="rId2"/>
          <a:srcRect t="3686" b="4176"/>
          <a:stretch>
            <a:fillRect/>
          </a:stretch>
        </p:blipFill>
        <p:spPr bwMode="auto">
          <a:xfrm>
            <a:off x="738158" y="1428736"/>
            <a:ext cx="4267200" cy="35719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15363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238752" y="1428736"/>
            <a:ext cx="4476750" cy="3581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166654" y="5357826"/>
          <a:ext cx="9501253" cy="357190"/>
        </p:xfrm>
        <a:graphic>
          <a:graphicData uri="http://schemas.openxmlformats.org/drawingml/2006/table">
            <a:tbl>
              <a:tblPr/>
              <a:tblGrid>
                <a:gridCol w="238062"/>
                <a:gridCol w="782206"/>
                <a:gridCol w="841722"/>
                <a:gridCol w="841722"/>
                <a:gridCol w="816215"/>
                <a:gridCol w="1020269"/>
                <a:gridCol w="297579"/>
                <a:gridCol w="544144"/>
                <a:gridCol w="603659"/>
                <a:gridCol w="459121"/>
                <a:gridCol w="427237"/>
                <a:gridCol w="484627"/>
                <a:gridCol w="1538906"/>
                <a:gridCol w="605784"/>
              </a:tblGrid>
              <a:tr h="138649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SNO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Division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Range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Section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Beat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Block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Comp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Class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Change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Area Ha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Latitude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Longitude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VSS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Sanctuary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</a:tr>
              <a:tr h="218541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143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MINIMULURU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929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0.48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17.94729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82.66818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1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386" name="Picture 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309530" y="1285860"/>
            <a:ext cx="4572000" cy="329045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16387" name="Picture 3"/>
          <p:cNvPicPr>
            <a:picLocks noChangeAspect="1" noChangeArrowheads="1"/>
          </p:cNvPicPr>
          <p:nvPr/>
        </p:nvPicPr>
        <p:blipFill>
          <a:blip r:embed="rId3"/>
          <a:srcRect l="2547" r="8319" b="9291"/>
          <a:stretch>
            <a:fillRect/>
          </a:stretch>
        </p:blipFill>
        <p:spPr bwMode="auto">
          <a:xfrm>
            <a:off x="5095876" y="1285860"/>
            <a:ext cx="4572000" cy="328614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166654" y="5000637"/>
          <a:ext cx="9572691" cy="451760"/>
        </p:xfrm>
        <a:graphic>
          <a:graphicData uri="http://schemas.openxmlformats.org/drawingml/2006/table">
            <a:tbl>
              <a:tblPr/>
              <a:tblGrid>
                <a:gridCol w="239852"/>
                <a:gridCol w="788088"/>
                <a:gridCol w="848050"/>
                <a:gridCol w="848050"/>
                <a:gridCol w="822352"/>
                <a:gridCol w="1027940"/>
                <a:gridCol w="299816"/>
                <a:gridCol w="548235"/>
                <a:gridCol w="608198"/>
                <a:gridCol w="462573"/>
                <a:gridCol w="430450"/>
                <a:gridCol w="488271"/>
                <a:gridCol w="1550477"/>
                <a:gridCol w="610339"/>
              </a:tblGrid>
              <a:tr h="103223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SNO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Division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Range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Section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Beat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Block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Comp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Class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Change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Area Ha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Latitude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Longitude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VSS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Sanctuary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</a:tr>
              <a:tr h="162703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144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MINIMULURU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929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OF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0.10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17.95069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82.66682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62703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145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MINIMULURU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929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OF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0.23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17.95115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82.66574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1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380968" y="1285860"/>
            <a:ext cx="4572000" cy="329045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5" name="Picture 3"/>
          <p:cNvPicPr>
            <a:picLocks noChangeAspect="1" noChangeArrowheads="1"/>
          </p:cNvPicPr>
          <p:nvPr/>
        </p:nvPicPr>
        <p:blipFill>
          <a:blip r:embed="rId3"/>
          <a:srcRect l="2547" r="8319" b="11263"/>
          <a:stretch>
            <a:fillRect/>
          </a:stretch>
        </p:blipFill>
        <p:spPr bwMode="auto">
          <a:xfrm>
            <a:off x="5167314" y="1285860"/>
            <a:ext cx="4572000" cy="32147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6" name="Table 5"/>
          <p:cNvGraphicFramePr>
            <a:graphicFrameLocks noGrp="1"/>
          </p:cNvGraphicFramePr>
          <p:nvPr/>
        </p:nvGraphicFramePr>
        <p:xfrm>
          <a:off x="166654" y="5000637"/>
          <a:ext cx="9572691" cy="451760"/>
        </p:xfrm>
        <a:graphic>
          <a:graphicData uri="http://schemas.openxmlformats.org/drawingml/2006/table">
            <a:tbl>
              <a:tblPr/>
              <a:tblGrid>
                <a:gridCol w="239852"/>
                <a:gridCol w="788088"/>
                <a:gridCol w="848050"/>
                <a:gridCol w="848050"/>
                <a:gridCol w="822352"/>
                <a:gridCol w="1027940"/>
                <a:gridCol w="299816"/>
                <a:gridCol w="548235"/>
                <a:gridCol w="608198"/>
                <a:gridCol w="462573"/>
                <a:gridCol w="430450"/>
                <a:gridCol w="488271"/>
                <a:gridCol w="1550477"/>
                <a:gridCol w="610339"/>
              </a:tblGrid>
              <a:tr h="103223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SNO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Division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Range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Section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Beat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Block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Comp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Class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Change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Area Ha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Latitude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Longitude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VSS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Sanctuary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</a:tr>
              <a:tr h="162703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144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MINIMULURU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929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OF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0.10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17.95069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82.66682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62703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145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MINIMULURU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929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OF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0.23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17.95115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82.66574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1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410" name="Picture 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881034" y="1571612"/>
            <a:ext cx="3800475" cy="26384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17411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095876" y="1571612"/>
            <a:ext cx="3438525" cy="2667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238092" y="4643447"/>
          <a:ext cx="9429818" cy="301187"/>
        </p:xfrm>
        <a:graphic>
          <a:graphicData uri="http://schemas.openxmlformats.org/drawingml/2006/table">
            <a:tbl>
              <a:tblPr/>
              <a:tblGrid>
                <a:gridCol w="236272"/>
                <a:gridCol w="776325"/>
                <a:gridCol w="835393"/>
                <a:gridCol w="835393"/>
                <a:gridCol w="810078"/>
                <a:gridCol w="1012598"/>
                <a:gridCol w="295342"/>
                <a:gridCol w="540053"/>
                <a:gridCol w="599121"/>
                <a:gridCol w="455669"/>
                <a:gridCol w="424025"/>
                <a:gridCol w="480984"/>
                <a:gridCol w="1527335"/>
                <a:gridCol w="601230"/>
              </a:tblGrid>
              <a:tr h="110919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SNO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Division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Range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Section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Beat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Block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Comp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Class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Change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Area Ha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Latitude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Longitude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VSS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Sanctuary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</a:tr>
              <a:tr h="174833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146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MINIMULURU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929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OF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0.18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17.94210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82.65935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1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8434" name="Picture 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1238224" y="1643050"/>
            <a:ext cx="3533775" cy="24765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18435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6024570" y="1571612"/>
            <a:ext cx="3305175" cy="26193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166654" y="4643446"/>
          <a:ext cx="9572691" cy="357190"/>
        </p:xfrm>
        <a:graphic>
          <a:graphicData uri="http://schemas.openxmlformats.org/drawingml/2006/table">
            <a:tbl>
              <a:tblPr/>
              <a:tblGrid>
                <a:gridCol w="239852"/>
                <a:gridCol w="788088"/>
                <a:gridCol w="848050"/>
                <a:gridCol w="848050"/>
                <a:gridCol w="822352"/>
                <a:gridCol w="1027940"/>
                <a:gridCol w="299816"/>
                <a:gridCol w="548235"/>
                <a:gridCol w="608198"/>
                <a:gridCol w="462573"/>
                <a:gridCol w="430450"/>
                <a:gridCol w="488271"/>
                <a:gridCol w="1550477"/>
                <a:gridCol w="610339"/>
              </a:tblGrid>
              <a:tr h="138649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SNO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Division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Range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Section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Beat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Block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Comp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Class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Change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Area Ha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Latitude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Longitude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VSS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Sanctuary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</a:tr>
              <a:tr h="218541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147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MINIMULURU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929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OF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0.27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17.94028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82.66127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1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458" name="Picture 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5453066" y="1428736"/>
            <a:ext cx="3929090" cy="308300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19459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23844" y="1428736"/>
            <a:ext cx="4572000" cy="31050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95216" y="5072074"/>
          <a:ext cx="9715568" cy="928693"/>
        </p:xfrm>
        <a:graphic>
          <a:graphicData uri="http://schemas.openxmlformats.org/drawingml/2006/table">
            <a:tbl>
              <a:tblPr/>
              <a:tblGrid>
                <a:gridCol w="243432"/>
                <a:gridCol w="799850"/>
                <a:gridCol w="860708"/>
                <a:gridCol w="860708"/>
                <a:gridCol w="834626"/>
                <a:gridCol w="1043282"/>
                <a:gridCol w="304291"/>
                <a:gridCol w="556418"/>
                <a:gridCol w="617276"/>
                <a:gridCol w="469477"/>
                <a:gridCol w="436874"/>
                <a:gridCol w="495559"/>
                <a:gridCol w="1573618"/>
                <a:gridCol w="619449"/>
              </a:tblGrid>
              <a:tr h="127133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SNO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Division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Range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Section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Beat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Block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Comp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Class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Change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Area Ha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Latitude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Longitude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VSS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Sanctuary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</a:tr>
              <a:tr h="200390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148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MINIMULURU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932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MDF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0.23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17.96585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82.67142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00390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149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MINIMULURU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932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MDF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0.22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17.96573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82.67211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00390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150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MINIMULURU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932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MDF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0.43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17.96477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82.67344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00390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151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MINIMULURU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932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MDF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0.14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17.96641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82.67468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1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5453066" y="1428736"/>
            <a:ext cx="3929090" cy="308300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5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23844" y="1428736"/>
            <a:ext cx="4572000" cy="31050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6" name="Table 5"/>
          <p:cNvGraphicFramePr>
            <a:graphicFrameLocks noGrp="1"/>
          </p:cNvGraphicFramePr>
          <p:nvPr/>
        </p:nvGraphicFramePr>
        <p:xfrm>
          <a:off x="95216" y="5072074"/>
          <a:ext cx="9715568" cy="928693"/>
        </p:xfrm>
        <a:graphic>
          <a:graphicData uri="http://schemas.openxmlformats.org/drawingml/2006/table">
            <a:tbl>
              <a:tblPr/>
              <a:tblGrid>
                <a:gridCol w="243432"/>
                <a:gridCol w="799850"/>
                <a:gridCol w="860708"/>
                <a:gridCol w="860708"/>
                <a:gridCol w="834626"/>
                <a:gridCol w="1043282"/>
                <a:gridCol w="304291"/>
                <a:gridCol w="556418"/>
                <a:gridCol w="617276"/>
                <a:gridCol w="469477"/>
                <a:gridCol w="436874"/>
                <a:gridCol w="495559"/>
                <a:gridCol w="1573618"/>
                <a:gridCol w="619449"/>
              </a:tblGrid>
              <a:tr h="127133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SNO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Division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Range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Section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Beat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Block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Comp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Class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Change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Area Ha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Latitude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Longitude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VSS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Sanctuary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</a:tr>
              <a:tr h="200390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148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MINIMULURU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932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MDF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0.23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17.96585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82.67142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00390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149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MINIMULURU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932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MDF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0.22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17.96573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82.67211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00390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150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MINIMULURU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932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MDF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0.43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17.96477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82.67344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00390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151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MINIMULURU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932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MDF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0.14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17.96641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82.67468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146" name="Picture 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309530" y="1285860"/>
            <a:ext cx="4583938" cy="314327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6147" name="Picture 3"/>
          <p:cNvPicPr>
            <a:picLocks noChangeAspect="1" noChangeArrowheads="1"/>
          </p:cNvPicPr>
          <p:nvPr/>
        </p:nvPicPr>
        <p:blipFill>
          <a:blip r:embed="rId3"/>
          <a:srcRect l="5531" r="17042" b="11825"/>
          <a:stretch>
            <a:fillRect/>
          </a:stretch>
        </p:blipFill>
        <p:spPr bwMode="auto">
          <a:xfrm>
            <a:off x="4953000" y="1285860"/>
            <a:ext cx="4632190" cy="314327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238092" y="4714884"/>
          <a:ext cx="9429816" cy="500066"/>
        </p:xfrm>
        <a:graphic>
          <a:graphicData uri="http://schemas.openxmlformats.org/drawingml/2006/table">
            <a:tbl>
              <a:tblPr/>
              <a:tblGrid>
                <a:gridCol w="236273"/>
                <a:gridCol w="776324"/>
                <a:gridCol w="835393"/>
                <a:gridCol w="835393"/>
                <a:gridCol w="810078"/>
                <a:gridCol w="1012597"/>
                <a:gridCol w="295341"/>
                <a:gridCol w="540053"/>
                <a:gridCol w="599121"/>
                <a:gridCol w="455668"/>
                <a:gridCol w="424025"/>
                <a:gridCol w="480984"/>
                <a:gridCol w="1527336"/>
                <a:gridCol w="601230"/>
              </a:tblGrid>
              <a:tr h="179192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SNO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Division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Range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Section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Beat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Block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Comp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Class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Change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Area Ha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Latitude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Longitude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VSS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Sanctuary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</a:tr>
              <a:tr h="320874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15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KONAM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848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NF - SF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Positive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0.73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18.01739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82.82700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1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5453066" y="1428736"/>
            <a:ext cx="3929090" cy="308300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5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23844" y="1428736"/>
            <a:ext cx="4572000" cy="31050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6" name="Table 5"/>
          <p:cNvGraphicFramePr>
            <a:graphicFrameLocks noGrp="1"/>
          </p:cNvGraphicFramePr>
          <p:nvPr/>
        </p:nvGraphicFramePr>
        <p:xfrm>
          <a:off x="95216" y="5072074"/>
          <a:ext cx="9715568" cy="928693"/>
        </p:xfrm>
        <a:graphic>
          <a:graphicData uri="http://schemas.openxmlformats.org/drawingml/2006/table">
            <a:tbl>
              <a:tblPr/>
              <a:tblGrid>
                <a:gridCol w="243432"/>
                <a:gridCol w="799850"/>
                <a:gridCol w="860708"/>
                <a:gridCol w="860708"/>
                <a:gridCol w="834626"/>
                <a:gridCol w="1043282"/>
                <a:gridCol w="304291"/>
                <a:gridCol w="556418"/>
                <a:gridCol w="617276"/>
                <a:gridCol w="469477"/>
                <a:gridCol w="436874"/>
                <a:gridCol w="495559"/>
                <a:gridCol w="1573618"/>
                <a:gridCol w="619449"/>
              </a:tblGrid>
              <a:tr h="127133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SNO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Division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Range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Section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Beat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Block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Comp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Class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Change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Area Ha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Latitude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Longitude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VSS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Sanctuary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</a:tr>
              <a:tr h="200390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148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MINIMULURU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932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MDF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0.23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17.96585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82.67142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00390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149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MINIMULURU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932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MDF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0.22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17.96573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82.67211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00390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150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MINIMULURU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932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MDF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0.43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17.96477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82.67344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00390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151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MINIMULURU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932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MDF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0.14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17.96641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82.67468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1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5453066" y="1428736"/>
            <a:ext cx="3929090" cy="308300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5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23844" y="1428736"/>
            <a:ext cx="4572000" cy="31050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6" name="Table 5"/>
          <p:cNvGraphicFramePr>
            <a:graphicFrameLocks noGrp="1"/>
          </p:cNvGraphicFramePr>
          <p:nvPr/>
        </p:nvGraphicFramePr>
        <p:xfrm>
          <a:off x="95216" y="5072074"/>
          <a:ext cx="9715568" cy="928693"/>
        </p:xfrm>
        <a:graphic>
          <a:graphicData uri="http://schemas.openxmlformats.org/drawingml/2006/table">
            <a:tbl>
              <a:tblPr/>
              <a:tblGrid>
                <a:gridCol w="243432"/>
                <a:gridCol w="799850"/>
                <a:gridCol w="860708"/>
                <a:gridCol w="860708"/>
                <a:gridCol w="834626"/>
                <a:gridCol w="1043282"/>
                <a:gridCol w="304291"/>
                <a:gridCol w="556418"/>
                <a:gridCol w="617276"/>
                <a:gridCol w="469477"/>
                <a:gridCol w="436874"/>
                <a:gridCol w="495559"/>
                <a:gridCol w="1573618"/>
                <a:gridCol w="619449"/>
              </a:tblGrid>
              <a:tr h="127133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SNO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Division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Range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Section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Beat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Block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Comp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Class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Change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Area Ha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Latitude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Longitude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VSS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Sanctuary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</a:tr>
              <a:tr h="200390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148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MINIMULURU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932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MDF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0.23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17.96585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82.67142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00390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149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MINIMULURU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932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MDF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0.22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17.96573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82.67211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00390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150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MINIMULURU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932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MDF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0.43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17.96477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82.67344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00390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151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MINIMULURU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932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MDF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0.14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17.96641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82.67468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1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482" name="Picture 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309530" y="1142984"/>
            <a:ext cx="4572000" cy="291419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20483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095876" y="1142984"/>
            <a:ext cx="4572000" cy="296348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166654" y="4643446"/>
          <a:ext cx="9572691" cy="1143006"/>
        </p:xfrm>
        <a:graphic>
          <a:graphicData uri="http://schemas.openxmlformats.org/drawingml/2006/table">
            <a:tbl>
              <a:tblPr/>
              <a:tblGrid>
                <a:gridCol w="239852"/>
                <a:gridCol w="788088"/>
                <a:gridCol w="848050"/>
                <a:gridCol w="848050"/>
                <a:gridCol w="822352"/>
                <a:gridCol w="1027940"/>
                <a:gridCol w="299816"/>
                <a:gridCol w="548235"/>
                <a:gridCol w="608198"/>
                <a:gridCol w="462573"/>
                <a:gridCol w="430450"/>
                <a:gridCol w="488271"/>
                <a:gridCol w="1550477"/>
                <a:gridCol w="610339"/>
              </a:tblGrid>
              <a:tr h="128701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SNO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Division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Range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Section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Beat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Block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Comp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Class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Change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Area Ha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Latitude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Longitude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VSS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Sanctuary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</a:tr>
              <a:tr h="202861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152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MINIMULURU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932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MDF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1.75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17.97049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82.67387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02861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153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MINIMULURU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932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MDF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0.51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17.97216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82.67146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02861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154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MINIMULURU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932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OF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0.17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17.97406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82.67091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02861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155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MINIMULURU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932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OF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0.51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17.97355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82.66878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02861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156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MINIMULURU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932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NF - SF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Positive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0.13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17.97368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82.66692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238092" y="1785926"/>
            <a:ext cx="4572000" cy="291419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5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095876" y="1785926"/>
            <a:ext cx="4572000" cy="296348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6" name="Table 5"/>
          <p:cNvGraphicFramePr>
            <a:graphicFrameLocks noGrp="1"/>
          </p:cNvGraphicFramePr>
          <p:nvPr/>
        </p:nvGraphicFramePr>
        <p:xfrm>
          <a:off x="166654" y="4929200"/>
          <a:ext cx="9572691" cy="1143006"/>
        </p:xfrm>
        <a:graphic>
          <a:graphicData uri="http://schemas.openxmlformats.org/drawingml/2006/table">
            <a:tbl>
              <a:tblPr/>
              <a:tblGrid>
                <a:gridCol w="239852"/>
                <a:gridCol w="788088"/>
                <a:gridCol w="848050"/>
                <a:gridCol w="848050"/>
                <a:gridCol w="822352"/>
                <a:gridCol w="1027940"/>
                <a:gridCol w="299816"/>
                <a:gridCol w="548235"/>
                <a:gridCol w="608198"/>
                <a:gridCol w="462573"/>
                <a:gridCol w="430450"/>
                <a:gridCol w="488271"/>
                <a:gridCol w="1550477"/>
                <a:gridCol w="610339"/>
              </a:tblGrid>
              <a:tr h="128701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SNO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Division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Range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Section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Beat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Block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Comp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Class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Change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Area Ha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Latitude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Longitude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VSS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Sanctuary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</a:tr>
              <a:tr h="202861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152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MINIMULURU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932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MDF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1.75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17.97049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82.67387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02861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153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MINIMULURU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932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MDF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0.51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17.97216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82.67146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02861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154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MINIMULURU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932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OF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0.17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17.97406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82.67091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02861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155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MINIMULURU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932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OF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0.51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17.97355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82.66878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02861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156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MINIMULURU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932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NF - SF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Positive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0.13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17.97368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82.66692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238092" y="1785926"/>
            <a:ext cx="4572000" cy="291419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5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095876" y="1785926"/>
            <a:ext cx="4572000" cy="296348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6" name="Table 5"/>
          <p:cNvGraphicFramePr>
            <a:graphicFrameLocks noGrp="1"/>
          </p:cNvGraphicFramePr>
          <p:nvPr/>
        </p:nvGraphicFramePr>
        <p:xfrm>
          <a:off x="166654" y="4929200"/>
          <a:ext cx="9572691" cy="1143006"/>
        </p:xfrm>
        <a:graphic>
          <a:graphicData uri="http://schemas.openxmlformats.org/drawingml/2006/table">
            <a:tbl>
              <a:tblPr/>
              <a:tblGrid>
                <a:gridCol w="239852"/>
                <a:gridCol w="788088"/>
                <a:gridCol w="848050"/>
                <a:gridCol w="848050"/>
                <a:gridCol w="822352"/>
                <a:gridCol w="1027940"/>
                <a:gridCol w="299816"/>
                <a:gridCol w="548235"/>
                <a:gridCol w="608198"/>
                <a:gridCol w="462573"/>
                <a:gridCol w="430450"/>
                <a:gridCol w="488271"/>
                <a:gridCol w="1550477"/>
                <a:gridCol w="610339"/>
              </a:tblGrid>
              <a:tr h="128701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SNO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Division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Range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Section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Beat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Block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Comp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Class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Change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Area Ha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Latitude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Longitude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VSS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Sanctuary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</a:tr>
              <a:tr h="202861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152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MINIMULURU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932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MDF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1.75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17.97049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82.67387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02861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153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MINIMULURU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932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MDF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0.51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17.97216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82.67146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02861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154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MINIMULURU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932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OF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0.17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17.97406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82.67091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02861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155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MINIMULURU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932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OF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0.51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17.97355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82.66878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02861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156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MINIMULURU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932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NF - SF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Positive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0.13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17.97368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82.66692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1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238092" y="1357298"/>
            <a:ext cx="4572000" cy="291419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5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095876" y="1357298"/>
            <a:ext cx="4572000" cy="296348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6" name="Table 5"/>
          <p:cNvGraphicFramePr>
            <a:graphicFrameLocks noGrp="1"/>
          </p:cNvGraphicFramePr>
          <p:nvPr/>
        </p:nvGraphicFramePr>
        <p:xfrm>
          <a:off x="166654" y="4643446"/>
          <a:ext cx="9572691" cy="1143006"/>
        </p:xfrm>
        <a:graphic>
          <a:graphicData uri="http://schemas.openxmlformats.org/drawingml/2006/table">
            <a:tbl>
              <a:tblPr/>
              <a:tblGrid>
                <a:gridCol w="239852"/>
                <a:gridCol w="788088"/>
                <a:gridCol w="848050"/>
                <a:gridCol w="848050"/>
                <a:gridCol w="822352"/>
                <a:gridCol w="1027940"/>
                <a:gridCol w="299816"/>
                <a:gridCol w="548235"/>
                <a:gridCol w="608198"/>
                <a:gridCol w="462573"/>
                <a:gridCol w="430450"/>
                <a:gridCol w="488271"/>
                <a:gridCol w="1550477"/>
                <a:gridCol w="610339"/>
              </a:tblGrid>
              <a:tr h="128701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SNO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Division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Range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Section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Beat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Block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Comp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Class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Change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Area Ha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Latitude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Longitude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VSS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Sanctuary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</a:tr>
              <a:tr h="202861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152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MINIMULURU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932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MDF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1.75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17.97049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82.67387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02861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153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MINIMULURU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932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MDF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0.51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17.97216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82.67146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02861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154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MINIMULURU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932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OF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0.17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17.97406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82.67091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02861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155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MINIMULURU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932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OF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0.51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17.97355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82.66878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02861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156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MINIMULURU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932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NF - SF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Positive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0.13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17.97368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82.66692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1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309530" y="1285860"/>
            <a:ext cx="4572000" cy="291419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5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095876" y="1285860"/>
            <a:ext cx="4572000" cy="296348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6" name="Table 5"/>
          <p:cNvGraphicFramePr>
            <a:graphicFrameLocks noGrp="1"/>
          </p:cNvGraphicFramePr>
          <p:nvPr/>
        </p:nvGraphicFramePr>
        <p:xfrm>
          <a:off x="166654" y="4643446"/>
          <a:ext cx="9572691" cy="1143006"/>
        </p:xfrm>
        <a:graphic>
          <a:graphicData uri="http://schemas.openxmlformats.org/drawingml/2006/table">
            <a:tbl>
              <a:tblPr/>
              <a:tblGrid>
                <a:gridCol w="239852"/>
                <a:gridCol w="788088"/>
                <a:gridCol w="848050"/>
                <a:gridCol w="848050"/>
                <a:gridCol w="822352"/>
                <a:gridCol w="1027940"/>
                <a:gridCol w="299816"/>
                <a:gridCol w="548235"/>
                <a:gridCol w="608198"/>
                <a:gridCol w="462573"/>
                <a:gridCol w="430450"/>
                <a:gridCol w="488271"/>
                <a:gridCol w="1550477"/>
                <a:gridCol w="610339"/>
              </a:tblGrid>
              <a:tr h="128701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SNO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Division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Range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Section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Beat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Block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Comp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Class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Change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Area Ha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Latitude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Longitude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VSS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Sanctuary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</a:tr>
              <a:tr h="202861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152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MINIMULURU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932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MDF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1.75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17.97049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82.67387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02861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153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MINIMULURU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932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MDF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0.51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17.97216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82.67146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02861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154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MINIMULURU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932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OF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0.17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17.97406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82.67091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02861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155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MINIMULURU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932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OF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0.51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17.97355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82.66878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02861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156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MINIMULURU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932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NF - SF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Positive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0.13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17.97368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82.66692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1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506" name="Picture 2"/>
          <p:cNvPicPr>
            <a:picLocks noChangeAspect="1" noChangeArrowheads="1"/>
          </p:cNvPicPr>
          <p:nvPr/>
        </p:nvPicPr>
        <p:blipFill>
          <a:blip r:embed="rId2"/>
          <a:srcRect l="3940" t="5501"/>
          <a:stretch>
            <a:fillRect/>
          </a:stretch>
        </p:blipFill>
        <p:spPr bwMode="auto">
          <a:xfrm>
            <a:off x="309530" y="1428736"/>
            <a:ext cx="4572000" cy="322165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21507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024438" y="1428736"/>
            <a:ext cx="4572000" cy="32356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95216" y="5143512"/>
          <a:ext cx="9715568" cy="505994"/>
        </p:xfrm>
        <a:graphic>
          <a:graphicData uri="http://schemas.openxmlformats.org/drawingml/2006/table">
            <a:tbl>
              <a:tblPr/>
              <a:tblGrid>
                <a:gridCol w="243432"/>
                <a:gridCol w="799850"/>
                <a:gridCol w="860708"/>
                <a:gridCol w="860708"/>
                <a:gridCol w="834626"/>
                <a:gridCol w="1043282"/>
                <a:gridCol w="304291"/>
                <a:gridCol w="556418"/>
                <a:gridCol w="617276"/>
                <a:gridCol w="469477"/>
                <a:gridCol w="436874"/>
                <a:gridCol w="495559"/>
                <a:gridCol w="1573618"/>
                <a:gridCol w="619449"/>
              </a:tblGrid>
              <a:tr h="120427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SNO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Division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Range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Section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Beat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Block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Comp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Class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Change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Area Ha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Latitude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Longitude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VSS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Sanctuary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</a:tr>
              <a:tr h="189820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157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MINIMULURU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933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MDF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0.32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17.98010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82.66476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9820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158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MINIMULURU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933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OF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0.19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17.97965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82.66381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1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/>
          <p:cNvPicPr>
            <a:picLocks noChangeAspect="1" noChangeArrowheads="1"/>
          </p:cNvPicPr>
          <p:nvPr/>
        </p:nvPicPr>
        <p:blipFill>
          <a:blip r:embed="rId2"/>
          <a:srcRect l="3940" t="5501"/>
          <a:stretch>
            <a:fillRect/>
          </a:stretch>
        </p:blipFill>
        <p:spPr bwMode="auto">
          <a:xfrm>
            <a:off x="309530" y="1428736"/>
            <a:ext cx="4572000" cy="322165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5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024438" y="1428736"/>
            <a:ext cx="4572000" cy="32356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6" name="Table 5"/>
          <p:cNvGraphicFramePr>
            <a:graphicFrameLocks noGrp="1"/>
          </p:cNvGraphicFramePr>
          <p:nvPr/>
        </p:nvGraphicFramePr>
        <p:xfrm>
          <a:off x="95216" y="5143512"/>
          <a:ext cx="9715568" cy="505994"/>
        </p:xfrm>
        <a:graphic>
          <a:graphicData uri="http://schemas.openxmlformats.org/drawingml/2006/table">
            <a:tbl>
              <a:tblPr/>
              <a:tblGrid>
                <a:gridCol w="243432"/>
                <a:gridCol w="799850"/>
                <a:gridCol w="860708"/>
                <a:gridCol w="860708"/>
                <a:gridCol w="834626"/>
                <a:gridCol w="1043282"/>
                <a:gridCol w="304291"/>
                <a:gridCol w="556418"/>
                <a:gridCol w="617276"/>
                <a:gridCol w="469477"/>
                <a:gridCol w="436874"/>
                <a:gridCol w="495559"/>
                <a:gridCol w="1573618"/>
                <a:gridCol w="619449"/>
              </a:tblGrid>
              <a:tr h="120427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SNO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Division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Range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Section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Beat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Block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Comp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Class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Change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Area Ha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Latitude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Longitude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VSS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Sanctuary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</a:tr>
              <a:tr h="189820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157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MINIMULURU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933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MDF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0.32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17.98010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82.66476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9820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158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MINIMULURU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933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OF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0.19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17.97965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82.66381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1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2530" name="Picture 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380968" y="1357298"/>
            <a:ext cx="4572000" cy="325607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22531" name="Picture 3"/>
          <p:cNvPicPr>
            <a:picLocks noChangeAspect="1" noChangeArrowheads="1"/>
          </p:cNvPicPr>
          <p:nvPr/>
        </p:nvPicPr>
        <p:blipFill>
          <a:blip r:embed="rId3"/>
          <a:srcRect b="5060"/>
          <a:stretch>
            <a:fillRect/>
          </a:stretch>
        </p:blipFill>
        <p:spPr bwMode="auto">
          <a:xfrm>
            <a:off x="5095876" y="1357298"/>
            <a:ext cx="4572000" cy="32147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166654" y="5357826"/>
          <a:ext cx="9501253" cy="357190"/>
        </p:xfrm>
        <a:graphic>
          <a:graphicData uri="http://schemas.openxmlformats.org/drawingml/2006/table">
            <a:tbl>
              <a:tblPr/>
              <a:tblGrid>
                <a:gridCol w="238062"/>
                <a:gridCol w="782206"/>
                <a:gridCol w="841722"/>
                <a:gridCol w="841722"/>
                <a:gridCol w="816215"/>
                <a:gridCol w="1020269"/>
                <a:gridCol w="297579"/>
                <a:gridCol w="544144"/>
                <a:gridCol w="603659"/>
                <a:gridCol w="459121"/>
                <a:gridCol w="427237"/>
                <a:gridCol w="484627"/>
                <a:gridCol w="1538906"/>
                <a:gridCol w="605784"/>
              </a:tblGrid>
              <a:tr h="138649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SNO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Division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Range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Section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Beat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Block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Comp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Class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Change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Area Ha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Latitude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Longitude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VSS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Sanctuary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</a:tr>
              <a:tr h="218541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159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MINIMULURU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933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MDF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0.29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17.97662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82.66003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309530" y="1285860"/>
            <a:ext cx="4583938" cy="314327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5" name="Picture 3"/>
          <p:cNvPicPr>
            <a:picLocks noChangeAspect="1" noChangeArrowheads="1"/>
          </p:cNvPicPr>
          <p:nvPr/>
        </p:nvPicPr>
        <p:blipFill>
          <a:blip r:embed="rId3"/>
          <a:srcRect l="5531" r="17042" b="11825"/>
          <a:stretch>
            <a:fillRect/>
          </a:stretch>
        </p:blipFill>
        <p:spPr bwMode="auto">
          <a:xfrm>
            <a:off x="4953000" y="1285860"/>
            <a:ext cx="4632190" cy="314327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6" name="Table 5"/>
          <p:cNvGraphicFramePr>
            <a:graphicFrameLocks noGrp="1"/>
          </p:cNvGraphicFramePr>
          <p:nvPr/>
        </p:nvGraphicFramePr>
        <p:xfrm>
          <a:off x="309530" y="4714884"/>
          <a:ext cx="9501253" cy="500066"/>
        </p:xfrm>
        <a:graphic>
          <a:graphicData uri="http://schemas.openxmlformats.org/drawingml/2006/table">
            <a:tbl>
              <a:tblPr/>
              <a:tblGrid>
                <a:gridCol w="238063"/>
                <a:gridCol w="782206"/>
                <a:gridCol w="841722"/>
                <a:gridCol w="841722"/>
                <a:gridCol w="816215"/>
                <a:gridCol w="1020269"/>
                <a:gridCol w="297579"/>
                <a:gridCol w="544144"/>
                <a:gridCol w="603659"/>
                <a:gridCol w="459120"/>
                <a:gridCol w="427237"/>
                <a:gridCol w="484627"/>
                <a:gridCol w="1538906"/>
                <a:gridCol w="605784"/>
              </a:tblGrid>
              <a:tr h="194108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SNO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Division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Range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Section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Beat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Block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Comp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Class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Change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Area Ha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Latitude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Longitude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VSS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Sanctuary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</a:tr>
              <a:tr h="305958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16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KONAM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848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OF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0.29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18.01733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82.82867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1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3554" name="Picture 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452406" y="1357298"/>
            <a:ext cx="4410075" cy="38385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23555" name="Picture 3"/>
          <p:cNvPicPr>
            <a:picLocks noChangeAspect="1" noChangeArrowheads="1"/>
          </p:cNvPicPr>
          <p:nvPr/>
        </p:nvPicPr>
        <p:blipFill>
          <a:blip r:embed="rId3"/>
          <a:srcRect l="2414" t="8562" r="5887"/>
          <a:stretch>
            <a:fillRect/>
          </a:stretch>
        </p:blipFill>
        <p:spPr bwMode="auto">
          <a:xfrm>
            <a:off x="5167314" y="1357298"/>
            <a:ext cx="4524372" cy="381476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166654" y="5500702"/>
          <a:ext cx="9429818" cy="428628"/>
        </p:xfrm>
        <a:graphic>
          <a:graphicData uri="http://schemas.openxmlformats.org/drawingml/2006/table">
            <a:tbl>
              <a:tblPr/>
              <a:tblGrid>
                <a:gridCol w="236272"/>
                <a:gridCol w="776325"/>
                <a:gridCol w="835393"/>
                <a:gridCol w="835393"/>
                <a:gridCol w="810078"/>
                <a:gridCol w="1012598"/>
                <a:gridCol w="295342"/>
                <a:gridCol w="540053"/>
                <a:gridCol w="599121"/>
                <a:gridCol w="455669"/>
                <a:gridCol w="424025"/>
                <a:gridCol w="480984"/>
                <a:gridCol w="1527335"/>
                <a:gridCol w="601230"/>
              </a:tblGrid>
              <a:tr h="166378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SNO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Division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Range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Section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Beat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Block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Comp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Class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Change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Area Ha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Latitude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Longitude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VSS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Sanctuary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</a:tr>
              <a:tr h="262250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160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MINIMULURU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933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OF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0.60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17.97647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82.66555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1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4578" name="Picture 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1238224" y="1571612"/>
            <a:ext cx="3333750" cy="2457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24579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381628" y="1571612"/>
            <a:ext cx="3476625" cy="23907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238092" y="4572009"/>
          <a:ext cx="9501253" cy="357190"/>
        </p:xfrm>
        <a:graphic>
          <a:graphicData uri="http://schemas.openxmlformats.org/drawingml/2006/table">
            <a:tbl>
              <a:tblPr/>
              <a:tblGrid>
                <a:gridCol w="238063"/>
                <a:gridCol w="782207"/>
                <a:gridCol w="841722"/>
                <a:gridCol w="841722"/>
                <a:gridCol w="816215"/>
                <a:gridCol w="1020268"/>
                <a:gridCol w="297579"/>
                <a:gridCol w="544144"/>
                <a:gridCol w="603659"/>
                <a:gridCol w="459120"/>
                <a:gridCol w="427237"/>
                <a:gridCol w="484627"/>
                <a:gridCol w="1538906"/>
                <a:gridCol w="605784"/>
              </a:tblGrid>
              <a:tr h="127995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SNO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Division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Range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Section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Beat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Block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Comp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Class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Change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Area Ha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Latitude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Longitude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VSS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Sanctuary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</a:tr>
              <a:tr h="229195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161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MINIMULURU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933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OF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0.11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17.97595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82.67215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1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5602" name="Picture 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1023910" y="1571612"/>
            <a:ext cx="3381375" cy="30575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25603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595942" y="1571612"/>
            <a:ext cx="3048000" cy="29241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166654" y="5072074"/>
          <a:ext cx="9429818" cy="357190"/>
        </p:xfrm>
        <a:graphic>
          <a:graphicData uri="http://schemas.openxmlformats.org/drawingml/2006/table">
            <a:tbl>
              <a:tblPr/>
              <a:tblGrid>
                <a:gridCol w="236272"/>
                <a:gridCol w="776325"/>
                <a:gridCol w="835393"/>
                <a:gridCol w="835393"/>
                <a:gridCol w="810078"/>
                <a:gridCol w="1012598"/>
                <a:gridCol w="295342"/>
                <a:gridCol w="540053"/>
                <a:gridCol w="599121"/>
                <a:gridCol w="455669"/>
                <a:gridCol w="424025"/>
                <a:gridCol w="480984"/>
                <a:gridCol w="1527335"/>
                <a:gridCol w="601230"/>
              </a:tblGrid>
              <a:tr h="138649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SNO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Division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Range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Section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Beat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Block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Comp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Class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Change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Area Ha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Latitude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Longitude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VSS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Sanctuary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</a:tr>
              <a:tr h="218541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162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MINIMULURU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933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MDF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0.12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17.97774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82.67814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1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6626" name="Picture 2"/>
          <p:cNvPicPr>
            <a:picLocks noChangeAspect="1" noChangeArrowheads="1"/>
          </p:cNvPicPr>
          <p:nvPr/>
        </p:nvPicPr>
        <p:blipFill>
          <a:blip r:embed="rId2"/>
          <a:srcRect r="5520"/>
          <a:stretch>
            <a:fillRect/>
          </a:stretch>
        </p:blipFill>
        <p:spPr bwMode="auto">
          <a:xfrm>
            <a:off x="666720" y="1000108"/>
            <a:ext cx="3657600" cy="29019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26627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4953000" y="1000107"/>
            <a:ext cx="3850349" cy="289864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166654" y="4500570"/>
          <a:ext cx="9501253" cy="357190"/>
        </p:xfrm>
        <a:graphic>
          <a:graphicData uri="http://schemas.openxmlformats.org/drawingml/2006/table">
            <a:tbl>
              <a:tblPr/>
              <a:tblGrid>
                <a:gridCol w="238062"/>
                <a:gridCol w="782206"/>
                <a:gridCol w="841722"/>
                <a:gridCol w="841722"/>
                <a:gridCol w="816215"/>
                <a:gridCol w="1020269"/>
                <a:gridCol w="297579"/>
                <a:gridCol w="544144"/>
                <a:gridCol w="603659"/>
                <a:gridCol w="459121"/>
                <a:gridCol w="427237"/>
                <a:gridCol w="484627"/>
                <a:gridCol w="1538906"/>
                <a:gridCol w="605784"/>
              </a:tblGrid>
              <a:tr h="138649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SNO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Division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Range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Section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Beat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Block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Comp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Class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Change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Area Ha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Latitude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Longitude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VSS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Sanctuary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</a:tr>
              <a:tr h="218541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163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MINIMULURU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934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MDF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0.69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17.98481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82.65753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1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7650" name="Picture 2"/>
          <p:cNvPicPr>
            <a:picLocks noChangeAspect="1" noChangeArrowheads="1"/>
          </p:cNvPicPr>
          <p:nvPr/>
        </p:nvPicPr>
        <p:blipFill>
          <a:blip r:embed="rId2"/>
          <a:srcRect b="6098"/>
          <a:stretch>
            <a:fillRect/>
          </a:stretch>
        </p:blipFill>
        <p:spPr bwMode="auto">
          <a:xfrm>
            <a:off x="952472" y="1200159"/>
            <a:ext cx="3619500" cy="330041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27651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238752" y="1214422"/>
            <a:ext cx="3609975" cy="32289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166654" y="4929198"/>
          <a:ext cx="9572691" cy="357190"/>
        </p:xfrm>
        <a:graphic>
          <a:graphicData uri="http://schemas.openxmlformats.org/drawingml/2006/table">
            <a:tbl>
              <a:tblPr/>
              <a:tblGrid>
                <a:gridCol w="239852"/>
                <a:gridCol w="788088"/>
                <a:gridCol w="848050"/>
                <a:gridCol w="848050"/>
                <a:gridCol w="822352"/>
                <a:gridCol w="1027940"/>
                <a:gridCol w="299816"/>
                <a:gridCol w="548235"/>
                <a:gridCol w="608198"/>
                <a:gridCol w="462573"/>
                <a:gridCol w="430450"/>
                <a:gridCol w="488271"/>
                <a:gridCol w="1550477"/>
                <a:gridCol w="610339"/>
              </a:tblGrid>
              <a:tr h="138649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SNO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Division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Range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Section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Beat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Block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Comp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Class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Change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Area Ha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Latitude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Longitude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VSS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Sanctuary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</a:tr>
              <a:tr h="218541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164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MINIMULURU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935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MDF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0.25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17.99082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82.65473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1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8674" name="Picture 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380968" y="1214422"/>
            <a:ext cx="4305300" cy="38385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28675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4953000" y="1214422"/>
            <a:ext cx="4683760" cy="384048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166654" y="5429264"/>
          <a:ext cx="9501253" cy="357190"/>
        </p:xfrm>
        <a:graphic>
          <a:graphicData uri="http://schemas.openxmlformats.org/drawingml/2006/table">
            <a:tbl>
              <a:tblPr/>
              <a:tblGrid>
                <a:gridCol w="238062"/>
                <a:gridCol w="782206"/>
                <a:gridCol w="841722"/>
                <a:gridCol w="841722"/>
                <a:gridCol w="816215"/>
                <a:gridCol w="1020269"/>
                <a:gridCol w="297579"/>
                <a:gridCol w="544144"/>
                <a:gridCol w="603659"/>
                <a:gridCol w="459121"/>
                <a:gridCol w="427237"/>
                <a:gridCol w="484627"/>
                <a:gridCol w="1538906"/>
                <a:gridCol w="605784"/>
              </a:tblGrid>
              <a:tr h="138649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SNO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Division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Range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Section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Beat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Block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Comp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Class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Change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Area Ha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Latitude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Longitude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VSS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Sanctuary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</a:tr>
              <a:tr h="218541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165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MINIMULURU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935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NF - SF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Positive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0.44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17.99144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82.64837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1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9698" name="Picture 2"/>
          <p:cNvPicPr>
            <a:picLocks noChangeAspect="1" noChangeArrowheads="1"/>
          </p:cNvPicPr>
          <p:nvPr/>
        </p:nvPicPr>
        <p:blipFill>
          <a:blip r:embed="rId2"/>
          <a:srcRect t="6237" b="1766"/>
          <a:stretch>
            <a:fillRect/>
          </a:stretch>
        </p:blipFill>
        <p:spPr bwMode="auto">
          <a:xfrm>
            <a:off x="238092" y="1784595"/>
            <a:ext cx="4572000" cy="221590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29699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4953000" y="1784595"/>
            <a:ext cx="4572000" cy="21937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166654" y="4500570"/>
          <a:ext cx="9572691" cy="716031"/>
        </p:xfrm>
        <a:graphic>
          <a:graphicData uri="http://schemas.openxmlformats.org/drawingml/2006/table">
            <a:tbl>
              <a:tblPr/>
              <a:tblGrid>
                <a:gridCol w="239852"/>
                <a:gridCol w="788088"/>
                <a:gridCol w="848050"/>
                <a:gridCol w="848050"/>
                <a:gridCol w="822352"/>
                <a:gridCol w="1027940"/>
                <a:gridCol w="299816"/>
                <a:gridCol w="548235"/>
                <a:gridCol w="608198"/>
                <a:gridCol w="462573"/>
                <a:gridCol w="430450"/>
                <a:gridCol w="488271"/>
                <a:gridCol w="1550477"/>
                <a:gridCol w="610339"/>
              </a:tblGrid>
              <a:tr h="124702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SNO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Division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Range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Section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Beat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Block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Comp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Class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Change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Area Ha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Latitude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Longitude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VSS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Sanctuary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</a:tr>
              <a:tr h="196559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166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MINIMULURU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935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OF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0.14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17.98760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82.65092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96559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167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MINIMULURU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935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MDF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0.03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17.98707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82.64998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96559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168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MINIMULURU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935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OF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0.57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17.98747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82.64807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1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/>
          <p:cNvPicPr>
            <a:picLocks noChangeAspect="1" noChangeArrowheads="1"/>
          </p:cNvPicPr>
          <p:nvPr/>
        </p:nvPicPr>
        <p:blipFill>
          <a:blip r:embed="rId2"/>
          <a:srcRect t="6237" b="1766"/>
          <a:stretch>
            <a:fillRect/>
          </a:stretch>
        </p:blipFill>
        <p:spPr bwMode="auto">
          <a:xfrm>
            <a:off x="238092" y="1714488"/>
            <a:ext cx="4572000" cy="221590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5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4953000" y="1714488"/>
            <a:ext cx="4572000" cy="21937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6" name="Table 5"/>
          <p:cNvGraphicFramePr>
            <a:graphicFrameLocks noGrp="1"/>
          </p:cNvGraphicFramePr>
          <p:nvPr/>
        </p:nvGraphicFramePr>
        <p:xfrm>
          <a:off x="166654" y="4500570"/>
          <a:ext cx="9572691" cy="716031"/>
        </p:xfrm>
        <a:graphic>
          <a:graphicData uri="http://schemas.openxmlformats.org/drawingml/2006/table">
            <a:tbl>
              <a:tblPr/>
              <a:tblGrid>
                <a:gridCol w="239852"/>
                <a:gridCol w="788088"/>
                <a:gridCol w="848050"/>
                <a:gridCol w="848050"/>
                <a:gridCol w="822352"/>
                <a:gridCol w="1027940"/>
                <a:gridCol w="299816"/>
                <a:gridCol w="548235"/>
                <a:gridCol w="608198"/>
                <a:gridCol w="462573"/>
                <a:gridCol w="430450"/>
                <a:gridCol w="488271"/>
                <a:gridCol w="1550477"/>
                <a:gridCol w="610339"/>
              </a:tblGrid>
              <a:tr h="124702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SNO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Division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Range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Section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Beat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Block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Comp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Class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Change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Area Ha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Latitude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Longitude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VSS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Sanctuary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</a:tr>
              <a:tr h="196559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166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MINIMULURU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935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OF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0.14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17.98760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82.65092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96559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167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MINIMULURU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935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MDF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0.03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17.98707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82.64998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96559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168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MINIMULURU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935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OF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0.57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17.98747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82.64807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1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/>
          <p:cNvPicPr>
            <a:picLocks noChangeAspect="1" noChangeArrowheads="1"/>
          </p:cNvPicPr>
          <p:nvPr/>
        </p:nvPicPr>
        <p:blipFill>
          <a:blip r:embed="rId2"/>
          <a:srcRect t="6237" b="1766"/>
          <a:stretch>
            <a:fillRect/>
          </a:stretch>
        </p:blipFill>
        <p:spPr bwMode="auto">
          <a:xfrm>
            <a:off x="238092" y="1714488"/>
            <a:ext cx="4572000" cy="221590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5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4953000" y="1714488"/>
            <a:ext cx="4572000" cy="21937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6" name="Table 5"/>
          <p:cNvGraphicFramePr>
            <a:graphicFrameLocks noGrp="1"/>
          </p:cNvGraphicFramePr>
          <p:nvPr/>
        </p:nvGraphicFramePr>
        <p:xfrm>
          <a:off x="166654" y="4500570"/>
          <a:ext cx="9572691" cy="716031"/>
        </p:xfrm>
        <a:graphic>
          <a:graphicData uri="http://schemas.openxmlformats.org/drawingml/2006/table">
            <a:tbl>
              <a:tblPr/>
              <a:tblGrid>
                <a:gridCol w="239852"/>
                <a:gridCol w="788088"/>
                <a:gridCol w="848050"/>
                <a:gridCol w="848050"/>
                <a:gridCol w="822352"/>
                <a:gridCol w="1027940"/>
                <a:gridCol w="299816"/>
                <a:gridCol w="548235"/>
                <a:gridCol w="608198"/>
                <a:gridCol w="462573"/>
                <a:gridCol w="430450"/>
                <a:gridCol w="488271"/>
                <a:gridCol w="1550477"/>
                <a:gridCol w="610339"/>
              </a:tblGrid>
              <a:tr h="124702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SNO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Division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Range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Section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Beat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Block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Comp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Class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Change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Area Ha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Latitude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Longitude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VSS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Sanctuary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</a:tr>
              <a:tr h="196559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166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MINIMULURU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935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OF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0.14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17.98760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82.65092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96559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167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MINIMULURU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935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MDF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0.03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17.98707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82.64998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96559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168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MINIMULURU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935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OF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0.57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17.98747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82.64807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1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722" name="Picture 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1381100" y="1500174"/>
            <a:ext cx="3429000" cy="36480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30723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310190" y="1500174"/>
            <a:ext cx="3562350" cy="36671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95216" y="5572140"/>
          <a:ext cx="9501253" cy="357190"/>
        </p:xfrm>
        <a:graphic>
          <a:graphicData uri="http://schemas.openxmlformats.org/drawingml/2006/table">
            <a:tbl>
              <a:tblPr/>
              <a:tblGrid>
                <a:gridCol w="238062"/>
                <a:gridCol w="782206"/>
                <a:gridCol w="841722"/>
                <a:gridCol w="841722"/>
                <a:gridCol w="816215"/>
                <a:gridCol w="1020269"/>
                <a:gridCol w="297579"/>
                <a:gridCol w="544144"/>
                <a:gridCol w="603659"/>
                <a:gridCol w="459121"/>
                <a:gridCol w="427237"/>
                <a:gridCol w="484627"/>
                <a:gridCol w="1538906"/>
                <a:gridCol w="605784"/>
              </a:tblGrid>
              <a:tr h="138649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SNO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Division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Range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Section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Beat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Block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Comp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Class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Change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Area Ha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Latitude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Longitude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VSS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Sanctuary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</a:tr>
              <a:tr h="218541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169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MINIMULURU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935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0.28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17.98589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82.64505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170" name="Picture 2"/>
          <p:cNvPicPr>
            <a:picLocks noChangeAspect="1" noChangeArrowheads="1"/>
          </p:cNvPicPr>
          <p:nvPr/>
        </p:nvPicPr>
        <p:blipFill>
          <a:blip r:embed="rId2"/>
          <a:srcRect t="1627"/>
          <a:stretch>
            <a:fillRect/>
          </a:stretch>
        </p:blipFill>
        <p:spPr bwMode="auto">
          <a:xfrm>
            <a:off x="4953000" y="1000108"/>
            <a:ext cx="4357717" cy="43181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7171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309530" y="1000108"/>
            <a:ext cx="4035425" cy="43656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238092" y="5500702"/>
          <a:ext cx="9429819" cy="500066"/>
        </p:xfrm>
        <a:graphic>
          <a:graphicData uri="http://schemas.openxmlformats.org/drawingml/2006/table">
            <a:tbl>
              <a:tblPr/>
              <a:tblGrid>
                <a:gridCol w="236273"/>
                <a:gridCol w="776326"/>
                <a:gridCol w="835394"/>
                <a:gridCol w="835394"/>
                <a:gridCol w="810078"/>
                <a:gridCol w="1012597"/>
                <a:gridCol w="295341"/>
                <a:gridCol w="540053"/>
                <a:gridCol w="599121"/>
                <a:gridCol w="455668"/>
                <a:gridCol w="424025"/>
                <a:gridCol w="480984"/>
                <a:gridCol w="1527335"/>
                <a:gridCol w="601230"/>
              </a:tblGrid>
              <a:tr h="194108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SNO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Division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Range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Section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Beat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Block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Comp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Class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Change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Area Ha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Latitude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Longitude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VSS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Sanctuary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</a:tr>
              <a:tr h="305958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KONAM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850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NF - SF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Positive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0.18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17.99447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82.81683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1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1746" name="Picture 2"/>
          <p:cNvPicPr>
            <a:picLocks noChangeAspect="1" noChangeArrowheads="1"/>
          </p:cNvPicPr>
          <p:nvPr/>
        </p:nvPicPr>
        <p:blipFill>
          <a:blip r:embed="rId2"/>
          <a:srcRect t="2009"/>
          <a:stretch>
            <a:fillRect/>
          </a:stretch>
        </p:blipFill>
        <p:spPr bwMode="auto">
          <a:xfrm>
            <a:off x="238092" y="1000108"/>
            <a:ext cx="4572000" cy="34845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31747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167346" y="1000108"/>
            <a:ext cx="4572000" cy="344365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166654" y="4929198"/>
          <a:ext cx="9572691" cy="716031"/>
        </p:xfrm>
        <a:graphic>
          <a:graphicData uri="http://schemas.openxmlformats.org/drawingml/2006/table">
            <a:tbl>
              <a:tblPr/>
              <a:tblGrid>
                <a:gridCol w="239852"/>
                <a:gridCol w="788088"/>
                <a:gridCol w="848050"/>
                <a:gridCol w="848050"/>
                <a:gridCol w="822352"/>
                <a:gridCol w="1027940"/>
                <a:gridCol w="299816"/>
                <a:gridCol w="548235"/>
                <a:gridCol w="608198"/>
                <a:gridCol w="462573"/>
                <a:gridCol w="430450"/>
                <a:gridCol w="488271"/>
                <a:gridCol w="1550477"/>
                <a:gridCol w="610339"/>
              </a:tblGrid>
              <a:tr h="124702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SNO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Division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Range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Section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Beat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Block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Comp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Class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Change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Area Ha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Latitude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Longitude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VSS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Sanctuary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</a:tr>
              <a:tr h="196559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170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MINIMULURU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936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1.08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17.99982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82.65715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96559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171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MINIMULURU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936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OF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0.07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17.99893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82.65700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96559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172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MINIMULURU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936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MDF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0.10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17.99917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82.65618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1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238092" y="928670"/>
            <a:ext cx="4572000" cy="3556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5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4881562" y="1000108"/>
            <a:ext cx="4572000" cy="344365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6" name="Table 5"/>
          <p:cNvGraphicFramePr>
            <a:graphicFrameLocks noGrp="1"/>
          </p:cNvGraphicFramePr>
          <p:nvPr/>
        </p:nvGraphicFramePr>
        <p:xfrm>
          <a:off x="166654" y="4929198"/>
          <a:ext cx="9572691" cy="716031"/>
        </p:xfrm>
        <a:graphic>
          <a:graphicData uri="http://schemas.openxmlformats.org/drawingml/2006/table">
            <a:tbl>
              <a:tblPr/>
              <a:tblGrid>
                <a:gridCol w="239852"/>
                <a:gridCol w="788088"/>
                <a:gridCol w="848050"/>
                <a:gridCol w="848050"/>
                <a:gridCol w="822352"/>
                <a:gridCol w="1027940"/>
                <a:gridCol w="299816"/>
                <a:gridCol w="548235"/>
                <a:gridCol w="608198"/>
                <a:gridCol w="462573"/>
                <a:gridCol w="430450"/>
                <a:gridCol w="488271"/>
                <a:gridCol w="1550477"/>
                <a:gridCol w="610339"/>
              </a:tblGrid>
              <a:tr h="124702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SNO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Division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Range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Section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Beat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Block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Comp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Class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Change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Area Ha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Latitude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Longitude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VSS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Sanctuary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</a:tr>
              <a:tr h="196559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170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MINIMULURU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936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1.08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17.99982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82.65715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96559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171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MINIMULURU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936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OF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0.07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17.99893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82.65700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96559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172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MINIMULURU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936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MDF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0.10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17.99917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82.65618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1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238092" y="928670"/>
            <a:ext cx="4572000" cy="3556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5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4881562" y="1000108"/>
            <a:ext cx="4572000" cy="344365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6" name="Table 5"/>
          <p:cNvGraphicFramePr>
            <a:graphicFrameLocks noGrp="1"/>
          </p:cNvGraphicFramePr>
          <p:nvPr/>
        </p:nvGraphicFramePr>
        <p:xfrm>
          <a:off x="166654" y="4929198"/>
          <a:ext cx="9572691" cy="716031"/>
        </p:xfrm>
        <a:graphic>
          <a:graphicData uri="http://schemas.openxmlformats.org/drawingml/2006/table">
            <a:tbl>
              <a:tblPr/>
              <a:tblGrid>
                <a:gridCol w="239852"/>
                <a:gridCol w="788088"/>
                <a:gridCol w="848050"/>
                <a:gridCol w="848050"/>
                <a:gridCol w="822352"/>
                <a:gridCol w="1027940"/>
                <a:gridCol w="299816"/>
                <a:gridCol w="548235"/>
                <a:gridCol w="608198"/>
                <a:gridCol w="462573"/>
                <a:gridCol w="430450"/>
                <a:gridCol w="488271"/>
                <a:gridCol w="1550477"/>
                <a:gridCol w="610339"/>
              </a:tblGrid>
              <a:tr h="124702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SNO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Division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Range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Section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Beat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Block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Comp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Class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Change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Area Ha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Latitude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Longitude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VSS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Sanctuary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</a:tr>
              <a:tr h="196559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170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MINIMULURU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936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1.08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17.99982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82.65715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96559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171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MINIMULURU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936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OF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0.07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17.99893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82.65700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96559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172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MINIMULURU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936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MDF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0.10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17.99917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82.65618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1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2770" name="Picture 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809596" y="1571612"/>
            <a:ext cx="4152900" cy="27717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32771" name="Picture 3"/>
          <p:cNvPicPr>
            <a:picLocks noChangeAspect="1" noChangeArrowheads="1"/>
          </p:cNvPicPr>
          <p:nvPr/>
        </p:nvPicPr>
        <p:blipFill>
          <a:blip r:embed="rId3"/>
          <a:srcRect t="2534"/>
          <a:stretch>
            <a:fillRect/>
          </a:stretch>
        </p:blipFill>
        <p:spPr bwMode="auto">
          <a:xfrm>
            <a:off x="5238752" y="1571612"/>
            <a:ext cx="4381500" cy="27479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166654" y="4786322"/>
          <a:ext cx="9501253" cy="357190"/>
        </p:xfrm>
        <a:graphic>
          <a:graphicData uri="http://schemas.openxmlformats.org/drawingml/2006/table">
            <a:tbl>
              <a:tblPr/>
              <a:tblGrid>
                <a:gridCol w="238062"/>
                <a:gridCol w="782206"/>
                <a:gridCol w="841722"/>
                <a:gridCol w="841722"/>
                <a:gridCol w="816215"/>
                <a:gridCol w="1020269"/>
                <a:gridCol w="297579"/>
                <a:gridCol w="544144"/>
                <a:gridCol w="603659"/>
                <a:gridCol w="459121"/>
                <a:gridCol w="427237"/>
                <a:gridCol w="484627"/>
                <a:gridCol w="1538906"/>
                <a:gridCol w="605784"/>
              </a:tblGrid>
              <a:tr h="138649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SNO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Division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Range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Section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Beat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Block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Comp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Class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Change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Area Ha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Latitude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Longitude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VSS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Sanctuary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</a:tr>
              <a:tr h="218541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173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MINIMULURU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936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OF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0.17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17.99564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82.65678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1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3794" name="Picture 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1023910" y="1785926"/>
            <a:ext cx="3295650" cy="22383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33795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881694" y="1785926"/>
            <a:ext cx="3152685" cy="224028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166654" y="4643447"/>
          <a:ext cx="9501253" cy="301187"/>
        </p:xfrm>
        <a:graphic>
          <a:graphicData uri="http://schemas.openxmlformats.org/drawingml/2006/table">
            <a:tbl>
              <a:tblPr/>
              <a:tblGrid>
                <a:gridCol w="238062"/>
                <a:gridCol w="782206"/>
                <a:gridCol w="841722"/>
                <a:gridCol w="841722"/>
                <a:gridCol w="816215"/>
                <a:gridCol w="1020269"/>
                <a:gridCol w="297579"/>
                <a:gridCol w="544144"/>
                <a:gridCol w="603659"/>
                <a:gridCol w="459121"/>
                <a:gridCol w="427237"/>
                <a:gridCol w="484627"/>
                <a:gridCol w="1538906"/>
                <a:gridCol w="605784"/>
              </a:tblGrid>
              <a:tr h="110919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SNO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Division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Range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Section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Beat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Block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Comp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Class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Change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Area Ha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Latitude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Longitude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VSS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Sanctuary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</a:tr>
              <a:tr h="174833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174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MINIMULURU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936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NF - SF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Positive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0.13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17.99339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82.65479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1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4818" name="Picture 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1666852" y="1500174"/>
            <a:ext cx="2581275" cy="3352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34819" name="Picture 3"/>
          <p:cNvPicPr>
            <a:picLocks noChangeAspect="1" noChangeArrowheads="1"/>
          </p:cNvPicPr>
          <p:nvPr/>
        </p:nvPicPr>
        <p:blipFill>
          <a:blip r:embed="rId3"/>
          <a:srcRect l="12129" t="7009" r="15094" b="8878"/>
          <a:stretch>
            <a:fillRect/>
          </a:stretch>
        </p:blipFill>
        <p:spPr bwMode="auto">
          <a:xfrm>
            <a:off x="5310190" y="1428736"/>
            <a:ext cx="2516886" cy="335584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166654" y="5286388"/>
          <a:ext cx="9572691" cy="505994"/>
        </p:xfrm>
        <a:graphic>
          <a:graphicData uri="http://schemas.openxmlformats.org/drawingml/2006/table">
            <a:tbl>
              <a:tblPr/>
              <a:tblGrid>
                <a:gridCol w="239852"/>
                <a:gridCol w="788088"/>
                <a:gridCol w="848050"/>
                <a:gridCol w="848050"/>
                <a:gridCol w="822352"/>
                <a:gridCol w="1027940"/>
                <a:gridCol w="299816"/>
                <a:gridCol w="548235"/>
                <a:gridCol w="608198"/>
                <a:gridCol w="462573"/>
                <a:gridCol w="430450"/>
                <a:gridCol w="488271"/>
                <a:gridCol w="1550477"/>
                <a:gridCol w="610339"/>
              </a:tblGrid>
              <a:tr h="120427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SNO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Division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Range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Section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Beat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Block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Comp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Class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Change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Area Ha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Latitude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Longitude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VSS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Sanctuary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</a:tr>
              <a:tr h="189820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175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MINIMULURU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936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0.14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18.00584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82.65511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9820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176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MINIMULURU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936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OF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0.27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18.00507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82.65522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1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1666852" y="1500174"/>
            <a:ext cx="2581275" cy="3352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5" name="Picture 3"/>
          <p:cNvPicPr>
            <a:picLocks noChangeAspect="1" noChangeArrowheads="1"/>
          </p:cNvPicPr>
          <p:nvPr/>
        </p:nvPicPr>
        <p:blipFill>
          <a:blip r:embed="rId3"/>
          <a:srcRect l="12129" t="7009" r="15094" b="8878"/>
          <a:stretch>
            <a:fillRect/>
          </a:stretch>
        </p:blipFill>
        <p:spPr bwMode="auto">
          <a:xfrm>
            <a:off x="5310190" y="1428736"/>
            <a:ext cx="2516886" cy="335584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6" name="Table 5"/>
          <p:cNvGraphicFramePr>
            <a:graphicFrameLocks noGrp="1"/>
          </p:cNvGraphicFramePr>
          <p:nvPr/>
        </p:nvGraphicFramePr>
        <p:xfrm>
          <a:off x="166654" y="5286388"/>
          <a:ext cx="9572691" cy="505994"/>
        </p:xfrm>
        <a:graphic>
          <a:graphicData uri="http://schemas.openxmlformats.org/drawingml/2006/table">
            <a:tbl>
              <a:tblPr/>
              <a:tblGrid>
                <a:gridCol w="239852"/>
                <a:gridCol w="788088"/>
                <a:gridCol w="848050"/>
                <a:gridCol w="848050"/>
                <a:gridCol w="822352"/>
                <a:gridCol w="1027940"/>
                <a:gridCol w="299816"/>
                <a:gridCol w="548235"/>
                <a:gridCol w="608198"/>
                <a:gridCol w="462573"/>
                <a:gridCol w="430450"/>
                <a:gridCol w="488271"/>
                <a:gridCol w="1550477"/>
                <a:gridCol w="610339"/>
              </a:tblGrid>
              <a:tr h="120427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SNO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Division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Range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Section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Beat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Block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Comp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Class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Change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Area Ha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Latitude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Longitude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VSS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Sanctuary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</a:tr>
              <a:tr h="189820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175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MINIMULURU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936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0.14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18.00584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82.65511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9820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176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MINIMULURU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936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OF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0.27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18.00507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82.65522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1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5843" name="Picture 3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738158" y="1285860"/>
            <a:ext cx="4267200" cy="37814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35844" name="Picture 4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453066" y="1285860"/>
            <a:ext cx="4229100" cy="38004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166654" y="5429264"/>
          <a:ext cx="9572691" cy="357190"/>
        </p:xfrm>
        <a:graphic>
          <a:graphicData uri="http://schemas.openxmlformats.org/drawingml/2006/table">
            <a:tbl>
              <a:tblPr/>
              <a:tblGrid>
                <a:gridCol w="239852"/>
                <a:gridCol w="788088"/>
                <a:gridCol w="848050"/>
                <a:gridCol w="848050"/>
                <a:gridCol w="822352"/>
                <a:gridCol w="1027940"/>
                <a:gridCol w="299816"/>
                <a:gridCol w="548235"/>
                <a:gridCol w="608198"/>
                <a:gridCol w="462573"/>
                <a:gridCol w="430450"/>
                <a:gridCol w="488271"/>
                <a:gridCol w="1550477"/>
                <a:gridCol w="610339"/>
              </a:tblGrid>
              <a:tr h="138649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SNO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Division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Range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Section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Beat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Block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Comp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Class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Change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Area Ha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Latitude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Longitude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VSS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Sanctuary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</a:tr>
              <a:tr h="218541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177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MINIMULURU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936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OF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0.28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18.00417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82.65181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1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6866" name="Picture 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380968" y="1643050"/>
            <a:ext cx="4505325" cy="35623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36867" name="Picture 3"/>
          <p:cNvPicPr>
            <a:picLocks noChangeAspect="1" noChangeArrowheads="1"/>
          </p:cNvPicPr>
          <p:nvPr/>
        </p:nvPicPr>
        <p:blipFill>
          <a:blip r:embed="rId3"/>
          <a:srcRect l="6733" t="7463" r="8437"/>
          <a:stretch>
            <a:fillRect/>
          </a:stretch>
        </p:blipFill>
        <p:spPr bwMode="auto">
          <a:xfrm>
            <a:off x="5167314" y="1643050"/>
            <a:ext cx="4500594" cy="354329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166654" y="5500702"/>
          <a:ext cx="9572691" cy="357190"/>
        </p:xfrm>
        <a:graphic>
          <a:graphicData uri="http://schemas.openxmlformats.org/drawingml/2006/table">
            <a:tbl>
              <a:tblPr/>
              <a:tblGrid>
                <a:gridCol w="239852"/>
                <a:gridCol w="788088"/>
                <a:gridCol w="848050"/>
                <a:gridCol w="848050"/>
                <a:gridCol w="822352"/>
                <a:gridCol w="1027940"/>
                <a:gridCol w="299816"/>
                <a:gridCol w="548235"/>
                <a:gridCol w="608198"/>
                <a:gridCol w="462573"/>
                <a:gridCol w="430450"/>
                <a:gridCol w="488271"/>
                <a:gridCol w="1550477"/>
                <a:gridCol w="610339"/>
              </a:tblGrid>
              <a:tr h="138649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SNO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Division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Range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Section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Beat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Block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Comp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Class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Change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Area Ha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Latitude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Longitude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VSS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Sanctuary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</a:tr>
              <a:tr h="218541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178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MINIMULURU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938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NF - SF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Positive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0.82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17.99097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82.67896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1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7890" name="Picture 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452406" y="1500174"/>
            <a:ext cx="4219575" cy="32670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37891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4881562" y="1500174"/>
            <a:ext cx="4552950" cy="32385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166654" y="5214950"/>
          <a:ext cx="9501253" cy="357190"/>
        </p:xfrm>
        <a:graphic>
          <a:graphicData uri="http://schemas.openxmlformats.org/drawingml/2006/table">
            <a:tbl>
              <a:tblPr/>
              <a:tblGrid>
                <a:gridCol w="238062"/>
                <a:gridCol w="782206"/>
                <a:gridCol w="841722"/>
                <a:gridCol w="841722"/>
                <a:gridCol w="816215"/>
                <a:gridCol w="1020269"/>
                <a:gridCol w="297579"/>
                <a:gridCol w="544144"/>
                <a:gridCol w="603659"/>
                <a:gridCol w="459121"/>
                <a:gridCol w="427237"/>
                <a:gridCol w="484627"/>
                <a:gridCol w="1538906"/>
                <a:gridCol w="605784"/>
              </a:tblGrid>
              <a:tr h="138649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SNO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Division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Range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Section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Beat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Block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Comp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Class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Change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Area Ha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Latitude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Longitude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VSS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Sanctuary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</a:tr>
              <a:tr h="218541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MINIMULURU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938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OF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0.44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17.99890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82.67926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194" name="Picture 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1095348" y="1500174"/>
            <a:ext cx="3222625" cy="31321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8196" name="Picture 4"/>
          <p:cNvPicPr>
            <a:picLocks noChangeAspect="1" noChangeArrowheads="1"/>
          </p:cNvPicPr>
          <p:nvPr/>
        </p:nvPicPr>
        <p:blipFill>
          <a:blip r:embed="rId3"/>
          <a:srcRect l="11061" t="17033" r="5980" b="8024"/>
          <a:stretch>
            <a:fillRect/>
          </a:stretch>
        </p:blipFill>
        <p:spPr bwMode="auto">
          <a:xfrm>
            <a:off x="5310190" y="1500174"/>
            <a:ext cx="3214710" cy="314327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309530" y="4929198"/>
          <a:ext cx="9501252" cy="500066"/>
        </p:xfrm>
        <a:graphic>
          <a:graphicData uri="http://schemas.openxmlformats.org/drawingml/2006/table">
            <a:tbl>
              <a:tblPr/>
              <a:tblGrid>
                <a:gridCol w="238063"/>
                <a:gridCol w="782207"/>
                <a:gridCol w="841722"/>
                <a:gridCol w="841722"/>
                <a:gridCol w="816215"/>
                <a:gridCol w="1020267"/>
                <a:gridCol w="297579"/>
                <a:gridCol w="544144"/>
                <a:gridCol w="603659"/>
                <a:gridCol w="459120"/>
                <a:gridCol w="427237"/>
                <a:gridCol w="484627"/>
                <a:gridCol w="1538906"/>
                <a:gridCol w="605784"/>
              </a:tblGrid>
              <a:tr h="194107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SNO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Division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Range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Section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Beat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Block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Comp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Class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Change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Area Ha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Latitude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Longitude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VSS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Sanctuary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</a:tr>
              <a:tr h="305959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18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KONAM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850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NF - SF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Positive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0.21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18.00055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82.82669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1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8914" name="Picture 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666720" y="1785926"/>
            <a:ext cx="3829050" cy="2752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38915" name="Picture 3"/>
          <p:cNvPicPr>
            <a:picLocks noChangeAspect="1" noChangeArrowheads="1"/>
          </p:cNvPicPr>
          <p:nvPr/>
        </p:nvPicPr>
        <p:blipFill>
          <a:blip r:embed="rId3"/>
          <a:srcRect b="8878"/>
          <a:stretch>
            <a:fillRect/>
          </a:stretch>
        </p:blipFill>
        <p:spPr bwMode="auto">
          <a:xfrm>
            <a:off x="5095876" y="1785926"/>
            <a:ext cx="4000500" cy="278608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166654" y="5143513"/>
          <a:ext cx="9572691" cy="301187"/>
        </p:xfrm>
        <a:graphic>
          <a:graphicData uri="http://schemas.openxmlformats.org/drawingml/2006/table">
            <a:tbl>
              <a:tblPr/>
              <a:tblGrid>
                <a:gridCol w="239852"/>
                <a:gridCol w="788088"/>
                <a:gridCol w="848050"/>
                <a:gridCol w="848050"/>
                <a:gridCol w="822352"/>
                <a:gridCol w="1027940"/>
                <a:gridCol w="299816"/>
                <a:gridCol w="548235"/>
                <a:gridCol w="608198"/>
                <a:gridCol w="462573"/>
                <a:gridCol w="430450"/>
                <a:gridCol w="488271"/>
                <a:gridCol w="1550477"/>
                <a:gridCol w="610339"/>
              </a:tblGrid>
              <a:tr h="110919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SNO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Division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Range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Section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Beat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Block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Comp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Class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Change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Area Ha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Latitude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Longitude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VSS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Sanctuary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</a:tr>
              <a:tr h="174833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180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MINIMULURU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938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NF - SF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Positive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0.38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18.00316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82.67265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1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9938" name="Picture 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1381100" y="1500174"/>
            <a:ext cx="3362325" cy="32670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39939" name="Picture 3"/>
          <p:cNvPicPr>
            <a:picLocks noChangeAspect="1" noChangeArrowheads="1"/>
          </p:cNvPicPr>
          <p:nvPr/>
        </p:nvPicPr>
        <p:blipFill>
          <a:blip r:embed="rId3"/>
          <a:srcRect b="7753"/>
          <a:stretch>
            <a:fillRect/>
          </a:stretch>
        </p:blipFill>
        <p:spPr bwMode="auto">
          <a:xfrm>
            <a:off x="5619779" y="1500174"/>
            <a:ext cx="3476625" cy="328614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166654" y="5214951"/>
          <a:ext cx="9501253" cy="301187"/>
        </p:xfrm>
        <a:graphic>
          <a:graphicData uri="http://schemas.openxmlformats.org/drawingml/2006/table">
            <a:tbl>
              <a:tblPr/>
              <a:tblGrid>
                <a:gridCol w="238062"/>
                <a:gridCol w="782206"/>
                <a:gridCol w="841722"/>
                <a:gridCol w="841722"/>
                <a:gridCol w="816215"/>
                <a:gridCol w="1020269"/>
                <a:gridCol w="297579"/>
                <a:gridCol w="544144"/>
                <a:gridCol w="603659"/>
                <a:gridCol w="459121"/>
                <a:gridCol w="427237"/>
                <a:gridCol w="484627"/>
                <a:gridCol w="1538906"/>
                <a:gridCol w="605784"/>
              </a:tblGrid>
              <a:tr h="110919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SNO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Division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Range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Section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Beat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Block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Comp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Class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Change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Area Ha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Latitude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Longitude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VSS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Sanctuary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</a:tr>
              <a:tr h="174833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181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MINIMULURU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938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MDF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0.35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18.00830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82.65581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1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0963" name="Picture 3"/>
          <p:cNvPicPr>
            <a:picLocks noChangeAspect="1" noChangeArrowheads="1"/>
          </p:cNvPicPr>
          <p:nvPr/>
        </p:nvPicPr>
        <p:blipFill>
          <a:blip r:embed="rId2"/>
          <a:srcRect r="16946"/>
          <a:stretch>
            <a:fillRect/>
          </a:stretch>
        </p:blipFill>
        <p:spPr bwMode="auto">
          <a:xfrm>
            <a:off x="1023910" y="1785926"/>
            <a:ext cx="2357454" cy="23336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40964" name="Picture 4"/>
          <p:cNvPicPr>
            <a:picLocks noChangeAspect="1" noChangeArrowheads="1"/>
          </p:cNvPicPr>
          <p:nvPr/>
        </p:nvPicPr>
        <p:blipFill>
          <a:blip r:embed="rId3"/>
          <a:srcRect b="6249"/>
          <a:stretch>
            <a:fillRect/>
          </a:stretch>
        </p:blipFill>
        <p:spPr bwMode="auto">
          <a:xfrm>
            <a:off x="5667380" y="1714488"/>
            <a:ext cx="2343150" cy="228601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238092" y="4643446"/>
          <a:ext cx="9429818" cy="357190"/>
        </p:xfrm>
        <a:graphic>
          <a:graphicData uri="http://schemas.openxmlformats.org/drawingml/2006/table">
            <a:tbl>
              <a:tblPr/>
              <a:tblGrid>
                <a:gridCol w="236272"/>
                <a:gridCol w="776325"/>
                <a:gridCol w="835393"/>
                <a:gridCol w="835393"/>
                <a:gridCol w="810078"/>
                <a:gridCol w="1012598"/>
                <a:gridCol w="295342"/>
                <a:gridCol w="540053"/>
                <a:gridCol w="599121"/>
                <a:gridCol w="455669"/>
                <a:gridCol w="424025"/>
                <a:gridCol w="480984"/>
                <a:gridCol w="1527335"/>
                <a:gridCol w="601230"/>
              </a:tblGrid>
              <a:tr h="138649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SNO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Division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Range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Section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Beat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Block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Comp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Class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Change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Area Ha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Latitude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Longitude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VSS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Sanctuary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</a:tr>
              <a:tr h="218541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182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MINIMULURU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939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NF - SF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Positive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0.17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17.98920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82.68005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1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1952604" y="1500174"/>
            <a:ext cx="2305050" cy="20193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41986" name="Picture 2"/>
          <p:cNvPicPr>
            <a:picLocks noChangeAspect="1" noChangeArrowheads="1"/>
          </p:cNvPicPr>
          <p:nvPr/>
        </p:nvPicPr>
        <p:blipFill>
          <a:blip r:embed="rId3"/>
          <a:srcRect l="10605" r="4552"/>
          <a:stretch>
            <a:fillRect/>
          </a:stretch>
        </p:blipFill>
        <p:spPr bwMode="auto">
          <a:xfrm>
            <a:off x="6096008" y="1500174"/>
            <a:ext cx="2286016" cy="202082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5" name="Table 4"/>
          <p:cNvGraphicFramePr>
            <a:graphicFrameLocks noGrp="1"/>
          </p:cNvGraphicFramePr>
          <p:nvPr/>
        </p:nvGraphicFramePr>
        <p:xfrm>
          <a:off x="166654" y="4643446"/>
          <a:ext cx="9429818" cy="357190"/>
        </p:xfrm>
        <a:graphic>
          <a:graphicData uri="http://schemas.openxmlformats.org/drawingml/2006/table">
            <a:tbl>
              <a:tblPr/>
              <a:tblGrid>
                <a:gridCol w="236272"/>
                <a:gridCol w="776325"/>
                <a:gridCol w="835393"/>
                <a:gridCol w="835393"/>
                <a:gridCol w="810078"/>
                <a:gridCol w="1012598"/>
                <a:gridCol w="295342"/>
                <a:gridCol w="540053"/>
                <a:gridCol w="599121"/>
                <a:gridCol w="455669"/>
                <a:gridCol w="424025"/>
                <a:gridCol w="480984"/>
                <a:gridCol w="1527335"/>
                <a:gridCol w="601230"/>
              </a:tblGrid>
              <a:tr h="138649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SNO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Division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Range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Section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Beat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Block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Comp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Class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Change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Area Ha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Latitude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Longitude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VSS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Sanctuary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</a:tr>
              <a:tr h="218541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183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MINIMULURU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939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NF - SF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Positive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0.09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17.99003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82.67862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1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3010" name="Picture 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5667380" y="857232"/>
            <a:ext cx="2914650" cy="45815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43011" name="Picture 3"/>
          <p:cNvPicPr>
            <a:picLocks noChangeAspect="1" noChangeArrowheads="1"/>
          </p:cNvPicPr>
          <p:nvPr/>
        </p:nvPicPr>
        <p:blipFill>
          <a:blip r:embed="rId3"/>
          <a:srcRect t="2959" b="2366"/>
          <a:stretch>
            <a:fillRect/>
          </a:stretch>
        </p:blipFill>
        <p:spPr bwMode="auto">
          <a:xfrm>
            <a:off x="1166786" y="857232"/>
            <a:ext cx="2733675" cy="45720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166654" y="5857893"/>
          <a:ext cx="9501253" cy="301187"/>
        </p:xfrm>
        <a:graphic>
          <a:graphicData uri="http://schemas.openxmlformats.org/drawingml/2006/table">
            <a:tbl>
              <a:tblPr/>
              <a:tblGrid>
                <a:gridCol w="238062"/>
                <a:gridCol w="782206"/>
                <a:gridCol w="841722"/>
                <a:gridCol w="841722"/>
                <a:gridCol w="816215"/>
                <a:gridCol w="1020269"/>
                <a:gridCol w="297579"/>
                <a:gridCol w="544144"/>
                <a:gridCol w="603659"/>
                <a:gridCol w="459121"/>
                <a:gridCol w="427237"/>
                <a:gridCol w="484627"/>
                <a:gridCol w="1538906"/>
                <a:gridCol w="605784"/>
              </a:tblGrid>
              <a:tr h="110919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SNO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Division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Range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Section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Beat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Block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Comp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Class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Change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Area Ha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Latitude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Longitude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VSS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Sanctuary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</a:tr>
              <a:tr h="174833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184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MINIMULURU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940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OF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0.51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17.98893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82.68764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1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4034" name="Picture 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238092" y="928670"/>
            <a:ext cx="4572000" cy="333542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44035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095876" y="928670"/>
            <a:ext cx="4572000" cy="337176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166654" y="4929198"/>
          <a:ext cx="9501253" cy="571504"/>
        </p:xfrm>
        <a:graphic>
          <a:graphicData uri="http://schemas.openxmlformats.org/drawingml/2006/table">
            <a:tbl>
              <a:tblPr/>
              <a:tblGrid>
                <a:gridCol w="238062"/>
                <a:gridCol w="782206"/>
                <a:gridCol w="841722"/>
                <a:gridCol w="841722"/>
                <a:gridCol w="816215"/>
                <a:gridCol w="1020269"/>
                <a:gridCol w="297579"/>
                <a:gridCol w="544144"/>
                <a:gridCol w="603659"/>
                <a:gridCol w="459121"/>
                <a:gridCol w="427237"/>
                <a:gridCol w="484627"/>
                <a:gridCol w="1538906"/>
                <a:gridCol w="605784"/>
              </a:tblGrid>
              <a:tr h="137630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 dirty="0">
                          <a:solidFill>
                            <a:srgbClr val="FFFFFF"/>
                          </a:solidFill>
                          <a:latin typeface="Calibri"/>
                        </a:rPr>
                        <a:t>SNO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Division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Range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Section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Beat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Block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Comp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Class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Change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Area Ha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Latitude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Longitude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VSS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Sanctuary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</a:tr>
              <a:tr h="216937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185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MINIMULURU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940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MDF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0.11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17.98564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82.68152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16937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186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MINIMULURU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940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NF - SF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Positive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0.83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17.98511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82.68007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1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Table 5"/>
          <p:cNvGraphicFramePr>
            <a:graphicFrameLocks noGrp="1"/>
          </p:cNvGraphicFramePr>
          <p:nvPr/>
        </p:nvGraphicFramePr>
        <p:xfrm>
          <a:off x="166654" y="4929198"/>
          <a:ext cx="9501253" cy="571504"/>
        </p:xfrm>
        <a:graphic>
          <a:graphicData uri="http://schemas.openxmlformats.org/drawingml/2006/table">
            <a:tbl>
              <a:tblPr/>
              <a:tblGrid>
                <a:gridCol w="238062"/>
                <a:gridCol w="782206"/>
                <a:gridCol w="841722"/>
                <a:gridCol w="841722"/>
                <a:gridCol w="816215"/>
                <a:gridCol w="1020269"/>
                <a:gridCol w="297579"/>
                <a:gridCol w="544144"/>
                <a:gridCol w="603659"/>
                <a:gridCol w="459121"/>
                <a:gridCol w="427237"/>
                <a:gridCol w="484627"/>
                <a:gridCol w="1538906"/>
                <a:gridCol w="605784"/>
              </a:tblGrid>
              <a:tr h="137630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 dirty="0">
                          <a:solidFill>
                            <a:srgbClr val="FFFFFF"/>
                          </a:solidFill>
                          <a:latin typeface="Calibri"/>
                        </a:rPr>
                        <a:t>SNO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Division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Range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Section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Beat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Block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Comp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Class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Change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Area Ha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Latitude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Longitude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VSS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Sanctuary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</a:tr>
              <a:tr h="216937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185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MINIMULURU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940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MDF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0.11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17.98564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82.68152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16937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186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MINIMULURU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940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NF - SF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Positive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0.83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17.98511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82.68007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pic>
        <p:nvPicPr>
          <p:cNvPr id="7" name="Picture 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238092" y="928670"/>
            <a:ext cx="4572000" cy="333542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8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095876" y="928670"/>
            <a:ext cx="4572000" cy="337176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1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5058" name="Picture 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1238224" y="1357298"/>
            <a:ext cx="3657600" cy="26636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45059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595942" y="1357298"/>
            <a:ext cx="3657600" cy="25939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238092" y="4643447"/>
          <a:ext cx="9501253" cy="357190"/>
        </p:xfrm>
        <a:graphic>
          <a:graphicData uri="http://schemas.openxmlformats.org/drawingml/2006/table">
            <a:tbl>
              <a:tblPr/>
              <a:tblGrid>
                <a:gridCol w="238063"/>
                <a:gridCol w="782207"/>
                <a:gridCol w="841722"/>
                <a:gridCol w="841722"/>
                <a:gridCol w="816215"/>
                <a:gridCol w="1020268"/>
                <a:gridCol w="297579"/>
                <a:gridCol w="544144"/>
                <a:gridCol w="603659"/>
                <a:gridCol w="459120"/>
                <a:gridCol w="427237"/>
                <a:gridCol w="484627"/>
                <a:gridCol w="1538906"/>
                <a:gridCol w="605784"/>
              </a:tblGrid>
              <a:tr h="127995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SNO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Division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Range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Section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Beat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Block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Comp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Class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Change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Area Ha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Latitude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Longitude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VSS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Sanctuary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</a:tr>
              <a:tr h="229195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187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MINIMULURU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940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MDF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1.11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17.98388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82.67607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1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6082" name="Picture 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738158" y="1285860"/>
            <a:ext cx="3476625" cy="3257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46083" name="Picture 3"/>
          <p:cNvPicPr>
            <a:picLocks noChangeAspect="1" noChangeArrowheads="1"/>
          </p:cNvPicPr>
          <p:nvPr/>
        </p:nvPicPr>
        <p:blipFill>
          <a:blip r:embed="rId3"/>
          <a:srcRect l="3731" r="4850" b="4166"/>
          <a:stretch>
            <a:fillRect/>
          </a:stretch>
        </p:blipFill>
        <p:spPr bwMode="auto">
          <a:xfrm>
            <a:off x="5667380" y="1357298"/>
            <a:ext cx="3500462" cy="328614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166654" y="5286389"/>
          <a:ext cx="9501253" cy="301187"/>
        </p:xfrm>
        <a:graphic>
          <a:graphicData uri="http://schemas.openxmlformats.org/drawingml/2006/table">
            <a:tbl>
              <a:tblPr/>
              <a:tblGrid>
                <a:gridCol w="238062"/>
                <a:gridCol w="782206"/>
                <a:gridCol w="841722"/>
                <a:gridCol w="841722"/>
                <a:gridCol w="816215"/>
                <a:gridCol w="1020269"/>
                <a:gridCol w="297579"/>
                <a:gridCol w="544144"/>
                <a:gridCol w="603659"/>
                <a:gridCol w="459121"/>
                <a:gridCol w="427237"/>
                <a:gridCol w="484627"/>
                <a:gridCol w="1538906"/>
                <a:gridCol w="605784"/>
              </a:tblGrid>
              <a:tr h="110919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SNO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Division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Range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Section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Beat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Block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Comp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Class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Change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Area Ha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Latitude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Longitude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VSS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Sanctuary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</a:tr>
              <a:tr h="174833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188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MINIMULURU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941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OF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0.21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17.97356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82.68460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1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7106" name="Picture 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380968" y="1571612"/>
            <a:ext cx="4419600" cy="26860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47107" name="Picture 3"/>
          <p:cNvPicPr>
            <a:picLocks noChangeAspect="1" noChangeArrowheads="1"/>
          </p:cNvPicPr>
          <p:nvPr/>
        </p:nvPicPr>
        <p:blipFill>
          <a:blip r:embed="rId3"/>
          <a:srcRect l="4601" b="12843"/>
          <a:stretch>
            <a:fillRect/>
          </a:stretch>
        </p:blipFill>
        <p:spPr bwMode="auto">
          <a:xfrm>
            <a:off x="5095876" y="1571612"/>
            <a:ext cx="4443411" cy="27146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166654" y="5000636"/>
          <a:ext cx="9501253" cy="505994"/>
        </p:xfrm>
        <a:graphic>
          <a:graphicData uri="http://schemas.openxmlformats.org/drawingml/2006/table">
            <a:tbl>
              <a:tblPr/>
              <a:tblGrid>
                <a:gridCol w="238062"/>
                <a:gridCol w="782206"/>
                <a:gridCol w="841722"/>
                <a:gridCol w="841722"/>
                <a:gridCol w="816215"/>
                <a:gridCol w="1020269"/>
                <a:gridCol w="297579"/>
                <a:gridCol w="544144"/>
                <a:gridCol w="603659"/>
                <a:gridCol w="459121"/>
                <a:gridCol w="427237"/>
                <a:gridCol w="484627"/>
                <a:gridCol w="1538906"/>
                <a:gridCol w="605784"/>
              </a:tblGrid>
              <a:tr h="120427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SNO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Division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Range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Section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Beat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Block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Comp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Class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Change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Area Ha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Latitude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Longitude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VSS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Sanctuary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</a:tr>
              <a:tr h="189820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189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MINIMULURU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941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MDF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0.07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17.97715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82.70167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9820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190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MINIMULURU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941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OF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0.21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17.97690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82.70266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218" name="Picture 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1881166" y="928670"/>
            <a:ext cx="2308225" cy="45259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9219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810256" y="1000108"/>
            <a:ext cx="2131036" cy="450059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309530" y="5643578"/>
          <a:ext cx="9501254" cy="571504"/>
        </p:xfrm>
        <a:graphic>
          <a:graphicData uri="http://schemas.openxmlformats.org/drawingml/2006/table">
            <a:tbl>
              <a:tblPr/>
              <a:tblGrid>
                <a:gridCol w="238063"/>
                <a:gridCol w="782206"/>
                <a:gridCol w="841722"/>
                <a:gridCol w="841722"/>
                <a:gridCol w="816215"/>
                <a:gridCol w="1020268"/>
                <a:gridCol w="297579"/>
                <a:gridCol w="544144"/>
                <a:gridCol w="603660"/>
                <a:gridCol w="459120"/>
                <a:gridCol w="427238"/>
                <a:gridCol w="484628"/>
                <a:gridCol w="1538905"/>
                <a:gridCol w="605784"/>
              </a:tblGrid>
              <a:tr h="221838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SNO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Division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Range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Section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Beat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Block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Comp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Class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Change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Area Ha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Latitude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Longitude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VSS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Sanctuary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</a:tr>
              <a:tr h="349666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KONAM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851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NF - SF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Positive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0.19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18.00614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82.80828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1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380968" y="1571612"/>
            <a:ext cx="4419600" cy="26860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5" name="Picture 3"/>
          <p:cNvPicPr>
            <a:picLocks noChangeAspect="1" noChangeArrowheads="1"/>
          </p:cNvPicPr>
          <p:nvPr/>
        </p:nvPicPr>
        <p:blipFill>
          <a:blip r:embed="rId3"/>
          <a:srcRect l="4601" b="12843"/>
          <a:stretch>
            <a:fillRect/>
          </a:stretch>
        </p:blipFill>
        <p:spPr bwMode="auto">
          <a:xfrm>
            <a:off x="5095876" y="1571612"/>
            <a:ext cx="4443411" cy="27146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6" name="Table 5"/>
          <p:cNvGraphicFramePr>
            <a:graphicFrameLocks noGrp="1"/>
          </p:cNvGraphicFramePr>
          <p:nvPr/>
        </p:nvGraphicFramePr>
        <p:xfrm>
          <a:off x="166654" y="5000636"/>
          <a:ext cx="9501253" cy="505994"/>
        </p:xfrm>
        <a:graphic>
          <a:graphicData uri="http://schemas.openxmlformats.org/drawingml/2006/table">
            <a:tbl>
              <a:tblPr/>
              <a:tblGrid>
                <a:gridCol w="238062"/>
                <a:gridCol w="782206"/>
                <a:gridCol w="841722"/>
                <a:gridCol w="841722"/>
                <a:gridCol w="816215"/>
                <a:gridCol w="1020269"/>
                <a:gridCol w="297579"/>
                <a:gridCol w="544144"/>
                <a:gridCol w="603659"/>
                <a:gridCol w="459121"/>
                <a:gridCol w="427237"/>
                <a:gridCol w="484627"/>
                <a:gridCol w="1538906"/>
                <a:gridCol w="605784"/>
              </a:tblGrid>
              <a:tr h="120427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SNO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Division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Range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Section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Beat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Block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Comp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Class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Change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Area Ha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Latitude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Longitude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VSS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Sanctuary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</a:tr>
              <a:tr h="189820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189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MINIMULURU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941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MDF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0.07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17.97715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82.70167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9820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190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MINIMULURU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941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OF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0.21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17.97690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82.70266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1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8130" name="Picture 2"/>
          <p:cNvPicPr>
            <a:picLocks noChangeAspect="1" noChangeArrowheads="1"/>
          </p:cNvPicPr>
          <p:nvPr/>
        </p:nvPicPr>
        <p:blipFill>
          <a:blip r:embed="rId2"/>
          <a:srcRect b="4867"/>
          <a:stretch>
            <a:fillRect/>
          </a:stretch>
        </p:blipFill>
        <p:spPr bwMode="auto">
          <a:xfrm>
            <a:off x="380968" y="1142984"/>
            <a:ext cx="4572000" cy="335758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48131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095876" y="1142984"/>
            <a:ext cx="4572000" cy="335653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166654" y="5143512"/>
          <a:ext cx="9572691" cy="505994"/>
        </p:xfrm>
        <a:graphic>
          <a:graphicData uri="http://schemas.openxmlformats.org/drawingml/2006/table">
            <a:tbl>
              <a:tblPr/>
              <a:tblGrid>
                <a:gridCol w="239852"/>
                <a:gridCol w="788088"/>
                <a:gridCol w="848050"/>
                <a:gridCol w="848050"/>
                <a:gridCol w="822352"/>
                <a:gridCol w="1027940"/>
                <a:gridCol w="299816"/>
                <a:gridCol w="548235"/>
                <a:gridCol w="608198"/>
                <a:gridCol w="462573"/>
                <a:gridCol w="430450"/>
                <a:gridCol w="488271"/>
                <a:gridCol w="1550477"/>
                <a:gridCol w="610339"/>
              </a:tblGrid>
              <a:tr h="120427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SNO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Division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Range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Section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Beat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Block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Comp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Class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Change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Area Ha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Latitude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Longitude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VSS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Sanctuary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</a:tr>
              <a:tr h="189820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191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MINIMULURU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941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MDF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0.86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17.97604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82.70001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Sri Kamakshamma(Vanjabarti)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9820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192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MINIMULURU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941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NF - SF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Positive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0.33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17.97497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82.69795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Sri Kamakshamma(Vanjabarti)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1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2"/>
          <p:cNvPicPr>
            <a:picLocks noChangeAspect="1" noChangeArrowheads="1"/>
          </p:cNvPicPr>
          <p:nvPr/>
        </p:nvPicPr>
        <p:blipFill>
          <a:blip r:embed="rId2"/>
          <a:srcRect b="4867"/>
          <a:stretch>
            <a:fillRect/>
          </a:stretch>
        </p:blipFill>
        <p:spPr bwMode="auto">
          <a:xfrm>
            <a:off x="380968" y="1142984"/>
            <a:ext cx="4572000" cy="335758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7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095876" y="1142984"/>
            <a:ext cx="4572000" cy="335653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8" name="Table 7"/>
          <p:cNvGraphicFramePr>
            <a:graphicFrameLocks noGrp="1"/>
          </p:cNvGraphicFramePr>
          <p:nvPr/>
        </p:nvGraphicFramePr>
        <p:xfrm>
          <a:off x="166654" y="5143512"/>
          <a:ext cx="9572691" cy="505994"/>
        </p:xfrm>
        <a:graphic>
          <a:graphicData uri="http://schemas.openxmlformats.org/drawingml/2006/table">
            <a:tbl>
              <a:tblPr/>
              <a:tblGrid>
                <a:gridCol w="239852"/>
                <a:gridCol w="788088"/>
                <a:gridCol w="848050"/>
                <a:gridCol w="848050"/>
                <a:gridCol w="822352"/>
                <a:gridCol w="1027940"/>
                <a:gridCol w="299816"/>
                <a:gridCol w="548235"/>
                <a:gridCol w="608198"/>
                <a:gridCol w="462573"/>
                <a:gridCol w="430450"/>
                <a:gridCol w="488271"/>
                <a:gridCol w="1550477"/>
                <a:gridCol w="610339"/>
              </a:tblGrid>
              <a:tr h="120427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SNO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Division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Range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Section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Beat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Block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Comp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Class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Change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Area Ha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Latitude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Longitude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VSS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Sanctuary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</a:tr>
              <a:tr h="189820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191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MINIMULURU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941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MDF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0.86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17.97604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82.70001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Sri Kamakshamma(Vanjabarti)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9820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192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MINIMULURU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941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NF - SF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Positive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0.33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17.97497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82.69795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Sri Kamakshamma(Vanjabarti)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1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9154" name="Picture 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1095348" y="1500174"/>
            <a:ext cx="3143250" cy="29337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49155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810256" y="1500174"/>
            <a:ext cx="2886075" cy="2962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166654" y="5072074"/>
          <a:ext cx="9429818" cy="428628"/>
        </p:xfrm>
        <a:graphic>
          <a:graphicData uri="http://schemas.openxmlformats.org/drawingml/2006/table">
            <a:tbl>
              <a:tblPr/>
              <a:tblGrid>
                <a:gridCol w="236272"/>
                <a:gridCol w="776325"/>
                <a:gridCol w="835393"/>
                <a:gridCol w="835393"/>
                <a:gridCol w="810078"/>
                <a:gridCol w="1012598"/>
                <a:gridCol w="295342"/>
                <a:gridCol w="540053"/>
                <a:gridCol w="599121"/>
                <a:gridCol w="455669"/>
                <a:gridCol w="424025"/>
                <a:gridCol w="480984"/>
                <a:gridCol w="1527335"/>
                <a:gridCol w="601230"/>
              </a:tblGrid>
              <a:tr h="166378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SNO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Division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Range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Section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Beat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Block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Comp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Class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Change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Area Ha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Latitude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Longitude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VSS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Sanctuary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</a:tr>
              <a:tr h="262250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193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MINIMULURU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941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NF - SF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Positive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0.10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17.97010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82.69960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1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0178" name="Picture 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1166786" y="1571612"/>
            <a:ext cx="3257550" cy="2762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50179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381628" y="1500174"/>
            <a:ext cx="3352800" cy="27908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166654" y="5000636"/>
          <a:ext cx="9501253" cy="357190"/>
        </p:xfrm>
        <a:graphic>
          <a:graphicData uri="http://schemas.openxmlformats.org/drawingml/2006/table">
            <a:tbl>
              <a:tblPr/>
              <a:tblGrid>
                <a:gridCol w="238062"/>
                <a:gridCol w="782206"/>
                <a:gridCol w="841722"/>
                <a:gridCol w="841722"/>
                <a:gridCol w="816215"/>
                <a:gridCol w="1020269"/>
                <a:gridCol w="297579"/>
                <a:gridCol w="544144"/>
                <a:gridCol w="603659"/>
                <a:gridCol w="459121"/>
                <a:gridCol w="427237"/>
                <a:gridCol w="484627"/>
                <a:gridCol w="1538906"/>
                <a:gridCol w="605784"/>
              </a:tblGrid>
              <a:tr h="138649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SNO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Division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Range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Section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Beat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Block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Comp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Class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Change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Area Ha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Latitude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Longitude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VSS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Sanctuary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</a:tr>
              <a:tr h="218541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194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MINIMULURU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941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NF - SF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Positive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0.33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17.96836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82.70018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1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1202" name="Picture 2"/>
          <p:cNvPicPr>
            <a:picLocks noChangeAspect="1" noChangeArrowheads="1"/>
          </p:cNvPicPr>
          <p:nvPr/>
        </p:nvPicPr>
        <p:blipFill>
          <a:blip r:embed="rId2"/>
          <a:srcRect r="7894" b="3030"/>
          <a:stretch>
            <a:fillRect/>
          </a:stretch>
        </p:blipFill>
        <p:spPr bwMode="auto">
          <a:xfrm>
            <a:off x="380968" y="1000108"/>
            <a:ext cx="4500594" cy="45720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51203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095876" y="1000108"/>
            <a:ext cx="4467225" cy="45243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166654" y="5786454"/>
          <a:ext cx="9572691" cy="571504"/>
        </p:xfrm>
        <a:graphic>
          <a:graphicData uri="http://schemas.openxmlformats.org/drawingml/2006/table">
            <a:tbl>
              <a:tblPr/>
              <a:tblGrid>
                <a:gridCol w="239852"/>
                <a:gridCol w="788088"/>
                <a:gridCol w="848050"/>
                <a:gridCol w="848050"/>
                <a:gridCol w="822352"/>
                <a:gridCol w="1027940"/>
                <a:gridCol w="299816"/>
                <a:gridCol w="548235"/>
                <a:gridCol w="608198"/>
                <a:gridCol w="462573"/>
                <a:gridCol w="430450"/>
                <a:gridCol w="488271"/>
                <a:gridCol w="1550477"/>
                <a:gridCol w="610339"/>
              </a:tblGrid>
              <a:tr h="137630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SNO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Division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Range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Section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Beat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Block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Comp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Class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Change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Area Ha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Latitude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Longitude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VSS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Sanctuary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</a:tr>
              <a:tr h="216937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195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MINIMULURU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942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MDF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0.27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17.98005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82.69872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Sri Kamakshamma(Vanjabarti)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16937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196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MINIMULURU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942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MDF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0.28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17.97916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82.69961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Sri Kamakshamma(Vanjabarti)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1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/>
          <p:cNvPicPr>
            <a:picLocks noChangeAspect="1" noChangeArrowheads="1"/>
          </p:cNvPicPr>
          <p:nvPr/>
        </p:nvPicPr>
        <p:blipFill>
          <a:blip r:embed="rId2"/>
          <a:srcRect r="7894" b="3030"/>
          <a:stretch>
            <a:fillRect/>
          </a:stretch>
        </p:blipFill>
        <p:spPr bwMode="auto">
          <a:xfrm>
            <a:off x="380968" y="1000108"/>
            <a:ext cx="4500594" cy="45720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5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095876" y="1000108"/>
            <a:ext cx="4467225" cy="45243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6" name="Table 5"/>
          <p:cNvGraphicFramePr>
            <a:graphicFrameLocks noGrp="1"/>
          </p:cNvGraphicFramePr>
          <p:nvPr/>
        </p:nvGraphicFramePr>
        <p:xfrm>
          <a:off x="166654" y="5786454"/>
          <a:ext cx="9572691" cy="571504"/>
        </p:xfrm>
        <a:graphic>
          <a:graphicData uri="http://schemas.openxmlformats.org/drawingml/2006/table">
            <a:tbl>
              <a:tblPr/>
              <a:tblGrid>
                <a:gridCol w="239852"/>
                <a:gridCol w="788088"/>
                <a:gridCol w="848050"/>
                <a:gridCol w="848050"/>
                <a:gridCol w="822352"/>
                <a:gridCol w="1027940"/>
                <a:gridCol w="299816"/>
                <a:gridCol w="548235"/>
                <a:gridCol w="608198"/>
                <a:gridCol w="462573"/>
                <a:gridCol w="430450"/>
                <a:gridCol w="488271"/>
                <a:gridCol w="1550477"/>
                <a:gridCol w="610339"/>
              </a:tblGrid>
              <a:tr h="137630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SNO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Division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Range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Section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Beat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Block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Comp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Class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Change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Area Ha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Latitude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Longitude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VSS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Sanctuary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</a:tr>
              <a:tr h="216937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195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MINIMULURU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942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MDF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0.27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17.98005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82.69872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Sri Kamakshamma(Vanjabarti)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16937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196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MINIMULURU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942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MDF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0.28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17.97916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82.69961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Sri Kamakshamma(Vanjabarti)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1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2226" name="Picture 2"/>
          <p:cNvPicPr>
            <a:picLocks noChangeAspect="1" noChangeArrowheads="1"/>
          </p:cNvPicPr>
          <p:nvPr/>
        </p:nvPicPr>
        <p:blipFill>
          <a:blip r:embed="rId2"/>
          <a:srcRect t="5890" r="5669"/>
          <a:stretch>
            <a:fillRect/>
          </a:stretch>
        </p:blipFill>
        <p:spPr bwMode="auto">
          <a:xfrm>
            <a:off x="738158" y="1643050"/>
            <a:ext cx="4357718" cy="342423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52227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238752" y="1714488"/>
            <a:ext cx="4429125" cy="33623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166654" y="5429264"/>
          <a:ext cx="9501253" cy="357190"/>
        </p:xfrm>
        <a:graphic>
          <a:graphicData uri="http://schemas.openxmlformats.org/drawingml/2006/table">
            <a:tbl>
              <a:tblPr/>
              <a:tblGrid>
                <a:gridCol w="238062"/>
                <a:gridCol w="782206"/>
                <a:gridCol w="841722"/>
                <a:gridCol w="841722"/>
                <a:gridCol w="816215"/>
                <a:gridCol w="1020269"/>
                <a:gridCol w="297579"/>
                <a:gridCol w="544144"/>
                <a:gridCol w="603659"/>
                <a:gridCol w="459121"/>
                <a:gridCol w="427237"/>
                <a:gridCol w="484627"/>
                <a:gridCol w="1538906"/>
                <a:gridCol w="605784"/>
              </a:tblGrid>
              <a:tr h="138649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SNO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Division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Range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Section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Beat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Block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Comp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Class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Change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Area Ha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Latitude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Longitude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VSS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Sanctuary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</a:tr>
              <a:tr h="218541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197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MINIMULURU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942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OF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0.21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17.98007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82.70184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Sri Kamakshamma(Vanjabarti)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1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3250" name="Picture 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523844" y="1285860"/>
            <a:ext cx="4029075" cy="35528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53251" name="Picture 3"/>
          <p:cNvPicPr>
            <a:picLocks noChangeAspect="1" noChangeArrowheads="1"/>
          </p:cNvPicPr>
          <p:nvPr/>
        </p:nvPicPr>
        <p:blipFill>
          <a:blip r:embed="rId3"/>
          <a:srcRect l="3138" t="10251" r="8995" b="7744"/>
          <a:stretch>
            <a:fillRect/>
          </a:stretch>
        </p:blipFill>
        <p:spPr bwMode="auto">
          <a:xfrm>
            <a:off x="4881562" y="1357298"/>
            <a:ext cx="4000528" cy="342902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238092" y="5214950"/>
          <a:ext cx="9429818" cy="357190"/>
        </p:xfrm>
        <a:graphic>
          <a:graphicData uri="http://schemas.openxmlformats.org/drawingml/2006/table">
            <a:tbl>
              <a:tblPr/>
              <a:tblGrid>
                <a:gridCol w="236272"/>
                <a:gridCol w="776325"/>
                <a:gridCol w="835393"/>
                <a:gridCol w="835393"/>
                <a:gridCol w="810078"/>
                <a:gridCol w="1012598"/>
                <a:gridCol w="295342"/>
                <a:gridCol w="540053"/>
                <a:gridCol w="599121"/>
                <a:gridCol w="455669"/>
                <a:gridCol w="424025"/>
                <a:gridCol w="480984"/>
                <a:gridCol w="1527335"/>
                <a:gridCol w="601230"/>
              </a:tblGrid>
              <a:tr h="138649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SNO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Division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Range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Section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Beat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Block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Comp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Class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Change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Area Ha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Latitude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Longitude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VSS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Sanctuary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</a:tr>
              <a:tr h="218541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198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MINIMULURU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942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NF - SF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Positive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0.55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17.98244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82.69535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Sri Kamakshamma(Vanjabarti)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1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4274" name="Picture 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271463" y="1023938"/>
            <a:ext cx="4572000" cy="234878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54275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024438" y="1071546"/>
            <a:ext cx="4572000" cy="224091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95216" y="4214818"/>
          <a:ext cx="9644130" cy="716031"/>
        </p:xfrm>
        <a:graphic>
          <a:graphicData uri="http://schemas.openxmlformats.org/drawingml/2006/table">
            <a:tbl>
              <a:tblPr/>
              <a:tblGrid>
                <a:gridCol w="241642"/>
                <a:gridCol w="793969"/>
                <a:gridCol w="854379"/>
                <a:gridCol w="854379"/>
                <a:gridCol w="828489"/>
                <a:gridCol w="1035611"/>
                <a:gridCol w="302054"/>
                <a:gridCol w="552327"/>
                <a:gridCol w="612737"/>
                <a:gridCol w="466025"/>
                <a:gridCol w="433662"/>
                <a:gridCol w="491915"/>
                <a:gridCol w="1562047"/>
                <a:gridCol w="614894"/>
              </a:tblGrid>
              <a:tr h="124702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SNO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Division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Range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Section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Beat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Block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Comp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Class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Change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Area Ha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Latitude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Longitude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VSS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Sanctuary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</a:tr>
              <a:tr h="196559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199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MINIMULURU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944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OF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0.09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18.00678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82.69962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96559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200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MINIMULURU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944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MDF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0.37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18.00808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82.69571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96559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201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MINIMULURU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944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0.29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18.00786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82.69753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309530" y="1142984"/>
            <a:ext cx="4572000" cy="40005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5" name="Picture 3"/>
          <p:cNvPicPr>
            <a:picLocks noChangeAspect="1" noChangeArrowheads="1"/>
          </p:cNvPicPr>
          <p:nvPr/>
        </p:nvPicPr>
        <p:blipFill>
          <a:blip r:embed="rId3"/>
          <a:srcRect b="4863"/>
          <a:stretch>
            <a:fillRect/>
          </a:stretch>
        </p:blipFill>
        <p:spPr bwMode="auto">
          <a:xfrm>
            <a:off x="4953000" y="1142984"/>
            <a:ext cx="4572000" cy="400052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8" name="Table 7"/>
          <p:cNvGraphicFramePr>
            <a:graphicFrameLocks noGrp="1"/>
          </p:cNvGraphicFramePr>
          <p:nvPr/>
        </p:nvGraphicFramePr>
        <p:xfrm>
          <a:off x="380968" y="5429264"/>
          <a:ext cx="9144063" cy="500066"/>
        </p:xfrm>
        <a:graphic>
          <a:graphicData uri="http://schemas.openxmlformats.org/drawingml/2006/table">
            <a:tbl>
              <a:tblPr/>
              <a:tblGrid>
                <a:gridCol w="239583"/>
                <a:gridCol w="820389"/>
                <a:gridCol w="887544"/>
                <a:gridCol w="887544"/>
                <a:gridCol w="842169"/>
                <a:gridCol w="1045451"/>
                <a:gridCol w="297662"/>
                <a:gridCol w="464644"/>
                <a:gridCol w="515465"/>
                <a:gridCol w="442864"/>
                <a:gridCol w="457384"/>
                <a:gridCol w="479165"/>
                <a:gridCol w="1270514"/>
                <a:gridCol w="493685"/>
              </a:tblGrid>
              <a:tr h="250033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SNO</a:t>
                      </a:r>
                    </a:p>
                  </a:txBody>
                  <a:tcPr marL="3934" marR="3934" marT="39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FFCC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Division</a:t>
                      </a:r>
                    </a:p>
                  </a:txBody>
                  <a:tcPr marL="3934" marR="3934" marT="39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FFCC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Range</a:t>
                      </a:r>
                    </a:p>
                  </a:txBody>
                  <a:tcPr marL="3934" marR="3934" marT="39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FFCC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Section</a:t>
                      </a:r>
                    </a:p>
                  </a:txBody>
                  <a:tcPr marL="3934" marR="3934" marT="39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FFCC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Beat</a:t>
                      </a:r>
                    </a:p>
                  </a:txBody>
                  <a:tcPr marL="3934" marR="3934" marT="39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FFCC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Block</a:t>
                      </a:r>
                    </a:p>
                  </a:txBody>
                  <a:tcPr marL="3934" marR="3934" marT="39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FFCC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Comp</a:t>
                      </a:r>
                    </a:p>
                  </a:txBody>
                  <a:tcPr marL="3934" marR="3934" marT="39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FFCC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Class</a:t>
                      </a:r>
                    </a:p>
                  </a:txBody>
                  <a:tcPr marL="3934" marR="3934" marT="39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FFCC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Change</a:t>
                      </a:r>
                    </a:p>
                  </a:txBody>
                  <a:tcPr marL="3934" marR="3934" marT="39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FFCC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Area Ha</a:t>
                      </a:r>
                    </a:p>
                  </a:txBody>
                  <a:tcPr marL="3934" marR="3934" marT="39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FFCC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Latitude</a:t>
                      </a:r>
                    </a:p>
                  </a:txBody>
                  <a:tcPr marL="3934" marR="3934" marT="39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FFCC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Longitude</a:t>
                      </a:r>
                    </a:p>
                  </a:txBody>
                  <a:tcPr marL="3934" marR="3934" marT="39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FFCC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VSS</a:t>
                      </a:r>
                    </a:p>
                  </a:txBody>
                  <a:tcPr marL="3934" marR="3934" marT="39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FFCC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Sanctuary</a:t>
                      </a:r>
                    </a:p>
                  </a:txBody>
                  <a:tcPr marL="3934" marR="3934" marT="39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FFCC"/>
                    </a:solidFill>
                  </a:tcPr>
                </a:tc>
              </a:tr>
              <a:tr h="250033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2</a:t>
                      </a:r>
                    </a:p>
                  </a:txBody>
                  <a:tcPr marL="3934" marR="3934" marT="39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3934" marR="3934" marT="39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3934" marR="3934" marT="39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3934" marR="3934" marT="39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KONAM</a:t>
                      </a:r>
                    </a:p>
                  </a:txBody>
                  <a:tcPr marL="3934" marR="3934" marT="39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PEDAKOTA RL</a:t>
                      </a:r>
                    </a:p>
                  </a:txBody>
                  <a:tcPr marL="3934" marR="3934" marT="39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100</a:t>
                      </a:r>
                    </a:p>
                  </a:txBody>
                  <a:tcPr marL="3934" marR="3934" marT="39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MDF - NF</a:t>
                      </a:r>
                    </a:p>
                  </a:txBody>
                  <a:tcPr marL="3934" marR="3934" marT="39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3934" marR="3934" marT="39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0.23</a:t>
                      </a:r>
                    </a:p>
                  </a:txBody>
                  <a:tcPr marL="3934" marR="3934" marT="39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18.02498</a:t>
                      </a:r>
                    </a:p>
                  </a:txBody>
                  <a:tcPr marL="3934" marR="3934" marT="39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82.74642</a:t>
                      </a:r>
                    </a:p>
                  </a:txBody>
                  <a:tcPr marL="3934" marR="3934" marT="39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Chilakalagondi</a:t>
                      </a:r>
                    </a:p>
                  </a:txBody>
                  <a:tcPr marL="3934" marR="3934" marT="39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3934" marR="3934" marT="39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42" name="Picture 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952472" y="1857364"/>
            <a:ext cx="3714750" cy="27892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10244" name="Picture 4"/>
          <p:cNvPicPr>
            <a:picLocks noChangeAspect="1" noChangeArrowheads="1"/>
          </p:cNvPicPr>
          <p:nvPr/>
        </p:nvPicPr>
        <p:blipFill>
          <a:blip r:embed="rId3"/>
          <a:srcRect l="14495" t="11061" b="17042"/>
          <a:stretch>
            <a:fillRect/>
          </a:stretch>
        </p:blipFill>
        <p:spPr bwMode="auto">
          <a:xfrm>
            <a:off x="4953000" y="1857364"/>
            <a:ext cx="3792533" cy="278608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166654" y="4929198"/>
          <a:ext cx="9501253" cy="571504"/>
        </p:xfrm>
        <a:graphic>
          <a:graphicData uri="http://schemas.openxmlformats.org/drawingml/2006/table">
            <a:tbl>
              <a:tblPr/>
              <a:tblGrid>
                <a:gridCol w="238063"/>
                <a:gridCol w="782207"/>
                <a:gridCol w="841722"/>
                <a:gridCol w="841722"/>
                <a:gridCol w="816215"/>
                <a:gridCol w="1020268"/>
                <a:gridCol w="297579"/>
                <a:gridCol w="544144"/>
                <a:gridCol w="603659"/>
                <a:gridCol w="459120"/>
                <a:gridCol w="427237"/>
                <a:gridCol w="484627"/>
                <a:gridCol w="1538906"/>
                <a:gridCol w="605784"/>
              </a:tblGrid>
              <a:tr h="221838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SNO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Division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Range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Section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Beat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Block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Comp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Class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Change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Area Ha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Latitude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Longitude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VSS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Sanctuary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</a:tr>
              <a:tr h="349666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20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KONAM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852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MDF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0.47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18.00360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82.81195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2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271463" y="1023938"/>
            <a:ext cx="4572000" cy="234878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5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024438" y="1071546"/>
            <a:ext cx="4572000" cy="224091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6" name="Table 5"/>
          <p:cNvGraphicFramePr>
            <a:graphicFrameLocks noGrp="1"/>
          </p:cNvGraphicFramePr>
          <p:nvPr/>
        </p:nvGraphicFramePr>
        <p:xfrm>
          <a:off x="95216" y="4214818"/>
          <a:ext cx="9644130" cy="716031"/>
        </p:xfrm>
        <a:graphic>
          <a:graphicData uri="http://schemas.openxmlformats.org/drawingml/2006/table">
            <a:tbl>
              <a:tblPr/>
              <a:tblGrid>
                <a:gridCol w="241642"/>
                <a:gridCol w="793969"/>
                <a:gridCol w="854379"/>
                <a:gridCol w="854379"/>
                <a:gridCol w="828489"/>
                <a:gridCol w="1035611"/>
                <a:gridCol w="302054"/>
                <a:gridCol w="552327"/>
                <a:gridCol w="612737"/>
                <a:gridCol w="466025"/>
                <a:gridCol w="433662"/>
                <a:gridCol w="491915"/>
                <a:gridCol w="1562047"/>
                <a:gridCol w="614894"/>
              </a:tblGrid>
              <a:tr h="124702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SNO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Division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Range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Section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Beat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Block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Comp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Class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Change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Area Ha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Latitude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Longitude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VSS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Sanctuary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</a:tr>
              <a:tr h="196559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199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MINIMULURU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944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OF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0.09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18.00678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82.69962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96559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200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MINIMULURU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944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MDF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0.37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18.00808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82.69571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96559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201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MINIMULURU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944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0.29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18.00786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82.69753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2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271463" y="1023938"/>
            <a:ext cx="4572000" cy="234878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5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024438" y="1071546"/>
            <a:ext cx="4572000" cy="224091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6" name="Table 5"/>
          <p:cNvGraphicFramePr>
            <a:graphicFrameLocks noGrp="1"/>
          </p:cNvGraphicFramePr>
          <p:nvPr/>
        </p:nvGraphicFramePr>
        <p:xfrm>
          <a:off x="95216" y="4214818"/>
          <a:ext cx="9644130" cy="716031"/>
        </p:xfrm>
        <a:graphic>
          <a:graphicData uri="http://schemas.openxmlformats.org/drawingml/2006/table">
            <a:tbl>
              <a:tblPr/>
              <a:tblGrid>
                <a:gridCol w="241642"/>
                <a:gridCol w="793969"/>
                <a:gridCol w="854379"/>
                <a:gridCol w="854379"/>
                <a:gridCol w="828489"/>
                <a:gridCol w="1035611"/>
                <a:gridCol w="302054"/>
                <a:gridCol w="552327"/>
                <a:gridCol w="612737"/>
                <a:gridCol w="466025"/>
                <a:gridCol w="433662"/>
                <a:gridCol w="491915"/>
                <a:gridCol w="1562047"/>
                <a:gridCol w="614894"/>
              </a:tblGrid>
              <a:tr h="124702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SNO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Division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Range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Section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Beat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Block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Comp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Class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Change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Area Ha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Latitude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Longitude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VSS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Sanctuary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</a:tr>
              <a:tr h="196559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199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MINIMULURU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944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OF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0.09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18.00678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82.69962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96559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200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MINIMULURU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944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MDF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0.37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18.00808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82.69571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96559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201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MINIMULURU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944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0.29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18.00786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82.69753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2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5298" name="Picture 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523844" y="1500174"/>
            <a:ext cx="4010025" cy="2828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55299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167314" y="1478234"/>
            <a:ext cx="4000528" cy="282229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166654" y="4929198"/>
          <a:ext cx="9429818" cy="357190"/>
        </p:xfrm>
        <a:graphic>
          <a:graphicData uri="http://schemas.openxmlformats.org/drawingml/2006/table">
            <a:tbl>
              <a:tblPr/>
              <a:tblGrid>
                <a:gridCol w="236272"/>
                <a:gridCol w="776325"/>
                <a:gridCol w="835393"/>
                <a:gridCol w="835393"/>
                <a:gridCol w="810078"/>
                <a:gridCol w="1012598"/>
                <a:gridCol w="295342"/>
                <a:gridCol w="540053"/>
                <a:gridCol w="599121"/>
                <a:gridCol w="455669"/>
                <a:gridCol w="424025"/>
                <a:gridCol w="480984"/>
                <a:gridCol w="1527335"/>
                <a:gridCol w="601230"/>
              </a:tblGrid>
              <a:tr h="138649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SNO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Division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Range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Section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Beat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Block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Comp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Class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Change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Area Ha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Latitude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Longitude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VSS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Sanctuary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</a:tr>
              <a:tr h="218541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202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MINIMULURU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945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NF - SF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Positive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0.16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18.01604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82.67733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2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6322" name="Picture 2"/>
          <p:cNvPicPr>
            <a:picLocks noChangeAspect="1" noChangeArrowheads="1"/>
          </p:cNvPicPr>
          <p:nvPr/>
        </p:nvPicPr>
        <p:blipFill>
          <a:blip r:embed="rId2"/>
          <a:srcRect b="5714"/>
          <a:stretch>
            <a:fillRect/>
          </a:stretch>
        </p:blipFill>
        <p:spPr bwMode="auto">
          <a:xfrm>
            <a:off x="1023910" y="1500174"/>
            <a:ext cx="3505200" cy="314327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56323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4881562" y="1500174"/>
            <a:ext cx="3571875" cy="3124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166654" y="5072074"/>
          <a:ext cx="9429818" cy="357190"/>
        </p:xfrm>
        <a:graphic>
          <a:graphicData uri="http://schemas.openxmlformats.org/drawingml/2006/table">
            <a:tbl>
              <a:tblPr/>
              <a:tblGrid>
                <a:gridCol w="236272"/>
                <a:gridCol w="776325"/>
                <a:gridCol w="835393"/>
                <a:gridCol w="835393"/>
                <a:gridCol w="810078"/>
                <a:gridCol w="1012598"/>
                <a:gridCol w="295342"/>
                <a:gridCol w="540053"/>
                <a:gridCol w="599121"/>
                <a:gridCol w="455669"/>
                <a:gridCol w="424025"/>
                <a:gridCol w="480984"/>
                <a:gridCol w="1527335"/>
                <a:gridCol w="601230"/>
              </a:tblGrid>
              <a:tr h="138649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SNO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Division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Range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Section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Beat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Block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Comp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Class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Change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Area Ha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Latitude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Longitude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VSS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Sanctuary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</a:tr>
              <a:tr h="218541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203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MINIMULURU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945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NF - SF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Positive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0.28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18.01412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82.67476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2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7346" name="Picture 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1381100" y="1285860"/>
            <a:ext cx="2105025" cy="30575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57347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6381760" y="1214422"/>
            <a:ext cx="2115244" cy="305409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309530" y="5000637"/>
          <a:ext cx="9429814" cy="357190"/>
        </p:xfrm>
        <a:graphic>
          <a:graphicData uri="http://schemas.openxmlformats.org/drawingml/2006/table">
            <a:tbl>
              <a:tblPr/>
              <a:tblGrid>
                <a:gridCol w="236273"/>
                <a:gridCol w="776325"/>
                <a:gridCol w="835393"/>
                <a:gridCol w="835393"/>
                <a:gridCol w="810078"/>
                <a:gridCol w="1012598"/>
                <a:gridCol w="295341"/>
                <a:gridCol w="540053"/>
                <a:gridCol w="599120"/>
                <a:gridCol w="455668"/>
                <a:gridCol w="424025"/>
                <a:gridCol w="480983"/>
                <a:gridCol w="1527335"/>
                <a:gridCol w="601229"/>
              </a:tblGrid>
              <a:tr h="127995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SNO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Division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Range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Section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Beat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Block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Comp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Class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Change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Area Ha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Latitude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Longitude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VSS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Sanctuary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</a:tr>
              <a:tr h="229195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204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MINIMULURU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948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MDF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0.25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18.01150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82.70081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2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8370" name="Picture 2"/>
          <p:cNvPicPr>
            <a:picLocks noChangeAspect="1" noChangeArrowheads="1"/>
          </p:cNvPicPr>
          <p:nvPr/>
        </p:nvPicPr>
        <p:blipFill>
          <a:blip r:embed="rId2"/>
          <a:srcRect t="4913" b="6659"/>
          <a:stretch>
            <a:fillRect/>
          </a:stretch>
        </p:blipFill>
        <p:spPr bwMode="auto">
          <a:xfrm>
            <a:off x="952472" y="1357298"/>
            <a:ext cx="3609975" cy="385765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58371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024438" y="1285860"/>
            <a:ext cx="3629025" cy="3886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166654" y="5500702"/>
          <a:ext cx="9572691" cy="428628"/>
        </p:xfrm>
        <a:graphic>
          <a:graphicData uri="http://schemas.openxmlformats.org/drawingml/2006/table">
            <a:tbl>
              <a:tblPr/>
              <a:tblGrid>
                <a:gridCol w="239852"/>
                <a:gridCol w="788088"/>
                <a:gridCol w="848050"/>
                <a:gridCol w="848050"/>
                <a:gridCol w="822352"/>
                <a:gridCol w="1027940"/>
                <a:gridCol w="299816"/>
                <a:gridCol w="548235"/>
                <a:gridCol w="608198"/>
                <a:gridCol w="462573"/>
                <a:gridCol w="430450"/>
                <a:gridCol w="488271"/>
                <a:gridCol w="1550477"/>
                <a:gridCol w="610339"/>
              </a:tblGrid>
              <a:tr h="166378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SNO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Division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Range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Section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Beat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Block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Comp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Class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Change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Area Ha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Latitude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Longitude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VSS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Sanctuary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</a:tr>
              <a:tr h="262250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205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MINIMULURU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950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0.78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18.01736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82.71921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Modamamba(Modapalli)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2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9394" name="Picture 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952472" y="1500174"/>
            <a:ext cx="2562225" cy="29146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59396" name="Picture 4"/>
          <p:cNvPicPr>
            <a:picLocks noChangeAspect="1" noChangeArrowheads="1"/>
          </p:cNvPicPr>
          <p:nvPr/>
        </p:nvPicPr>
        <p:blipFill>
          <a:blip r:embed="rId3"/>
          <a:srcRect b="7099"/>
          <a:stretch>
            <a:fillRect/>
          </a:stretch>
        </p:blipFill>
        <p:spPr bwMode="auto">
          <a:xfrm>
            <a:off x="6167446" y="1428736"/>
            <a:ext cx="2505075" cy="292895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309530" y="4786323"/>
          <a:ext cx="9429816" cy="357190"/>
        </p:xfrm>
        <a:graphic>
          <a:graphicData uri="http://schemas.openxmlformats.org/drawingml/2006/table">
            <a:tbl>
              <a:tblPr/>
              <a:tblGrid>
                <a:gridCol w="236273"/>
                <a:gridCol w="776325"/>
                <a:gridCol w="835393"/>
                <a:gridCol w="835393"/>
                <a:gridCol w="810078"/>
                <a:gridCol w="1012597"/>
                <a:gridCol w="295342"/>
                <a:gridCol w="540053"/>
                <a:gridCol w="599121"/>
                <a:gridCol w="455668"/>
                <a:gridCol w="424025"/>
                <a:gridCol w="480984"/>
                <a:gridCol w="1527335"/>
                <a:gridCol w="601229"/>
              </a:tblGrid>
              <a:tr h="127995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SNO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Division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Range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Section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Beat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Block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Comp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Class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Change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Area Ha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Latitude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Longitude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VSS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Sanctuary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</a:tr>
              <a:tr h="229195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206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MEDIWADA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(Z)KOTTAPATNAM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GOLLALAPALEM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778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0.34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17.76239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82.78978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2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0418" name="Picture 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1452538" y="1000108"/>
            <a:ext cx="3001139" cy="4572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60419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953132" y="1000108"/>
            <a:ext cx="2629965" cy="4572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166654" y="5857892"/>
          <a:ext cx="9572691" cy="505994"/>
        </p:xfrm>
        <a:graphic>
          <a:graphicData uri="http://schemas.openxmlformats.org/drawingml/2006/table">
            <a:tbl>
              <a:tblPr/>
              <a:tblGrid>
                <a:gridCol w="239852"/>
                <a:gridCol w="788088"/>
                <a:gridCol w="848050"/>
                <a:gridCol w="848050"/>
                <a:gridCol w="822352"/>
                <a:gridCol w="1027940"/>
                <a:gridCol w="299816"/>
                <a:gridCol w="548235"/>
                <a:gridCol w="608198"/>
                <a:gridCol w="462573"/>
                <a:gridCol w="430450"/>
                <a:gridCol w="488271"/>
                <a:gridCol w="1550477"/>
                <a:gridCol w="610339"/>
              </a:tblGrid>
              <a:tr h="120427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 dirty="0">
                          <a:solidFill>
                            <a:srgbClr val="FFFFFF"/>
                          </a:solidFill>
                          <a:latin typeface="Calibri"/>
                        </a:rPr>
                        <a:t>SNO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Division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Range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Section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Beat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Block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Comp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 dirty="0">
                          <a:solidFill>
                            <a:srgbClr val="FFFFFF"/>
                          </a:solidFill>
                          <a:latin typeface="Calibri"/>
                        </a:rPr>
                        <a:t>Class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Change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Area Ha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Latitude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Longitude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VSS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Sanctuary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</a:tr>
              <a:tr h="189820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207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MEDIWADA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(Z)KOTTAPATNAM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GOLLALAPALEM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779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1.09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17.74483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82.78115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9820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208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MEDIWADA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(Z)KOTTAPATNAM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GOLLALAPALEM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779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2.05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17.74268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82.77872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1452538" y="1000108"/>
            <a:ext cx="3001139" cy="4572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5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953132" y="1000108"/>
            <a:ext cx="2629965" cy="4572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6" name="Table 5"/>
          <p:cNvGraphicFramePr>
            <a:graphicFrameLocks noGrp="1"/>
          </p:cNvGraphicFramePr>
          <p:nvPr/>
        </p:nvGraphicFramePr>
        <p:xfrm>
          <a:off x="166654" y="5857892"/>
          <a:ext cx="9572691" cy="505994"/>
        </p:xfrm>
        <a:graphic>
          <a:graphicData uri="http://schemas.openxmlformats.org/drawingml/2006/table">
            <a:tbl>
              <a:tblPr/>
              <a:tblGrid>
                <a:gridCol w="239852"/>
                <a:gridCol w="788088"/>
                <a:gridCol w="848050"/>
                <a:gridCol w="848050"/>
                <a:gridCol w="822352"/>
                <a:gridCol w="1027940"/>
                <a:gridCol w="299816"/>
                <a:gridCol w="548235"/>
                <a:gridCol w="608198"/>
                <a:gridCol w="462573"/>
                <a:gridCol w="430450"/>
                <a:gridCol w="488271"/>
                <a:gridCol w="1550477"/>
                <a:gridCol w="610339"/>
              </a:tblGrid>
              <a:tr h="120427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 dirty="0">
                          <a:solidFill>
                            <a:srgbClr val="FFFFFF"/>
                          </a:solidFill>
                          <a:latin typeface="Calibri"/>
                        </a:rPr>
                        <a:t>SNO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Division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Range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Section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Beat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Block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Comp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 dirty="0">
                          <a:solidFill>
                            <a:srgbClr val="FFFFFF"/>
                          </a:solidFill>
                          <a:latin typeface="Calibri"/>
                        </a:rPr>
                        <a:t>Class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Change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Area Ha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Latitude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Longitude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VSS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Sanctuary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</a:tr>
              <a:tr h="189820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207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MEDIWADA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(Z)KOTTAPATNAM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GOLLALAPALEM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779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1.09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17.74483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82.78115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9820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208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MEDIWADA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(Z)KOTTAPATNAM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GOLLALAPALEM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779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2.05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17.74268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82.77872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1442" name="Picture 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128588" y="1290638"/>
            <a:ext cx="4572000" cy="202648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61444" name="Picture 4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4810124" y="1357298"/>
            <a:ext cx="4572000" cy="19575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166654" y="4071943"/>
          <a:ext cx="9572691" cy="451760"/>
        </p:xfrm>
        <a:graphic>
          <a:graphicData uri="http://schemas.openxmlformats.org/drawingml/2006/table">
            <a:tbl>
              <a:tblPr/>
              <a:tblGrid>
                <a:gridCol w="239852"/>
                <a:gridCol w="788088"/>
                <a:gridCol w="848050"/>
                <a:gridCol w="848050"/>
                <a:gridCol w="822352"/>
                <a:gridCol w="1027940"/>
                <a:gridCol w="299816"/>
                <a:gridCol w="548235"/>
                <a:gridCol w="608198"/>
                <a:gridCol w="462573"/>
                <a:gridCol w="430450"/>
                <a:gridCol w="488271"/>
                <a:gridCol w="1550477"/>
                <a:gridCol w="610339"/>
              </a:tblGrid>
              <a:tr h="103223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SNO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Division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Range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Section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Beat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Block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Comp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Class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Change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Area Ha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Latitude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Longitude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VSS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Sanctuary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</a:tr>
              <a:tr h="162703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209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MEDIWADA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(Z)KOTTAPATNAM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GOLLALAPALEM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780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OF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1.64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17.72840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82.74789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Sri Adavirajulu(Gurralapalem)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62703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210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MEDIWADA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(Z)KOTTAPATNAM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GOLLALAPALEM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780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OF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3.46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17.72750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82.75077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266" name="Picture 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738158" y="1285860"/>
            <a:ext cx="4240213" cy="38290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11267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238752" y="1285860"/>
            <a:ext cx="4302137" cy="378621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166654" y="5357826"/>
          <a:ext cx="9429814" cy="642942"/>
        </p:xfrm>
        <a:graphic>
          <a:graphicData uri="http://schemas.openxmlformats.org/drawingml/2006/table">
            <a:tbl>
              <a:tblPr/>
              <a:tblGrid>
                <a:gridCol w="236273"/>
                <a:gridCol w="776325"/>
                <a:gridCol w="835393"/>
                <a:gridCol w="835393"/>
                <a:gridCol w="810078"/>
                <a:gridCol w="1012598"/>
                <a:gridCol w="295341"/>
                <a:gridCol w="540053"/>
                <a:gridCol w="599120"/>
                <a:gridCol w="455668"/>
                <a:gridCol w="424025"/>
                <a:gridCol w="480983"/>
                <a:gridCol w="1527335"/>
                <a:gridCol w="601229"/>
              </a:tblGrid>
              <a:tr h="249567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SNO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Division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Range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Section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Beat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Block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Comp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Class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Change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Area Ha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Latitude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Longitude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VSS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Sanctuary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</a:tr>
              <a:tr h="393375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21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KONAM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852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NF - SF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Positive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0.56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17.99787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82.80825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Jajibuddamma(Gulli)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2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342934" y="1290638"/>
            <a:ext cx="4572000" cy="202648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5" name="Picture 4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024470" y="1357298"/>
            <a:ext cx="4572000" cy="19575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6" name="Table 5"/>
          <p:cNvGraphicFramePr>
            <a:graphicFrameLocks noGrp="1"/>
          </p:cNvGraphicFramePr>
          <p:nvPr/>
        </p:nvGraphicFramePr>
        <p:xfrm>
          <a:off x="166654" y="4071943"/>
          <a:ext cx="9572691" cy="451760"/>
        </p:xfrm>
        <a:graphic>
          <a:graphicData uri="http://schemas.openxmlformats.org/drawingml/2006/table">
            <a:tbl>
              <a:tblPr/>
              <a:tblGrid>
                <a:gridCol w="239852"/>
                <a:gridCol w="788088"/>
                <a:gridCol w="848050"/>
                <a:gridCol w="848050"/>
                <a:gridCol w="822352"/>
                <a:gridCol w="1027940"/>
                <a:gridCol w="299816"/>
                <a:gridCol w="548235"/>
                <a:gridCol w="608198"/>
                <a:gridCol w="462573"/>
                <a:gridCol w="430450"/>
                <a:gridCol w="488271"/>
                <a:gridCol w="1550477"/>
                <a:gridCol w="610339"/>
              </a:tblGrid>
              <a:tr h="103223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SNO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Division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Range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Section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Beat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Block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Comp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Class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Change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Area Ha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Latitude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Longitude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VSS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Sanctuary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</a:tr>
              <a:tr h="162703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209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MEDIWADA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(Z)KOTTAPATNAM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GOLLALAPALEM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780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OF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1.64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17.72840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82.74789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Sri Adavirajulu(Gurralapalem)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62703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210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MEDIWADA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(Z)KOTTAPATNAM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GOLLALAPALEM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780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OF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3.46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17.72750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82.75077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2466" name="Picture 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738158" y="1357298"/>
            <a:ext cx="3657600" cy="355814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62467" name="Picture 3"/>
          <p:cNvPicPr>
            <a:picLocks noChangeAspect="1" noChangeArrowheads="1"/>
          </p:cNvPicPr>
          <p:nvPr/>
        </p:nvPicPr>
        <p:blipFill>
          <a:blip r:embed="rId3"/>
          <a:srcRect b="5165"/>
          <a:stretch>
            <a:fillRect/>
          </a:stretch>
        </p:blipFill>
        <p:spPr bwMode="auto">
          <a:xfrm>
            <a:off x="5667380" y="1357298"/>
            <a:ext cx="3657600" cy="35004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238092" y="5214950"/>
          <a:ext cx="9286941" cy="500067"/>
        </p:xfrm>
        <a:graphic>
          <a:graphicData uri="http://schemas.openxmlformats.org/drawingml/2006/table">
            <a:tbl>
              <a:tblPr/>
              <a:tblGrid>
                <a:gridCol w="232693"/>
                <a:gridCol w="764563"/>
                <a:gridCol w="822736"/>
                <a:gridCol w="822736"/>
                <a:gridCol w="797804"/>
                <a:gridCol w="997255"/>
                <a:gridCol w="290867"/>
                <a:gridCol w="531870"/>
                <a:gridCol w="590043"/>
                <a:gridCol w="448764"/>
                <a:gridCol w="417600"/>
                <a:gridCol w="473696"/>
                <a:gridCol w="1504194"/>
                <a:gridCol w="592120"/>
              </a:tblGrid>
              <a:tr h="120427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6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SNO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6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Division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6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Range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6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Section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6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Beat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6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Block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6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Comp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6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Class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6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Change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6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Area Ha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6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Latitude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6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Longitude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6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VSS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6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Sanctuary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</a:tr>
              <a:tr h="189820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600" b="0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211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IN" sz="600" b="0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IN" sz="600" b="0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IN" sz="600" b="0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MEDIWADA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IN" sz="600" b="0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(Z)KOTTAPATNAM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IN" sz="600" b="0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GOLLALAPALEM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IN" sz="600" b="0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781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IN" sz="600" b="0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OF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IN" sz="600" b="0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IN" sz="600" b="0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0.41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IN" sz="600" b="0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17.73326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IN" sz="600" b="0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82.73840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IN" sz="600" b="0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IN" sz="600" b="0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9820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600" b="0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212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IN" sz="600" b="0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IN" sz="600" b="0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IN" sz="600" b="0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MEDIWADA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IN" sz="600" b="0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(Z)KOTTAPATNAM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IN" sz="600" b="0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GOLLALAPALEM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IN" sz="600" b="0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781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IN" sz="600" b="0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OF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IN" sz="600" b="0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IN" sz="600" b="0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4.76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IN" sz="600" b="0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17.73124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IN" sz="600" b="0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82.73844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IN" sz="600" b="0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IN" sz="600" b="0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2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738158" y="1357298"/>
            <a:ext cx="3657600" cy="355814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7" name="Picture 3"/>
          <p:cNvPicPr>
            <a:picLocks noChangeAspect="1" noChangeArrowheads="1"/>
          </p:cNvPicPr>
          <p:nvPr/>
        </p:nvPicPr>
        <p:blipFill>
          <a:blip r:embed="rId3"/>
          <a:srcRect b="5165"/>
          <a:stretch>
            <a:fillRect/>
          </a:stretch>
        </p:blipFill>
        <p:spPr bwMode="auto">
          <a:xfrm>
            <a:off x="5667380" y="1357298"/>
            <a:ext cx="3657600" cy="35004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8" name="Table 7"/>
          <p:cNvGraphicFramePr>
            <a:graphicFrameLocks noGrp="1"/>
          </p:cNvGraphicFramePr>
          <p:nvPr/>
        </p:nvGraphicFramePr>
        <p:xfrm>
          <a:off x="238092" y="5214950"/>
          <a:ext cx="9286941" cy="500067"/>
        </p:xfrm>
        <a:graphic>
          <a:graphicData uri="http://schemas.openxmlformats.org/drawingml/2006/table">
            <a:tbl>
              <a:tblPr/>
              <a:tblGrid>
                <a:gridCol w="232693"/>
                <a:gridCol w="764563"/>
                <a:gridCol w="822736"/>
                <a:gridCol w="822736"/>
                <a:gridCol w="797804"/>
                <a:gridCol w="997255"/>
                <a:gridCol w="290867"/>
                <a:gridCol w="531870"/>
                <a:gridCol w="590043"/>
                <a:gridCol w="448764"/>
                <a:gridCol w="417600"/>
                <a:gridCol w="473696"/>
                <a:gridCol w="1504194"/>
                <a:gridCol w="592120"/>
              </a:tblGrid>
              <a:tr h="120427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6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SNO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6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Division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6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Range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6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Section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6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Beat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6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Block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6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Comp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6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Class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6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Change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6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Area Ha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6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Latitude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6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Longitude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6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VSS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6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Sanctuary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</a:tr>
              <a:tr h="189820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600" b="0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211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IN" sz="600" b="0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IN" sz="600" b="0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IN" sz="600" b="0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MEDIWADA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IN" sz="600" b="0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(Z)KOTTAPATNAM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IN" sz="600" b="0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GOLLALAPALEM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IN" sz="600" b="0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781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IN" sz="600" b="0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OF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IN" sz="600" b="0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IN" sz="600" b="0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0.41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IN" sz="600" b="0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17.73326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IN" sz="600" b="0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82.73840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IN" sz="600" b="0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IN" sz="600" b="0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9820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600" b="0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212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IN" sz="600" b="0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IN" sz="600" b="0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IN" sz="600" b="0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MEDIWADA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IN" sz="600" b="0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(Z)KOTTAPATNAM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IN" sz="600" b="0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GOLLALAPALEM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IN" sz="600" b="0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781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IN" sz="600" b="0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OF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IN" sz="600" b="0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IN" sz="600" b="0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4.76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IN" sz="600" b="0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17.73124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IN" sz="600" b="0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82.73844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IN" sz="600" b="0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IN" sz="600" b="0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2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3490" name="Picture 2"/>
          <p:cNvPicPr>
            <a:picLocks noChangeAspect="1" noChangeArrowheads="1"/>
          </p:cNvPicPr>
          <p:nvPr/>
        </p:nvPicPr>
        <p:blipFill>
          <a:blip r:embed="rId2"/>
          <a:srcRect t="3942" b="2825"/>
          <a:stretch>
            <a:fillRect/>
          </a:stretch>
        </p:blipFill>
        <p:spPr bwMode="auto">
          <a:xfrm>
            <a:off x="309530" y="1785926"/>
            <a:ext cx="4572000" cy="235745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63491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4953000" y="1829115"/>
            <a:ext cx="4572000" cy="229572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166654" y="4643446"/>
          <a:ext cx="9572691" cy="928693"/>
        </p:xfrm>
        <a:graphic>
          <a:graphicData uri="http://schemas.openxmlformats.org/drawingml/2006/table">
            <a:tbl>
              <a:tblPr/>
              <a:tblGrid>
                <a:gridCol w="239852"/>
                <a:gridCol w="788088"/>
                <a:gridCol w="848050"/>
                <a:gridCol w="848050"/>
                <a:gridCol w="822352"/>
                <a:gridCol w="1027940"/>
                <a:gridCol w="299816"/>
                <a:gridCol w="548235"/>
                <a:gridCol w="608198"/>
                <a:gridCol w="462573"/>
                <a:gridCol w="430450"/>
                <a:gridCol w="488271"/>
                <a:gridCol w="1550477"/>
                <a:gridCol w="610339"/>
              </a:tblGrid>
              <a:tr h="127133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 dirty="0">
                          <a:solidFill>
                            <a:srgbClr val="FFFFFF"/>
                          </a:solidFill>
                          <a:latin typeface="Calibri"/>
                        </a:rPr>
                        <a:t>SNO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Division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Range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Section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Beat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Block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Comp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Class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Change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Area Ha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Latitude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Longitude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 dirty="0">
                          <a:solidFill>
                            <a:srgbClr val="FFFFFF"/>
                          </a:solidFill>
                          <a:latin typeface="Calibri"/>
                        </a:rPr>
                        <a:t>VSS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Sanctuary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</a:tr>
              <a:tr h="200390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213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MEDIWADA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(Z)KOTTAPATNAM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GOLLALAPALEM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781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1.23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17.74147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82.75719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Sri Nookambika(RDibbalapalem)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00390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214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MEDIWADA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(Z)KOTTAPATNAM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GOLLALAPALEM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781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OF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0.98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17.74076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82.75687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Sri Nookambika(RDibbalapalem)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00390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215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MEDIWADA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(Z)KOTTAPATNAM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GOLLALAPALEM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781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OF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0.52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17.73843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82.75164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Sri Rama(R.Kottru)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00390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216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MEDIWADA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(Z)KOTTAPATNAM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GOLLALAPALEM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781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0.12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17.74351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82.76178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Seetharama(KGadabapalem)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2"/>
          <p:cNvPicPr>
            <a:picLocks noChangeAspect="1" noChangeArrowheads="1"/>
          </p:cNvPicPr>
          <p:nvPr/>
        </p:nvPicPr>
        <p:blipFill>
          <a:blip r:embed="rId2"/>
          <a:srcRect t="3942" b="2825"/>
          <a:stretch>
            <a:fillRect/>
          </a:stretch>
        </p:blipFill>
        <p:spPr bwMode="auto">
          <a:xfrm>
            <a:off x="309530" y="1785926"/>
            <a:ext cx="4572000" cy="235745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7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4953000" y="1829115"/>
            <a:ext cx="4572000" cy="229572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8" name="Table 7"/>
          <p:cNvGraphicFramePr>
            <a:graphicFrameLocks noGrp="1"/>
          </p:cNvGraphicFramePr>
          <p:nvPr/>
        </p:nvGraphicFramePr>
        <p:xfrm>
          <a:off x="166654" y="4643446"/>
          <a:ext cx="9572691" cy="928693"/>
        </p:xfrm>
        <a:graphic>
          <a:graphicData uri="http://schemas.openxmlformats.org/drawingml/2006/table">
            <a:tbl>
              <a:tblPr/>
              <a:tblGrid>
                <a:gridCol w="239852"/>
                <a:gridCol w="788088"/>
                <a:gridCol w="848050"/>
                <a:gridCol w="848050"/>
                <a:gridCol w="822352"/>
                <a:gridCol w="1027940"/>
                <a:gridCol w="299816"/>
                <a:gridCol w="548235"/>
                <a:gridCol w="608198"/>
                <a:gridCol w="462573"/>
                <a:gridCol w="430450"/>
                <a:gridCol w="488271"/>
                <a:gridCol w="1550477"/>
                <a:gridCol w="610339"/>
              </a:tblGrid>
              <a:tr h="127133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 dirty="0">
                          <a:solidFill>
                            <a:srgbClr val="FFFFFF"/>
                          </a:solidFill>
                          <a:latin typeface="Calibri"/>
                        </a:rPr>
                        <a:t>SNO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Division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Range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Section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Beat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Block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Comp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Class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Change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Area Ha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Latitude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Longitude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 dirty="0">
                          <a:solidFill>
                            <a:srgbClr val="FFFFFF"/>
                          </a:solidFill>
                          <a:latin typeface="Calibri"/>
                        </a:rPr>
                        <a:t>VSS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Sanctuary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</a:tr>
              <a:tr h="200390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213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MEDIWADA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(Z)KOTTAPATNAM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GOLLALAPALEM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781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1.23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17.74147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82.75719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Sri Nookambika(RDibbalapalem)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00390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214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MEDIWADA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(Z)KOTTAPATNAM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GOLLALAPALEM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781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OF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0.98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17.74076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82.75687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Sri Nookambika(RDibbalapalem)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00390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215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MEDIWADA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(Z)KOTTAPATNAM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GOLLALAPALEM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781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OF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0.52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17.73843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82.75164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Sri Rama(R.Kottru)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00390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216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MEDIWADA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(Z)KOTTAPATNAM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GOLLALAPALEM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781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0.12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17.74351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82.76178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Seetharama(KGadabapalem)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2"/>
          <p:cNvPicPr>
            <a:picLocks noChangeAspect="1" noChangeArrowheads="1"/>
          </p:cNvPicPr>
          <p:nvPr/>
        </p:nvPicPr>
        <p:blipFill>
          <a:blip r:embed="rId2"/>
          <a:srcRect t="3942" b="2825"/>
          <a:stretch>
            <a:fillRect/>
          </a:stretch>
        </p:blipFill>
        <p:spPr bwMode="auto">
          <a:xfrm>
            <a:off x="309530" y="1785926"/>
            <a:ext cx="4572000" cy="235745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7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4953000" y="1829115"/>
            <a:ext cx="4572000" cy="229572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8" name="Table 7"/>
          <p:cNvGraphicFramePr>
            <a:graphicFrameLocks noGrp="1"/>
          </p:cNvGraphicFramePr>
          <p:nvPr/>
        </p:nvGraphicFramePr>
        <p:xfrm>
          <a:off x="166654" y="4643446"/>
          <a:ext cx="9572691" cy="928693"/>
        </p:xfrm>
        <a:graphic>
          <a:graphicData uri="http://schemas.openxmlformats.org/drawingml/2006/table">
            <a:tbl>
              <a:tblPr/>
              <a:tblGrid>
                <a:gridCol w="239852"/>
                <a:gridCol w="788088"/>
                <a:gridCol w="848050"/>
                <a:gridCol w="848050"/>
                <a:gridCol w="822352"/>
                <a:gridCol w="1027940"/>
                <a:gridCol w="299816"/>
                <a:gridCol w="548235"/>
                <a:gridCol w="608198"/>
                <a:gridCol w="462573"/>
                <a:gridCol w="430450"/>
                <a:gridCol w="488271"/>
                <a:gridCol w="1550477"/>
                <a:gridCol w="610339"/>
              </a:tblGrid>
              <a:tr h="127133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 dirty="0">
                          <a:solidFill>
                            <a:srgbClr val="FFFFFF"/>
                          </a:solidFill>
                          <a:latin typeface="Calibri"/>
                        </a:rPr>
                        <a:t>SNO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Division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Range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Section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Beat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Block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Comp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Class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Change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Area Ha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Latitude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Longitude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 dirty="0">
                          <a:solidFill>
                            <a:srgbClr val="FFFFFF"/>
                          </a:solidFill>
                          <a:latin typeface="Calibri"/>
                        </a:rPr>
                        <a:t>VSS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Sanctuary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</a:tr>
              <a:tr h="200390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213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MEDIWADA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(Z)KOTTAPATNAM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GOLLALAPALEM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781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1.23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17.74147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82.75719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Sri Nookambika(RDibbalapalem)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00390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214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MEDIWADA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(Z)KOTTAPATNAM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GOLLALAPALEM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781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OF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0.98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17.74076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82.75687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Sri Nookambika(RDibbalapalem)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00390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215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MEDIWADA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(Z)KOTTAPATNAM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GOLLALAPALEM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781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OF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0.52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17.73843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82.75164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Sri Rama(R.Kottru)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00390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216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MEDIWADA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(Z)KOTTAPATNAM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GOLLALAPALEM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781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0.12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17.74351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82.76178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Seetharama(KGadabapalem)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2"/>
          <p:cNvPicPr>
            <a:picLocks noChangeAspect="1" noChangeArrowheads="1"/>
          </p:cNvPicPr>
          <p:nvPr/>
        </p:nvPicPr>
        <p:blipFill>
          <a:blip r:embed="rId2"/>
          <a:srcRect t="3942" b="2825"/>
          <a:stretch>
            <a:fillRect/>
          </a:stretch>
        </p:blipFill>
        <p:spPr bwMode="auto">
          <a:xfrm>
            <a:off x="309530" y="1785926"/>
            <a:ext cx="4572000" cy="235745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7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4953000" y="1829115"/>
            <a:ext cx="4572000" cy="229572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8" name="Table 7"/>
          <p:cNvGraphicFramePr>
            <a:graphicFrameLocks noGrp="1"/>
          </p:cNvGraphicFramePr>
          <p:nvPr/>
        </p:nvGraphicFramePr>
        <p:xfrm>
          <a:off x="166654" y="4643446"/>
          <a:ext cx="9572691" cy="928693"/>
        </p:xfrm>
        <a:graphic>
          <a:graphicData uri="http://schemas.openxmlformats.org/drawingml/2006/table">
            <a:tbl>
              <a:tblPr/>
              <a:tblGrid>
                <a:gridCol w="239852"/>
                <a:gridCol w="788088"/>
                <a:gridCol w="848050"/>
                <a:gridCol w="848050"/>
                <a:gridCol w="822352"/>
                <a:gridCol w="1027940"/>
                <a:gridCol w="299816"/>
                <a:gridCol w="548235"/>
                <a:gridCol w="608198"/>
                <a:gridCol w="462573"/>
                <a:gridCol w="430450"/>
                <a:gridCol w="488271"/>
                <a:gridCol w="1550477"/>
                <a:gridCol w="610339"/>
              </a:tblGrid>
              <a:tr h="127133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 dirty="0">
                          <a:solidFill>
                            <a:srgbClr val="FFFFFF"/>
                          </a:solidFill>
                          <a:latin typeface="Calibri"/>
                        </a:rPr>
                        <a:t>SNO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Division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Range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Section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Beat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Block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Comp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Class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Change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Area Ha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Latitude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Longitude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 dirty="0">
                          <a:solidFill>
                            <a:srgbClr val="FFFFFF"/>
                          </a:solidFill>
                          <a:latin typeface="Calibri"/>
                        </a:rPr>
                        <a:t>VSS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Sanctuary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</a:tr>
              <a:tr h="200390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213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MEDIWADA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(Z)KOTTAPATNAM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GOLLALAPALEM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781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1.23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17.74147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82.75719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Sri Nookambika(RDibbalapalem)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00390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214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MEDIWADA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(Z)KOTTAPATNAM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GOLLALAPALEM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781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OF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0.98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17.74076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82.75687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Sri Nookambika(RDibbalapalem)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00390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215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MEDIWADA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(Z)KOTTAPATNAM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GOLLALAPALEM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781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OF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0.52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17.73843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82.75164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Sri Rama(R.Kottru)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00390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216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MEDIWADA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(Z)KOTTAPATNAM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GOLLALAPALEM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781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0.12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17.74351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82.76178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Seetharama(KGadabapalem)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2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4514" name="Picture 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523844" y="1000108"/>
            <a:ext cx="4143404" cy="367767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64515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453066" y="1071546"/>
            <a:ext cx="4091449" cy="35719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238092" y="5214950"/>
          <a:ext cx="9429818" cy="505994"/>
        </p:xfrm>
        <a:graphic>
          <a:graphicData uri="http://schemas.openxmlformats.org/drawingml/2006/table">
            <a:tbl>
              <a:tblPr/>
              <a:tblGrid>
                <a:gridCol w="236272"/>
                <a:gridCol w="776325"/>
                <a:gridCol w="835393"/>
                <a:gridCol w="835393"/>
                <a:gridCol w="810078"/>
                <a:gridCol w="1012598"/>
                <a:gridCol w="295342"/>
                <a:gridCol w="540053"/>
                <a:gridCol w="599121"/>
                <a:gridCol w="455669"/>
                <a:gridCol w="424025"/>
                <a:gridCol w="480984"/>
                <a:gridCol w="1527335"/>
                <a:gridCol w="601230"/>
              </a:tblGrid>
              <a:tr h="120427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SNO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Division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Range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Section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Beat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Block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Comp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Class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Change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Area Ha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Latitude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Longitude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VSS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Sanctuary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</a:tr>
              <a:tr h="189820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217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MEDIWADA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(Z)KOTTAPATNAM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GOLLALAPALEM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782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OF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0.18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17.76143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82.78784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9820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218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MEDIWADA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(Z)KOTTAPATNAM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GOLLALAPALEM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782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0.20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17.76229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82.78890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523844" y="1000108"/>
            <a:ext cx="4143404" cy="367767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5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453066" y="1071546"/>
            <a:ext cx="4091449" cy="35719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6" name="Table 5"/>
          <p:cNvGraphicFramePr>
            <a:graphicFrameLocks noGrp="1"/>
          </p:cNvGraphicFramePr>
          <p:nvPr/>
        </p:nvGraphicFramePr>
        <p:xfrm>
          <a:off x="238092" y="5214950"/>
          <a:ext cx="9429818" cy="505994"/>
        </p:xfrm>
        <a:graphic>
          <a:graphicData uri="http://schemas.openxmlformats.org/drawingml/2006/table">
            <a:tbl>
              <a:tblPr/>
              <a:tblGrid>
                <a:gridCol w="236272"/>
                <a:gridCol w="776325"/>
                <a:gridCol w="835393"/>
                <a:gridCol w="835393"/>
                <a:gridCol w="810078"/>
                <a:gridCol w="1012598"/>
                <a:gridCol w="295342"/>
                <a:gridCol w="540053"/>
                <a:gridCol w="599121"/>
                <a:gridCol w="455669"/>
                <a:gridCol w="424025"/>
                <a:gridCol w="480984"/>
                <a:gridCol w="1527335"/>
                <a:gridCol w="601230"/>
              </a:tblGrid>
              <a:tr h="120427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SNO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Division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Range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Section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Beat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Block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Comp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Class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Change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Area Ha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Latitude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Longitude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VSS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Sanctuary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</a:tr>
              <a:tr h="189820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217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MEDIWADA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(Z)KOTTAPATNAM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GOLLALAPALEM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782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OF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0.18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17.76143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82.78784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9820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218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MEDIWADA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(Z)KOTTAPATNAM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GOLLALAPALEM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782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0.20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17.76229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82.78890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2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5538" name="Picture 2"/>
          <p:cNvPicPr>
            <a:picLocks noChangeAspect="1" noChangeArrowheads="1"/>
          </p:cNvPicPr>
          <p:nvPr/>
        </p:nvPicPr>
        <p:blipFill>
          <a:blip r:embed="rId2"/>
          <a:srcRect b="8824"/>
          <a:stretch>
            <a:fillRect/>
          </a:stretch>
        </p:blipFill>
        <p:spPr bwMode="auto">
          <a:xfrm>
            <a:off x="309530" y="1571612"/>
            <a:ext cx="4572000" cy="314327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65539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024438" y="1571612"/>
            <a:ext cx="4572000" cy="313988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166654" y="5143513"/>
          <a:ext cx="9572691" cy="301187"/>
        </p:xfrm>
        <a:graphic>
          <a:graphicData uri="http://schemas.openxmlformats.org/drawingml/2006/table">
            <a:tbl>
              <a:tblPr/>
              <a:tblGrid>
                <a:gridCol w="239852"/>
                <a:gridCol w="788088"/>
                <a:gridCol w="848050"/>
                <a:gridCol w="848050"/>
                <a:gridCol w="822352"/>
                <a:gridCol w="1027940"/>
                <a:gridCol w="299816"/>
                <a:gridCol w="548235"/>
                <a:gridCol w="608198"/>
                <a:gridCol w="462573"/>
                <a:gridCol w="430450"/>
                <a:gridCol w="488271"/>
                <a:gridCol w="1550477"/>
                <a:gridCol w="610339"/>
              </a:tblGrid>
              <a:tr h="110919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SNO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Division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Range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Section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Beat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Block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Comp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Class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Change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Area Ha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Latitude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Longitude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VSS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Sanctuary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</a:tr>
              <a:tr h="174833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219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MEDIWADA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(Z)KOTTAPATNAM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GOLLALAPALEM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782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OF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2.22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17.75065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82.76762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Seetharama(KGadabapalem)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290" name="Picture 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881034" y="1357298"/>
            <a:ext cx="3532187" cy="36798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12292" name="Picture 4"/>
          <p:cNvPicPr>
            <a:picLocks noChangeAspect="1" noChangeArrowheads="1"/>
          </p:cNvPicPr>
          <p:nvPr/>
        </p:nvPicPr>
        <p:blipFill>
          <a:blip r:embed="rId3"/>
          <a:srcRect l="30388" t="6477" r="4873" b="9319"/>
          <a:stretch>
            <a:fillRect/>
          </a:stretch>
        </p:blipFill>
        <p:spPr bwMode="auto">
          <a:xfrm>
            <a:off x="5381628" y="1357298"/>
            <a:ext cx="3500462" cy="371477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238092" y="5286388"/>
          <a:ext cx="9429814" cy="571504"/>
        </p:xfrm>
        <a:graphic>
          <a:graphicData uri="http://schemas.openxmlformats.org/drawingml/2006/table">
            <a:tbl>
              <a:tblPr/>
              <a:tblGrid>
                <a:gridCol w="236273"/>
                <a:gridCol w="776325"/>
                <a:gridCol w="835393"/>
                <a:gridCol w="835393"/>
                <a:gridCol w="810078"/>
                <a:gridCol w="1012598"/>
                <a:gridCol w="295341"/>
                <a:gridCol w="540053"/>
                <a:gridCol w="599120"/>
                <a:gridCol w="455668"/>
                <a:gridCol w="424025"/>
                <a:gridCol w="480983"/>
                <a:gridCol w="1527335"/>
                <a:gridCol w="601229"/>
              </a:tblGrid>
              <a:tr h="285752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SNO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Division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Range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Section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Beat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Block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Comp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Class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Change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Area Ha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Latitude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Longitude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VSS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Sanctuary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</a:tr>
              <a:tr h="285752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22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KONAM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854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MDF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0.25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18.01997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82.79590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2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6562" name="Picture 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523844" y="785794"/>
            <a:ext cx="3877135" cy="342902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66563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4810124" y="785794"/>
            <a:ext cx="4360006" cy="35004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166654" y="4714884"/>
          <a:ext cx="9501253" cy="505994"/>
        </p:xfrm>
        <a:graphic>
          <a:graphicData uri="http://schemas.openxmlformats.org/drawingml/2006/table">
            <a:tbl>
              <a:tblPr/>
              <a:tblGrid>
                <a:gridCol w="238062"/>
                <a:gridCol w="782206"/>
                <a:gridCol w="841722"/>
                <a:gridCol w="841722"/>
                <a:gridCol w="816215"/>
                <a:gridCol w="1020269"/>
                <a:gridCol w="297579"/>
                <a:gridCol w="544144"/>
                <a:gridCol w="603659"/>
                <a:gridCol w="459121"/>
                <a:gridCol w="427237"/>
                <a:gridCol w="484627"/>
                <a:gridCol w="1538906"/>
                <a:gridCol w="605784"/>
              </a:tblGrid>
              <a:tr h="120427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SNO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Division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Range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Section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Beat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Block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Comp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Class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Change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Area Ha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Latitude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Longitude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VSS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Sanctuary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</a:tr>
              <a:tr h="189820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220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MEDIWADA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(Z)KOTTAPATNAM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NAGALAKONDA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784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MDF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1.09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17.83037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82.75172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9820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221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MEDIWADA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(Z)KOTTAPATNAM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NAGALAKONDA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784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NF - SF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Positive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0.22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17.83154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82.75124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2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523844" y="785794"/>
            <a:ext cx="3877135" cy="342902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5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4810124" y="785794"/>
            <a:ext cx="4360006" cy="35004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6" name="Table 5"/>
          <p:cNvGraphicFramePr>
            <a:graphicFrameLocks noGrp="1"/>
          </p:cNvGraphicFramePr>
          <p:nvPr/>
        </p:nvGraphicFramePr>
        <p:xfrm>
          <a:off x="166654" y="4714884"/>
          <a:ext cx="9501253" cy="505994"/>
        </p:xfrm>
        <a:graphic>
          <a:graphicData uri="http://schemas.openxmlformats.org/drawingml/2006/table">
            <a:tbl>
              <a:tblPr/>
              <a:tblGrid>
                <a:gridCol w="238062"/>
                <a:gridCol w="782206"/>
                <a:gridCol w="841722"/>
                <a:gridCol w="841722"/>
                <a:gridCol w="816215"/>
                <a:gridCol w="1020269"/>
                <a:gridCol w="297579"/>
                <a:gridCol w="544144"/>
                <a:gridCol w="603659"/>
                <a:gridCol w="459121"/>
                <a:gridCol w="427237"/>
                <a:gridCol w="484627"/>
                <a:gridCol w="1538906"/>
                <a:gridCol w="605784"/>
              </a:tblGrid>
              <a:tr h="120427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SNO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Division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Range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Section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Beat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Block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Comp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Class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Change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Area Ha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Latitude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Longitude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VSS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Sanctuary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</a:tr>
              <a:tr h="189820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220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MEDIWADA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(Z)KOTTAPATNAM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NAGALAKONDA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784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MDF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1.09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17.83037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82.75172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9820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221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MEDIWADA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(Z)KOTTAPATNAM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NAGALAKONDA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784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NF - SF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Positive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0.22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17.83154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82.75124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2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7586" name="Picture 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952472" y="1571612"/>
            <a:ext cx="3314700" cy="35528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67587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667380" y="1643050"/>
            <a:ext cx="3476625" cy="33623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166654" y="5500703"/>
          <a:ext cx="9501253" cy="451760"/>
        </p:xfrm>
        <a:graphic>
          <a:graphicData uri="http://schemas.openxmlformats.org/drawingml/2006/table">
            <a:tbl>
              <a:tblPr/>
              <a:tblGrid>
                <a:gridCol w="238062"/>
                <a:gridCol w="782206"/>
                <a:gridCol w="841722"/>
                <a:gridCol w="841722"/>
                <a:gridCol w="816215"/>
                <a:gridCol w="1020269"/>
                <a:gridCol w="297579"/>
                <a:gridCol w="544144"/>
                <a:gridCol w="603659"/>
                <a:gridCol w="459121"/>
                <a:gridCol w="427237"/>
                <a:gridCol w="484627"/>
                <a:gridCol w="1538906"/>
                <a:gridCol w="605784"/>
              </a:tblGrid>
              <a:tr h="103223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SNO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Division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Range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Section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Beat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Block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Comp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Class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Change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Area Ha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Latitude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Longitude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VSS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Sanctuary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</a:tr>
              <a:tr h="162703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222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MEDIWADA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(Z)KOTTAPATNAM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NAGALAKONDA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784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MDF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0.25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17.83252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82.75027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62703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223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MEDIWADA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(Z)KOTTAPATNAM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NAGALAKONDA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784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NF - SF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Positive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0.37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17.83317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82.75004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2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/>
          <p:cNvPicPr>
            <a:picLocks noChangeAspect="1" noChangeArrowheads="1"/>
          </p:cNvPicPr>
          <p:nvPr/>
        </p:nvPicPr>
        <p:blipFill>
          <a:blip r:embed="rId2"/>
          <a:srcRect t="2011" b="1474"/>
          <a:stretch>
            <a:fillRect/>
          </a:stretch>
        </p:blipFill>
        <p:spPr bwMode="auto">
          <a:xfrm>
            <a:off x="952472" y="1357298"/>
            <a:ext cx="3314700" cy="342902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5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119713" y="1357298"/>
            <a:ext cx="3476625" cy="33623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6" name="Table 5"/>
          <p:cNvGraphicFramePr>
            <a:graphicFrameLocks noGrp="1"/>
          </p:cNvGraphicFramePr>
          <p:nvPr/>
        </p:nvGraphicFramePr>
        <p:xfrm>
          <a:off x="166654" y="5500703"/>
          <a:ext cx="9501253" cy="451760"/>
        </p:xfrm>
        <a:graphic>
          <a:graphicData uri="http://schemas.openxmlformats.org/drawingml/2006/table">
            <a:tbl>
              <a:tblPr/>
              <a:tblGrid>
                <a:gridCol w="238062"/>
                <a:gridCol w="782206"/>
                <a:gridCol w="841722"/>
                <a:gridCol w="841722"/>
                <a:gridCol w="816215"/>
                <a:gridCol w="1020269"/>
                <a:gridCol w="297579"/>
                <a:gridCol w="544144"/>
                <a:gridCol w="603659"/>
                <a:gridCol w="459121"/>
                <a:gridCol w="427237"/>
                <a:gridCol w="484627"/>
                <a:gridCol w="1538906"/>
                <a:gridCol w="605784"/>
              </a:tblGrid>
              <a:tr h="103223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SNO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Division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Range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Section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Beat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Block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Comp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Class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Change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Area Ha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Latitude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Longitude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VSS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Sanctuary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</a:tr>
              <a:tr h="162703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222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MEDIWADA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(Z)KOTTAPATNAM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NAGALAKONDA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784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MDF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0.25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17.83252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82.75027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62703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223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MEDIWADA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(Z)KOTTAPATNAM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NAGALAKONDA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784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NF - SF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Positive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0.37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17.83317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82.75004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2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8610" name="Picture 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523844" y="1714488"/>
            <a:ext cx="3657600" cy="19419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68611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4881562" y="1643050"/>
            <a:ext cx="3657600" cy="20506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166653" y="4143380"/>
          <a:ext cx="9501258" cy="581930"/>
        </p:xfrm>
        <a:graphic>
          <a:graphicData uri="http://schemas.openxmlformats.org/drawingml/2006/table">
            <a:tbl>
              <a:tblPr/>
              <a:tblGrid>
                <a:gridCol w="238063"/>
                <a:gridCol w="782207"/>
                <a:gridCol w="841722"/>
                <a:gridCol w="841722"/>
                <a:gridCol w="816215"/>
                <a:gridCol w="1020268"/>
                <a:gridCol w="297579"/>
                <a:gridCol w="544145"/>
                <a:gridCol w="603660"/>
                <a:gridCol w="459120"/>
                <a:gridCol w="427238"/>
                <a:gridCol w="484628"/>
                <a:gridCol w="1538906"/>
                <a:gridCol w="605785"/>
              </a:tblGrid>
              <a:tr h="115928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SNO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Division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Range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Section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Beat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Block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Comp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Class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Change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Area Ha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Latitude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Longitude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VSS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Sanctuary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</a:tr>
              <a:tr h="227788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224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MEDIWADA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(Z)KOTTAPATNAM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NAGALAKONDA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785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OF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0.12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17.80670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82.75292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27788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225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MEDIWADA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(Z)KOTTAPATNAM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NAGALAKONDA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785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OF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0.25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17.80690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82.75463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2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523844" y="1714488"/>
            <a:ext cx="3657600" cy="19419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5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4881562" y="1643050"/>
            <a:ext cx="3657600" cy="20506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6" name="Table 5"/>
          <p:cNvGraphicFramePr>
            <a:graphicFrameLocks noGrp="1"/>
          </p:cNvGraphicFramePr>
          <p:nvPr/>
        </p:nvGraphicFramePr>
        <p:xfrm>
          <a:off x="166653" y="4143380"/>
          <a:ext cx="9501258" cy="581930"/>
        </p:xfrm>
        <a:graphic>
          <a:graphicData uri="http://schemas.openxmlformats.org/drawingml/2006/table">
            <a:tbl>
              <a:tblPr/>
              <a:tblGrid>
                <a:gridCol w="238063"/>
                <a:gridCol w="782207"/>
                <a:gridCol w="841722"/>
                <a:gridCol w="841722"/>
                <a:gridCol w="816215"/>
                <a:gridCol w="1020268"/>
                <a:gridCol w="297579"/>
                <a:gridCol w="544145"/>
                <a:gridCol w="603660"/>
                <a:gridCol w="459120"/>
                <a:gridCol w="427238"/>
                <a:gridCol w="484628"/>
                <a:gridCol w="1538906"/>
                <a:gridCol w="605785"/>
              </a:tblGrid>
              <a:tr h="115928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SNO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Division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Range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Section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Beat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Block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Comp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Class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Change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Area Ha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Latitude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Longitude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VSS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Sanctuary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</a:tr>
              <a:tr h="227788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224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MEDIWADA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(Z)KOTTAPATNAM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NAGALAKONDA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785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OF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0.12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17.80670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82.75292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27788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225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MEDIWADA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(Z)KOTTAPATNAM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NAGALAKONDA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785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OF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0.25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17.80690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82.75463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2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9634" name="Picture 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1095348" y="1285860"/>
            <a:ext cx="3686175" cy="39243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69635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167314" y="1285860"/>
            <a:ext cx="4010025" cy="3905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166654" y="5429265"/>
          <a:ext cx="9501253" cy="301187"/>
        </p:xfrm>
        <a:graphic>
          <a:graphicData uri="http://schemas.openxmlformats.org/drawingml/2006/table">
            <a:tbl>
              <a:tblPr/>
              <a:tblGrid>
                <a:gridCol w="238062"/>
                <a:gridCol w="782206"/>
                <a:gridCol w="841722"/>
                <a:gridCol w="841722"/>
                <a:gridCol w="816215"/>
                <a:gridCol w="1020269"/>
                <a:gridCol w="297579"/>
                <a:gridCol w="544144"/>
                <a:gridCol w="603659"/>
                <a:gridCol w="459121"/>
                <a:gridCol w="427237"/>
                <a:gridCol w="484627"/>
                <a:gridCol w="1538906"/>
                <a:gridCol w="605784"/>
              </a:tblGrid>
              <a:tr h="110919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SNO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Division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Range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Section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Beat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Block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Comp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Class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Change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Area Ha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Latitude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Longitude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VSS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Sanctuary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</a:tr>
              <a:tr h="174833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226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MEDIWADA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(Z)KOTTAPATNAM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CHEEMALAPADU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786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MDF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0.29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17.84108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82.68108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Seetharamula(Chinagorigedda)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2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0658" name="Picture 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1166786" y="1357298"/>
            <a:ext cx="3552825" cy="31051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70660" name="Picture 4"/>
          <p:cNvPicPr>
            <a:picLocks noChangeAspect="1" noChangeArrowheads="1"/>
          </p:cNvPicPr>
          <p:nvPr/>
        </p:nvPicPr>
        <p:blipFill>
          <a:blip r:embed="rId3"/>
          <a:srcRect b="16015"/>
          <a:stretch>
            <a:fillRect/>
          </a:stretch>
        </p:blipFill>
        <p:spPr bwMode="auto">
          <a:xfrm>
            <a:off x="5524504" y="1285860"/>
            <a:ext cx="3429000" cy="307183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238092" y="4857760"/>
          <a:ext cx="9429818" cy="357190"/>
        </p:xfrm>
        <a:graphic>
          <a:graphicData uri="http://schemas.openxmlformats.org/drawingml/2006/table">
            <a:tbl>
              <a:tblPr/>
              <a:tblGrid>
                <a:gridCol w="236272"/>
                <a:gridCol w="776325"/>
                <a:gridCol w="835393"/>
                <a:gridCol w="835393"/>
                <a:gridCol w="810078"/>
                <a:gridCol w="1012598"/>
                <a:gridCol w="295342"/>
                <a:gridCol w="540053"/>
                <a:gridCol w="599121"/>
                <a:gridCol w="455669"/>
                <a:gridCol w="424025"/>
                <a:gridCol w="480984"/>
                <a:gridCol w="1527335"/>
                <a:gridCol w="601230"/>
              </a:tblGrid>
              <a:tr h="138649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SNO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Division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Range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Section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Beat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Block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Comp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Class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Change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Area Ha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Latitude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Longitude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VSS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Sanctuary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</a:tr>
              <a:tr h="218541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227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MEDIWADA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(Z)KOTTAPATNAM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CHEEMALAPADU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786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MDF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0.24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17.84449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82.67304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2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1682" name="Picture 2"/>
          <p:cNvPicPr>
            <a:picLocks noChangeAspect="1" noChangeArrowheads="1"/>
          </p:cNvPicPr>
          <p:nvPr/>
        </p:nvPicPr>
        <p:blipFill>
          <a:blip r:embed="rId2"/>
          <a:srcRect l="7824" t="9906" r="10581" b="6603"/>
          <a:stretch>
            <a:fillRect/>
          </a:stretch>
        </p:blipFill>
        <p:spPr bwMode="auto">
          <a:xfrm>
            <a:off x="309530" y="1357298"/>
            <a:ext cx="4572000" cy="369517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71683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095876" y="1357298"/>
            <a:ext cx="4572000" cy="370432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166654" y="5357826"/>
          <a:ext cx="9572691" cy="357190"/>
        </p:xfrm>
        <a:graphic>
          <a:graphicData uri="http://schemas.openxmlformats.org/drawingml/2006/table">
            <a:tbl>
              <a:tblPr/>
              <a:tblGrid>
                <a:gridCol w="239852"/>
                <a:gridCol w="788088"/>
                <a:gridCol w="848050"/>
                <a:gridCol w="848050"/>
                <a:gridCol w="822352"/>
                <a:gridCol w="1027940"/>
                <a:gridCol w="299816"/>
                <a:gridCol w="548235"/>
                <a:gridCol w="608198"/>
                <a:gridCol w="462573"/>
                <a:gridCol w="430450"/>
                <a:gridCol w="488271"/>
                <a:gridCol w="1550477"/>
                <a:gridCol w="610339"/>
              </a:tblGrid>
              <a:tr h="138649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SNO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Division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Range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Section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Beat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Block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Comp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Class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Change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Area Ha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Latitude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Longitude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VSS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Sanctuary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</a:tr>
              <a:tr h="218541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228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MEDIWADA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(Z)KOTTAPATNAM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CHEEMALAPADU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788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1.54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17.82620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82.70049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2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2706" name="Picture 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309530" y="1214422"/>
            <a:ext cx="4552950" cy="37909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72707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4953000" y="1214422"/>
            <a:ext cx="4686300" cy="38290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166654" y="5286388"/>
          <a:ext cx="9501253" cy="505994"/>
        </p:xfrm>
        <a:graphic>
          <a:graphicData uri="http://schemas.openxmlformats.org/drawingml/2006/table">
            <a:tbl>
              <a:tblPr/>
              <a:tblGrid>
                <a:gridCol w="238062"/>
                <a:gridCol w="782206"/>
                <a:gridCol w="841722"/>
                <a:gridCol w="841722"/>
                <a:gridCol w="816215"/>
                <a:gridCol w="1020269"/>
                <a:gridCol w="297579"/>
                <a:gridCol w="544144"/>
                <a:gridCol w="603659"/>
                <a:gridCol w="459121"/>
                <a:gridCol w="427237"/>
                <a:gridCol w="484627"/>
                <a:gridCol w="1538906"/>
                <a:gridCol w="605784"/>
              </a:tblGrid>
              <a:tr h="120427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 dirty="0">
                          <a:solidFill>
                            <a:srgbClr val="FFFFFF"/>
                          </a:solidFill>
                          <a:latin typeface="Calibri"/>
                        </a:rPr>
                        <a:t>SNO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Division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Range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Section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Beat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Block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Comp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Class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Change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Area Ha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Latitude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Longitude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VSS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Sanctuary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</a:tr>
              <a:tr h="189820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229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MEDIWADA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(Z)KOTTAPATNAM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CHEEMALAPADU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794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NF - SF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Positive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0.40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17.79417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82.71842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Haritamitra(Z.Bennavaram)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9820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230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MEDIWADA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(Z)KOTTAPATNAM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CHEEMALAPADU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794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NF - SF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Positive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0.20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17.79413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82.71757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Haritamitra(Z.Bennavaram)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316" name="Picture 4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1095348" y="1214422"/>
            <a:ext cx="3235325" cy="33147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13317" name="Picture 5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595942" y="1142984"/>
            <a:ext cx="2879725" cy="33147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166654" y="4929198"/>
          <a:ext cx="9501253" cy="428628"/>
        </p:xfrm>
        <a:graphic>
          <a:graphicData uri="http://schemas.openxmlformats.org/drawingml/2006/table">
            <a:tbl>
              <a:tblPr/>
              <a:tblGrid>
                <a:gridCol w="238063"/>
                <a:gridCol w="782207"/>
                <a:gridCol w="841721"/>
                <a:gridCol w="841721"/>
                <a:gridCol w="816215"/>
                <a:gridCol w="1020267"/>
                <a:gridCol w="297579"/>
                <a:gridCol w="544145"/>
                <a:gridCol w="603660"/>
                <a:gridCol w="459120"/>
                <a:gridCol w="427238"/>
                <a:gridCol w="484628"/>
                <a:gridCol w="1538905"/>
                <a:gridCol w="605784"/>
              </a:tblGrid>
              <a:tr h="179331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SNO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Division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Range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Section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Beat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Block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Comp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Class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Change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Area Ha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Latitude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Longitude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VSS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Sanctuary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</a:tr>
              <a:tr h="249297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23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KONAM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854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MDF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0.20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18.01443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82.79642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2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309530" y="1214422"/>
            <a:ext cx="4552950" cy="37909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5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4953000" y="1214422"/>
            <a:ext cx="4686300" cy="38290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6" name="Table 5"/>
          <p:cNvGraphicFramePr>
            <a:graphicFrameLocks noGrp="1"/>
          </p:cNvGraphicFramePr>
          <p:nvPr/>
        </p:nvGraphicFramePr>
        <p:xfrm>
          <a:off x="166654" y="5286388"/>
          <a:ext cx="9501253" cy="505994"/>
        </p:xfrm>
        <a:graphic>
          <a:graphicData uri="http://schemas.openxmlformats.org/drawingml/2006/table">
            <a:tbl>
              <a:tblPr/>
              <a:tblGrid>
                <a:gridCol w="238062"/>
                <a:gridCol w="782206"/>
                <a:gridCol w="841722"/>
                <a:gridCol w="841722"/>
                <a:gridCol w="816215"/>
                <a:gridCol w="1020269"/>
                <a:gridCol w="297579"/>
                <a:gridCol w="544144"/>
                <a:gridCol w="603659"/>
                <a:gridCol w="459121"/>
                <a:gridCol w="427237"/>
                <a:gridCol w="484627"/>
                <a:gridCol w="1538906"/>
                <a:gridCol w="605784"/>
              </a:tblGrid>
              <a:tr h="120427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 dirty="0">
                          <a:solidFill>
                            <a:srgbClr val="FFFFFF"/>
                          </a:solidFill>
                          <a:latin typeface="Calibri"/>
                        </a:rPr>
                        <a:t>SNO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Division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Range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Section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Beat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Block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Comp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Class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Change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Area Ha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Latitude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Longitude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VSS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Sanctuary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</a:tr>
              <a:tr h="189820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229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MEDIWADA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(Z)KOTTAPATNAM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CHEEMALAPADU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794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NF - SF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Positive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0.40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17.79417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82.71842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Haritamitra(Z.Bennavaram)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9820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230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MEDIWADA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(Z)KOTTAPATNAM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CHEEMALAPADU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794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NF - SF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Positive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0.20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17.79413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82.71757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Haritamitra(Z.Bennavaram)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2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3730" name="Picture 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1452538" y="1785926"/>
            <a:ext cx="3171825" cy="25241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73731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810256" y="1785926"/>
            <a:ext cx="3105150" cy="2428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166654" y="4643447"/>
          <a:ext cx="9501253" cy="301187"/>
        </p:xfrm>
        <a:graphic>
          <a:graphicData uri="http://schemas.openxmlformats.org/drawingml/2006/table">
            <a:tbl>
              <a:tblPr/>
              <a:tblGrid>
                <a:gridCol w="238062"/>
                <a:gridCol w="782206"/>
                <a:gridCol w="841722"/>
                <a:gridCol w="841722"/>
                <a:gridCol w="816215"/>
                <a:gridCol w="1020269"/>
                <a:gridCol w="297579"/>
                <a:gridCol w="544144"/>
                <a:gridCol w="603659"/>
                <a:gridCol w="459121"/>
                <a:gridCol w="427237"/>
                <a:gridCol w="484627"/>
                <a:gridCol w="1538906"/>
                <a:gridCol w="605784"/>
              </a:tblGrid>
              <a:tr h="110919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SNO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Division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Range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Section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Beat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Block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Comp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Class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Change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Area Ha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Latitude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Longitude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VSS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Sanctuary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</a:tr>
              <a:tr h="174833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231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MEDIWADA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(Z)KOTTAPATNAM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CHEEMALAPADU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795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NF - SF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Positive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0.23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17.79514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82.70537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Haritamitra(Z.Bennavaram)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2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4754" name="Picture 2"/>
          <p:cNvPicPr>
            <a:picLocks noChangeAspect="1" noChangeArrowheads="1"/>
          </p:cNvPicPr>
          <p:nvPr/>
        </p:nvPicPr>
        <p:blipFill>
          <a:blip r:embed="rId2"/>
          <a:srcRect t="1659" r="11528" b="3760"/>
          <a:stretch>
            <a:fillRect/>
          </a:stretch>
        </p:blipFill>
        <p:spPr bwMode="auto">
          <a:xfrm>
            <a:off x="1095348" y="1071546"/>
            <a:ext cx="3143272" cy="407196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74755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238752" y="1000108"/>
            <a:ext cx="3152775" cy="40481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166654" y="5357826"/>
          <a:ext cx="9501253" cy="505994"/>
        </p:xfrm>
        <a:graphic>
          <a:graphicData uri="http://schemas.openxmlformats.org/drawingml/2006/table">
            <a:tbl>
              <a:tblPr/>
              <a:tblGrid>
                <a:gridCol w="238062"/>
                <a:gridCol w="782206"/>
                <a:gridCol w="841722"/>
                <a:gridCol w="841722"/>
                <a:gridCol w="816215"/>
                <a:gridCol w="1020269"/>
                <a:gridCol w="297579"/>
                <a:gridCol w="544144"/>
                <a:gridCol w="603659"/>
                <a:gridCol w="459121"/>
                <a:gridCol w="427237"/>
                <a:gridCol w="484627"/>
                <a:gridCol w="1538906"/>
                <a:gridCol w="605784"/>
              </a:tblGrid>
              <a:tr h="120427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SNO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Division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Range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Section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Beat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Block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Comp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Class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Change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Area Ha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Latitude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Longitude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VSS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Sanctuary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</a:tr>
              <a:tr h="189820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232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MEDIWADA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(Z)KOTTAPATNAM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CHEEMALAPADU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796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0.39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17.79557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82.69571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9820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233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MEDIWADA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(Z)KOTTAPATNAM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CHEEMALAPADU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796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0.24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17.79627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82.69580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Bommalamma(Cheemalapadu)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2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/>
          <p:cNvPicPr>
            <a:picLocks noChangeAspect="1" noChangeArrowheads="1"/>
          </p:cNvPicPr>
          <p:nvPr/>
        </p:nvPicPr>
        <p:blipFill>
          <a:blip r:embed="rId2"/>
          <a:srcRect t="1659" r="11528" b="3760"/>
          <a:stretch>
            <a:fillRect/>
          </a:stretch>
        </p:blipFill>
        <p:spPr bwMode="auto">
          <a:xfrm>
            <a:off x="1095348" y="1071546"/>
            <a:ext cx="3143272" cy="407196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5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238752" y="1000108"/>
            <a:ext cx="3152775" cy="40481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6" name="Table 5"/>
          <p:cNvGraphicFramePr>
            <a:graphicFrameLocks noGrp="1"/>
          </p:cNvGraphicFramePr>
          <p:nvPr/>
        </p:nvGraphicFramePr>
        <p:xfrm>
          <a:off x="166654" y="5357826"/>
          <a:ext cx="9501253" cy="505994"/>
        </p:xfrm>
        <a:graphic>
          <a:graphicData uri="http://schemas.openxmlformats.org/drawingml/2006/table">
            <a:tbl>
              <a:tblPr/>
              <a:tblGrid>
                <a:gridCol w="238062"/>
                <a:gridCol w="782206"/>
                <a:gridCol w="841722"/>
                <a:gridCol w="841722"/>
                <a:gridCol w="816215"/>
                <a:gridCol w="1020269"/>
                <a:gridCol w="297579"/>
                <a:gridCol w="544144"/>
                <a:gridCol w="603659"/>
                <a:gridCol w="459121"/>
                <a:gridCol w="427237"/>
                <a:gridCol w="484627"/>
                <a:gridCol w="1538906"/>
                <a:gridCol w="605784"/>
              </a:tblGrid>
              <a:tr h="120427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SNO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Division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Range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Section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Beat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Block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Comp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Class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Change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Area Ha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Latitude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Longitude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VSS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Sanctuary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</a:tr>
              <a:tr h="189820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232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MEDIWADA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(Z)KOTTAPATNAM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CHEEMALAPADU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796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0.39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17.79557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82.69571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9820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233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MEDIWADA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(Z)KOTTAPATNAM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CHEEMALAPADU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796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0.24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17.79627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82.69580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Bommalamma(Cheemalapadu)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2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5778" name="Picture 2"/>
          <p:cNvPicPr>
            <a:picLocks noChangeAspect="1" noChangeArrowheads="1"/>
          </p:cNvPicPr>
          <p:nvPr/>
        </p:nvPicPr>
        <p:blipFill>
          <a:blip r:embed="rId2"/>
          <a:srcRect t="4747" r="5876" b="1898"/>
          <a:stretch>
            <a:fillRect/>
          </a:stretch>
        </p:blipFill>
        <p:spPr bwMode="auto">
          <a:xfrm>
            <a:off x="452406" y="1285860"/>
            <a:ext cx="4500594" cy="421484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75779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024438" y="1357298"/>
            <a:ext cx="4629150" cy="41814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166654" y="5786455"/>
          <a:ext cx="9572691" cy="301187"/>
        </p:xfrm>
        <a:graphic>
          <a:graphicData uri="http://schemas.openxmlformats.org/drawingml/2006/table">
            <a:tbl>
              <a:tblPr/>
              <a:tblGrid>
                <a:gridCol w="239852"/>
                <a:gridCol w="788088"/>
                <a:gridCol w="848050"/>
                <a:gridCol w="848050"/>
                <a:gridCol w="822352"/>
                <a:gridCol w="1027940"/>
                <a:gridCol w="299816"/>
                <a:gridCol w="548235"/>
                <a:gridCol w="608198"/>
                <a:gridCol w="462573"/>
                <a:gridCol w="430450"/>
                <a:gridCol w="488271"/>
                <a:gridCol w="1550477"/>
                <a:gridCol w="610339"/>
              </a:tblGrid>
              <a:tr h="110919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SNO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Division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Range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Section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Beat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Block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Comp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Class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Change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Area Ha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Latitude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Longitude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VSS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Sanctuary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</a:tr>
              <a:tr h="174833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234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MEDIWADA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(Z)KOTTAPATNAM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CHEEMALAPADU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798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NF - SF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Positive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1.00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17.81666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82.68253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ASeetharamaraju(Mulakalapalli)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2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6802" name="Picture 2"/>
          <p:cNvPicPr>
            <a:picLocks noChangeAspect="1" noChangeArrowheads="1"/>
          </p:cNvPicPr>
          <p:nvPr/>
        </p:nvPicPr>
        <p:blipFill>
          <a:blip r:embed="rId2"/>
          <a:srcRect r="8216" b="5172"/>
          <a:stretch>
            <a:fillRect/>
          </a:stretch>
        </p:blipFill>
        <p:spPr bwMode="auto">
          <a:xfrm>
            <a:off x="1595414" y="642918"/>
            <a:ext cx="2500330" cy="471490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76803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738818" y="642918"/>
            <a:ext cx="2476500" cy="46196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166654" y="5572140"/>
          <a:ext cx="9572691" cy="928693"/>
        </p:xfrm>
        <a:graphic>
          <a:graphicData uri="http://schemas.openxmlformats.org/drawingml/2006/table">
            <a:tbl>
              <a:tblPr/>
              <a:tblGrid>
                <a:gridCol w="239852"/>
                <a:gridCol w="788088"/>
                <a:gridCol w="848050"/>
                <a:gridCol w="848050"/>
                <a:gridCol w="822352"/>
                <a:gridCol w="1027940"/>
                <a:gridCol w="299816"/>
                <a:gridCol w="548235"/>
                <a:gridCol w="608198"/>
                <a:gridCol w="462573"/>
                <a:gridCol w="430450"/>
                <a:gridCol w="488271"/>
                <a:gridCol w="1550477"/>
                <a:gridCol w="610339"/>
              </a:tblGrid>
              <a:tr h="127133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SNO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Division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Range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Section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Beat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Block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Comp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Class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Change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Area Ha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Latitude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Longitude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VSS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Sanctuary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</a:tr>
              <a:tr h="200390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235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MEDIWADA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(Z)KOTTAPATNAM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CHEEMALAPADU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799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MDF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1.25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17.82634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82.67733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Sri Peddintamma(Kadagedda)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00390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236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MEDIWADA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(Z)KOTTAPATNAM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CHEEMALAPADU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799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MDF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0.91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17.82500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82.67742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Sri Peddintamma(Kadagedda)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00390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237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MEDIWADA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(Z)KOTTAPATNAM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CHEEMALAPADU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799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MDF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0.46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17.82376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82.67752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Sri Peddintamma(Kadagedda)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00390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238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MEDIWADA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(Z)KOTTAPATNAM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CHEEMALAPADU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799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MDF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0.68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17.82227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82.67720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Sri Peddintamma(Kadagedda)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2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2"/>
          <p:cNvPicPr>
            <a:picLocks noChangeAspect="1" noChangeArrowheads="1"/>
          </p:cNvPicPr>
          <p:nvPr/>
        </p:nvPicPr>
        <p:blipFill>
          <a:blip r:embed="rId2"/>
          <a:srcRect r="8216" b="5172"/>
          <a:stretch>
            <a:fillRect/>
          </a:stretch>
        </p:blipFill>
        <p:spPr bwMode="auto">
          <a:xfrm>
            <a:off x="1595414" y="642918"/>
            <a:ext cx="2500330" cy="471490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7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738818" y="642918"/>
            <a:ext cx="2476500" cy="46196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8" name="Table 7"/>
          <p:cNvGraphicFramePr>
            <a:graphicFrameLocks noGrp="1"/>
          </p:cNvGraphicFramePr>
          <p:nvPr/>
        </p:nvGraphicFramePr>
        <p:xfrm>
          <a:off x="166654" y="5572140"/>
          <a:ext cx="9572691" cy="928693"/>
        </p:xfrm>
        <a:graphic>
          <a:graphicData uri="http://schemas.openxmlformats.org/drawingml/2006/table">
            <a:tbl>
              <a:tblPr/>
              <a:tblGrid>
                <a:gridCol w="239852"/>
                <a:gridCol w="788088"/>
                <a:gridCol w="848050"/>
                <a:gridCol w="848050"/>
                <a:gridCol w="822352"/>
                <a:gridCol w="1027940"/>
                <a:gridCol w="299816"/>
                <a:gridCol w="548235"/>
                <a:gridCol w="608198"/>
                <a:gridCol w="462573"/>
                <a:gridCol w="430450"/>
                <a:gridCol w="488271"/>
                <a:gridCol w="1550477"/>
                <a:gridCol w="610339"/>
              </a:tblGrid>
              <a:tr h="127133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SNO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Division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Range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Section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Beat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Block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Comp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Class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Change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Area Ha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Latitude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Longitude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VSS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Sanctuary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</a:tr>
              <a:tr h="200390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235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MEDIWADA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(Z)KOTTAPATNAM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CHEEMALAPADU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799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MDF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1.25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17.82634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82.67733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Sri Peddintamma(Kadagedda)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00390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236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MEDIWADA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(Z)KOTTAPATNAM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CHEEMALAPADU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799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MDF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0.91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17.82500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82.67742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Sri Peddintamma(Kadagedda)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00390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237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MEDIWADA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(Z)KOTTAPATNAM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CHEEMALAPADU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799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MDF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0.46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17.82376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82.67752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Sri Peddintamma(Kadagedda)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00390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238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MEDIWADA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(Z)KOTTAPATNAM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CHEEMALAPADU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799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MDF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0.68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17.82227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82.67720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Sri Peddintamma(Kadagedda)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2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2"/>
          <p:cNvPicPr>
            <a:picLocks noChangeAspect="1" noChangeArrowheads="1"/>
          </p:cNvPicPr>
          <p:nvPr/>
        </p:nvPicPr>
        <p:blipFill>
          <a:blip r:embed="rId2"/>
          <a:srcRect r="8216" b="5172"/>
          <a:stretch>
            <a:fillRect/>
          </a:stretch>
        </p:blipFill>
        <p:spPr bwMode="auto">
          <a:xfrm>
            <a:off x="1595414" y="642918"/>
            <a:ext cx="2500330" cy="471490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7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738818" y="642918"/>
            <a:ext cx="2476500" cy="46196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8" name="Table 7"/>
          <p:cNvGraphicFramePr>
            <a:graphicFrameLocks noGrp="1"/>
          </p:cNvGraphicFramePr>
          <p:nvPr/>
        </p:nvGraphicFramePr>
        <p:xfrm>
          <a:off x="166654" y="5572140"/>
          <a:ext cx="9572691" cy="928693"/>
        </p:xfrm>
        <a:graphic>
          <a:graphicData uri="http://schemas.openxmlformats.org/drawingml/2006/table">
            <a:tbl>
              <a:tblPr/>
              <a:tblGrid>
                <a:gridCol w="239852"/>
                <a:gridCol w="788088"/>
                <a:gridCol w="848050"/>
                <a:gridCol w="848050"/>
                <a:gridCol w="822352"/>
                <a:gridCol w="1027940"/>
                <a:gridCol w="299816"/>
                <a:gridCol w="548235"/>
                <a:gridCol w="608198"/>
                <a:gridCol w="462573"/>
                <a:gridCol w="430450"/>
                <a:gridCol w="488271"/>
                <a:gridCol w="1550477"/>
                <a:gridCol w="610339"/>
              </a:tblGrid>
              <a:tr h="127133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SNO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Division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Range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Section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Beat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Block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Comp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Class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Change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Area Ha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Latitude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Longitude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VSS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Sanctuary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</a:tr>
              <a:tr h="200390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235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MEDIWADA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(Z)KOTTAPATNAM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CHEEMALAPADU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799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MDF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1.25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17.82634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82.67733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Sri Peddintamma(Kadagedda)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00390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236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MEDIWADA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(Z)KOTTAPATNAM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CHEEMALAPADU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799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MDF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0.91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17.82500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82.67742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Sri Peddintamma(Kadagedda)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00390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237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MEDIWADA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(Z)KOTTAPATNAM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CHEEMALAPADU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799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MDF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0.46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17.82376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82.67752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Sri Peddintamma(Kadagedda)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00390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238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MEDIWADA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(Z)KOTTAPATNAM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CHEEMALAPADU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799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MDF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0.68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17.82227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82.67720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Sri Peddintamma(Kadagedda)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2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2"/>
          <p:cNvPicPr>
            <a:picLocks noChangeAspect="1" noChangeArrowheads="1"/>
          </p:cNvPicPr>
          <p:nvPr/>
        </p:nvPicPr>
        <p:blipFill>
          <a:blip r:embed="rId2"/>
          <a:srcRect r="8216" b="5172"/>
          <a:stretch>
            <a:fillRect/>
          </a:stretch>
        </p:blipFill>
        <p:spPr bwMode="auto">
          <a:xfrm>
            <a:off x="1595414" y="642918"/>
            <a:ext cx="2500330" cy="471490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7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738818" y="642918"/>
            <a:ext cx="2476500" cy="46196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8" name="Table 7"/>
          <p:cNvGraphicFramePr>
            <a:graphicFrameLocks noGrp="1"/>
          </p:cNvGraphicFramePr>
          <p:nvPr/>
        </p:nvGraphicFramePr>
        <p:xfrm>
          <a:off x="166654" y="5572140"/>
          <a:ext cx="9572691" cy="928693"/>
        </p:xfrm>
        <a:graphic>
          <a:graphicData uri="http://schemas.openxmlformats.org/drawingml/2006/table">
            <a:tbl>
              <a:tblPr/>
              <a:tblGrid>
                <a:gridCol w="239852"/>
                <a:gridCol w="788088"/>
                <a:gridCol w="848050"/>
                <a:gridCol w="848050"/>
                <a:gridCol w="822352"/>
                <a:gridCol w="1027940"/>
                <a:gridCol w="299816"/>
                <a:gridCol w="548235"/>
                <a:gridCol w="608198"/>
                <a:gridCol w="462573"/>
                <a:gridCol w="430450"/>
                <a:gridCol w="488271"/>
                <a:gridCol w="1550477"/>
                <a:gridCol w="610339"/>
              </a:tblGrid>
              <a:tr h="127133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SNO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Division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Range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Section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Beat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Block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Comp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Class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Change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Area Ha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Latitude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Longitude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VSS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Sanctuary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</a:tr>
              <a:tr h="200390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235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MEDIWADA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(Z)KOTTAPATNAM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CHEEMALAPADU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799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MDF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1.25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17.82634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82.67733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Sri Peddintamma(Kadagedda)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00390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236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MEDIWADA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(Z)KOTTAPATNAM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CHEEMALAPADU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799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MDF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0.91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17.82500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82.67742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Sri Peddintamma(Kadagedda)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00390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237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MEDIWADA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(Z)KOTTAPATNAM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CHEEMALAPADU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799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MDF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0.46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17.82376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82.67752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Sri Peddintamma(Kadagedda)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00390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238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MEDIWADA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(Z)KOTTAPATNAM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CHEEMALAPADU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799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MDF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0.68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17.82227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82.67720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Sri Peddintamma(Kadagedda)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2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7826" name="Picture 2"/>
          <p:cNvPicPr>
            <a:picLocks noChangeAspect="1" noChangeArrowheads="1"/>
          </p:cNvPicPr>
          <p:nvPr/>
        </p:nvPicPr>
        <p:blipFill>
          <a:blip r:embed="rId2"/>
          <a:srcRect t="6667" r="8396" b="6666"/>
          <a:stretch>
            <a:fillRect/>
          </a:stretch>
        </p:blipFill>
        <p:spPr bwMode="auto">
          <a:xfrm>
            <a:off x="452406" y="1357298"/>
            <a:ext cx="4572000" cy="2971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77827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095876" y="1357298"/>
            <a:ext cx="4572000" cy="294351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166654" y="4786323"/>
          <a:ext cx="9572691" cy="301187"/>
        </p:xfrm>
        <a:graphic>
          <a:graphicData uri="http://schemas.openxmlformats.org/drawingml/2006/table">
            <a:tbl>
              <a:tblPr/>
              <a:tblGrid>
                <a:gridCol w="239852"/>
                <a:gridCol w="788088"/>
                <a:gridCol w="848050"/>
                <a:gridCol w="848050"/>
                <a:gridCol w="822352"/>
                <a:gridCol w="1027940"/>
                <a:gridCol w="299816"/>
                <a:gridCol w="548235"/>
                <a:gridCol w="608198"/>
                <a:gridCol w="462573"/>
                <a:gridCol w="430450"/>
                <a:gridCol w="488271"/>
                <a:gridCol w="1550477"/>
                <a:gridCol w="610339"/>
              </a:tblGrid>
              <a:tr h="110919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SNO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Division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Range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Section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Beat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Block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Comp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Class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Change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Area Ha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Latitude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Longitude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VSS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Sanctuary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</a:tr>
              <a:tr h="174833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239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MEDIWADA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(Z)KOTTAPATNAM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CHEEMALAPADU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800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MDF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1.81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17.84121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82.66566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Patra Harita(Z. Jogumpeta)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338" name="Picture 2"/>
          <p:cNvPicPr>
            <a:picLocks noChangeAspect="1" noChangeArrowheads="1"/>
          </p:cNvPicPr>
          <p:nvPr/>
        </p:nvPicPr>
        <p:blipFill>
          <a:blip r:embed="rId2"/>
          <a:srcRect l="14604" t="6466" r="15808" b="5172"/>
          <a:stretch>
            <a:fillRect/>
          </a:stretch>
        </p:blipFill>
        <p:spPr bwMode="auto">
          <a:xfrm>
            <a:off x="4738686" y="1500174"/>
            <a:ext cx="3857652" cy="292895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14339" name="Picture 3"/>
          <p:cNvPicPr>
            <a:picLocks noChangeAspect="1" noChangeArrowheads="1"/>
          </p:cNvPicPr>
          <p:nvPr/>
        </p:nvPicPr>
        <p:blipFill>
          <a:blip r:embed="rId3"/>
          <a:srcRect l="12203" r="14582"/>
          <a:stretch>
            <a:fillRect/>
          </a:stretch>
        </p:blipFill>
        <p:spPr bwMode="auto">
          <a:xfrm>
            <a:off x="809596" y="1500174"/>
            <a:ext cx="3857652" cy="293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238092" y="4786322"/>
          <a:ext cx="9501255" cy="500066"/>
        </p:xfrm>
        <a:graphic>
          <a:graphicData uri="http://schemas.openxmlformats.org/drawingml/2006/table">
            <a:tbl>
              <a:tblPr/>
              <a:tblGrid>
                <a:gridCol w="238062"/>
                <a:gridCol w="782207"/>
                <a:gridCol w="841721"/>
                <a:gridCol w="841721"/>
                <a:gridCol w="816215"/>
                <a:gridCol w="1020268"/>
                <a:gridCol w="297579"/>
                <a:gridCol w="544145"/>
                <a:gridCol w="603660"/>
                <a:gridCol w="459120"/>
                <a:gridCol w="427238"/>
                <a:gridCol w="484628"/>
                <a:gridCol w="1538906"/>
                <a:gridCol w="605785"/>
              </a:tblGrid>
              <a:tr h="231677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SNO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Division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Range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Section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Beat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Block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Comp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Class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Change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Area Ha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Latitude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Longitude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VSS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Sanctuary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</a:tr>
              <a:tr h="268389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24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KONAM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856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OF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0.30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18.01943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82.75595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2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8850" name="Picture 2"/>
          <p:cNvPicPr>
            <a:picLocks noChangeAspect="1" noChangeArrowheads="1"/>
          </p:cNvPicPr>
          <p:nvPr/>
        </p:nvPicPr>
        <p:blipFill>
          <a:blip r:embed="rId2"/>
          <a:srcRect t="6637" r="2563"/>
          <a:stretch>
            <a:fillRect/>
          </a:stretch>
        </p:blipFill>
        <p:spPr bwMode="auto">
          <a:xfrm>
            <a:off x="238092" y="1500174"/>
            <a:ext cx="4572000" cy="338485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78851" name="Picture 3"/>
          <p:cNvPicPr>
            <a:picLocks noChangeAspect="1" noChangeArrowheads="1"/>
          </p:cNvPicPr>
          <p:nvPr/>
        </p:nvPicPr>
        <p:blipFill>
          <a:blip r:embed="rId3"/>
          <a:srcRect l="15556" b="10638"/>
          <a:stretch>
            <a:fillRect/>
          </a:stretch>
        </p:blipFill>
        <p:spPr bwMode="auto">
          <a:xfrm>
            <a:off x="5095876" y="1500174"/>
            <a:ext cx="4572000" cy="336887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95216" y="5214950"/>
          <a:ext cx="9644130" cy="505994"/>
        </p:xfrm>
        <a:graphic>
          <a:graphicData uri="http://schemas.openxmlformats.org/drawingml/2006/table">
            <a:tbl>
              <a:tblPr/>
              <a:tblGrid>
                <a:gridCol w="241642"/>
                <a:gridCol w="793969"/>
                <a:gridCol w="854379"/>
                <a:gridCol w="854379"/>
                <a:gridCol w="828489"/>
                <a:gridCol w="1035611"/>
                <a:gridCol w="302054"/>
                <a:gridCol w="552327"/>
                <a:gridCol w="612737"/>
                <a:gridCol w="466025"/>
                <a:gridCol w="433662"/>
                <a:gridCol w="491915"/>
                <a:gridCol w="1562047"/>
                <a:gridCol w="614894"/>
              </a:tblGrid>
              <a:tr h="120427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 dirty="0">
                          <a:solidFill>
                            <a:srgbClr val="FFFFFF"/>
                          </a:solidFill>
                          <a:latin typeface="Calibri"/>
                        </a:rPr>
                        <a:t>SNO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Division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Range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Section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Beat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Block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Comp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Class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Change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Area Ha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Latitude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Longitude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VSS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Sanctuary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</a:tr>
              <a:tr h="189820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240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MEDIWADA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(Z)KOTTAPATNAM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CHEEMALAPADU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800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MDF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2.55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17.82813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82.67362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Sri Peddintamma(Kadagedda)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9820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241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MEDIWADA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(Z)KOTTAPATNAM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CHEEMALAPADU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800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MDF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2.15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17.82692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82.67491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Sri Peddintamma(Kadagedda)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2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/>
          <p:cNvPicPr>
            <a:picLocks noChangeAspect="1" noChangeArrowheads="1"/>
          </p:cNvPicPr>
          <p:nvPr/>
        </p:nvPicPr>
        <p:blipFill>
          <a:blip r:embed="rId2"/>
          <a:srcRect t="6637" r="2563"/>
          <a:stretch>
            <a:fillRect/>
          </a:stretch>
        </p:blipFill>
        <p:spPr bwMode="auto">
          <a:xfrm>
            <a:off x="238092" y="1357298"/>
            <a:ext cx="4572000" cy="338485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5" name="Picture 3"/>
          <p:cNvPicPr>
            <a:picLocks noChangeAspect="1" noChangeArrowheads="1"/>
          </p:cNvPicPr>
          <p:nvPr/>
        </p:nvPicPr>
        <p:blipFill>
          <a:blip r:embed="rId3"/>
          <a:srcRect l="15556" b="10638"/>
          <a:stretch>
            <a:fillRect/>
          </a:stretch>
        </p:blipFill>
        <p:spPr bwMode="auto">
          <a:xfrm>
            <a:off x="4881562" y="1357298"/>
            <a:ext cx="4572000" cy="336887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6" name="Table 5"/>
          <p:cNvGraphicFramePr>
            <a:graphicFrameLocks noGrp="1"/>
          </p:cNvGraphicFramePr>
          <p:nvPr/>
        </p:nvGraphicFramePr>
        <p:xfrm>
          <a:off x="95216" y="5214950"/>
          <a:ext cx="9644130" cy="505994"/>
        </p:xfrm>
        <a:graphic>
          <a:graphicData uri="http://schemas.openxmlformats.org/drawingml/2006/table">
            <a:tbl>
              <a:tblPr/>
              <a:tblGrid>
                <a:gridCol w="241642"/>
                <a:gridCol w="793969"/>
                <a:gridCol w="854379"/>
                <a:gridCol w="854379"/>
                <a:gridCol w="828489"/>
                <a:gridCol w="1035611"/>
                <a:gridCol w="302054"/>
                <a:gridCol w="552327"/>
                <a:gridCol w="612737"/>
                <a:gridCol w="466025"/>
                <a:gridCol w="433662"/>
                <a:gridCol w="491915"/>
                <a:gridCol w="1562047"/>
                <a:gridCol w="614894"/>
              </a:tblGrid>
              <a:tr h="120427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 dirty="0">
                          <a:solidFill>
                            <a:srgbClr val="FFFFFF"/>
                          </a:solidFill>
                          <a:latin typeface="Calibri"/>
                        </a:rPr>
                        <a:t>SNO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Division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Range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Section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Beat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Block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Comp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Class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Change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Area Ha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Latitude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Longitude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VSS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Sanctuary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</a:tr>
              <a:tr h="189820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240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MEDIWADA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(Z)KOTTAPATNAM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CHEEMALAPADU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800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MDF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2.55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17.82813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82.67362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Sri Peddintamma(Kadagedda)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9820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241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MEDIWADA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(Z)KOTTAPATNAM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CHEEMALAPADU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800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MDF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2.15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17.82692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82.67491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Sri Peddintamma(Kadagedda)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2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9874" name="Picture 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238092" y="1142985"/>
            <a:ext cx="4572000" cy="34195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79875" name="Picture 3"/>
          <p:cNvPicPr>
            <a:picLocks noChangeAspect="1" noChangeArrowheads="1"/>
          </p:cNvPicPr>
          <p:nvPr/>
        </p:nvPicPr>
        <p:blipFill>
          <a:blip r:embed="rId3"/>
          <a:srcRect l="5380" r="7460" b="7407"/>
          <a:stretch>
            <a:fillRect/>
          </a:stretch>
        </p:blipFill>
        <p:spPr bwMode="auto">
          <a:xfrm>
            <a:off x="5095876" y="1142984"/>
            <a:ext cx="4572000" cy="338666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166654" y="4857760"/>
          <a:ext cx="9572691" cy="505994"/>
        </p:xfrm>
        <a:graphic>
          <a:graphicData uri="http://schemas.openxmlformats.org/drawingml/2006/table">
            <a:tbl>
              <a:tblPr/>
              <a:tblGrid>
                <a:gridCol w="239852"/>
                <a:gridCol w="788088"/>
                <a:gridCol w="848050"/>
                <a:gridCol w="848050"/>
                <a:gridCol w="822352"/>
                <a:gridCol w="1027940"/>
                <a:gridCol w="299816"/>
                <a:gridCol w="548235"/>
                <a:gridCol w="608198"/>
                <a:gridCol w="462573"/>
                <a:gridCol w="430450"/>
                <a:gridCol w="488271"/>
                <a:gridCol w="1550477"/>
                <a:gridCol w="610339"/>
              </a:tblGrid>
              <a:tr h="120427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SNO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Division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Range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Section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Beat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Block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Comp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Class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Change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Area Ha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Latitude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Longitude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VSS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Sanctuary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</a:tr>
              <a:tr h="189820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242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MEDIWADA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(Z)KOTTAPATNAM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KONTALAM 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801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NF - SF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Positive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0.87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17.80968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82.66776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Kalyanapoturaju(Kalyanapulova)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9820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243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MEDIWADA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(Z)KOTTAPATNAM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KONTALAM 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801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NF - SF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Positive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0.39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17.80876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82.66737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Kalyanapoturaju(Kalyanapulova)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2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238092" y="1142985"/>
            <a:ext cx="4572000" cy="34195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5" name="Picture 3"/>
          <p:cNvPicPr>
            <a:picLocks noChangeAspect="1" noChangeArrowheads="1"/>
          </p:cNvPicPr>
          <p:nvPr/>
        </p:nvPicPr>
        <p:blipFill>
          <a:blip r:embed="rId3"/>
          <a:srcRect l="5380" r="7460" b="7407"/>
          <a:stretch>
            <a:fillRect/>
          </a:stretch>
        </p:blipFill>
        <p:spPr bwMode="auto">
          <a:xfrm>
            <a:off x="5095876" y="1142984"/>
            <a:ext cx="4572000" cy="338666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6" name="Table 5"/>
          <p:cNvGraphicFramePr>
            <a:graphicFrameLocks noGrp="1"/>
          </p:cNvGraphicFramePr>
          <p:nvPr/>
        </p:nvGraphicFramePr>
        <p:xfrm>
          <a:off x="166654" y="4857760"/>
          <a:ext cx="9572691" cy="505994"/>
        </p:xfrm>
        <a:graphic>
          <a:graphicData uri="http://schemas.openxmlformats.org/drawingml/2006/table">
            <a:tbl>
              <a:tblPr/>
              <a:tblGrid>
                <a:gridCol w="239852"/>
                <a:gridCol w="788088"/>
                <a:gridCol w="848050"/>
                <a:gridCol w="848050"/>
                <a:gridCol w="822352"/>
                <a:gridCol w="1027940"/>
                <a:gridCol w="299816"/>
                <a:gridCol w="548235"/>
                <a:gridCol w="608198"/>
                <a:gridCol w="462573"/>
                <a:gridCol w="430450"/>
                <a:gridCol w="488271"/>
                <a:gridCol w="1550477"/>
                <a:gridCol w="610339"/>
              </a:tblGrid>
              <a:tr h="120427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SNO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Division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Range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Section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Beat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Block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Comp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Class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Change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Area Ha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Latitude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Longitude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VSS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Sanctuary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</a:tr>
              <a:tr h="189820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242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MEDIWADA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(Z)KOTTAPATNAM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KONTALAM 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801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NF - SF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Positive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0.87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17.80968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82.66776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Kalyanapoturaju(Kalyanapulova)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9820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243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MEDIWADA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(Z)KOTTAPATNAM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KONTALAM 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801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NF - SF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Positive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0.39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17.80876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82.66737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Kalyanapoturaju(Kalyanapulova)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2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0898" name="Picture 2"/>
          <p:cNvPicPr>
            <a:picLocks noChangeAspect="1" noChangeArrowheads="1"/>
          </p:cNvPicPr>
          <p:nvPr/>
        </p:nvPicPr>
        <p:blipFill>
          <a:blip r:embed="rId2"/>
          <a:srcRect t="7673" r="2009"/>
          <a:stretch>
            <a:fillRect/>
          </a:stretch>
        </p:blipFill>
        <p:spPr bwMode="auto">
          <a:xfrm>
            <a:off x="380968" y="1714488"/>
            <a:ext cx="4572000" cy="2821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80899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024438" y="1714488"/>
            <a:ext cx="4572000" cy="279487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166654" y="4929198"/>
          <a:ext cx="9501253" cy="357190"/>
        </p:xfrm>
        <a:graphic>
          <a:graphicData uri="http://schemas.openxmlformats.org/drawingml/2006/table">
            <a:tbl>
              <a:tblPr/>
              <a:tblGrid>
                <a:gridCol w="238062"/>
                <a:gridCol w="782206"/>
                <a:gridCol w="841722"/>
                <a:gridCol w="841722"/>
                <a:gridCol w="816215"/>
                <a:gridCol w="1020269"/>
                <a:gridCol w="297579"/>
                <a:gridCol w="544144"/>
                <a:gridCol w="603659"/>
                <a:gridCol w="459121"/>
                <a:gridCol w="427237"/>
                <a:gridCol w="484627"/>
                <a:gridCol w="1538906"/>
                <a:gridCol w="605784"/>
              </a:tblGrid>
              <a:tr h="138649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SNO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Division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Range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Section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Beat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Block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Comp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Class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Change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Area Ha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Latitude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Longitude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VSS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Sanctuary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</a:tr>
              <a:tr h="218541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244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MEDIWADA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(Z)KOTTAPATNAM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KONTALAM 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802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NF - SF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Positive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0.77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17.79905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82.67843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Sri Nookambika(Dharmavaram)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2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1922" name="Picture 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309530" y="1571612"/>
            <a:ext cx="4572000" cy="335066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81923" name="Picture 3"/>
          <p:cNvPicPr>
            <a:picLocks noChangeAspect="1" noChangeArrowheads="1"/>
          </p:cNvPicPr>
          <p:nvPr/>
        </p:nvPicPr>
        <p:blipFill>
          <a:blip r:embed="rId3"/>
          <a:srcRect r="2965" b="4519"/>
          <a:stretch>
            <a:fillRect/>
          </a:stretch>
        </p:blipFill>
        <p:spPr bwMode="auto">
          <a:xfrm>
            <a:off x="4953000" y="1571612"/>
            <a:ext cx="4572000" cy="328614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166654" y="5286388"/>
          <a:ext cx="9572691" cy="716031"/>
        </p:xfrm>
        <a:graphic>
          <a:graphicData uri="http://schemas.openxmlformats.org/drawingml/2006/table">
            <a:tbl>
              <a:tblPr/>
              <a:tblGrid>
                <a:gridCol w="239852"/>
                <a:gridCol w="788088"/>
                <a:gridCol w="848050"/>
                <a:gridCol w="848050"/>
                <a:gridCol w="822352"/>
                <a:gridCol w="1027940"/>
                <a:gridCol w="299816"/>
                <a:gridCol w="548235"/>
                <a:gridCol w="608198"/>
                <a:gridCol w="462573"/>
                <a:gridCol w="430450"/>
                <a:gridCol w="488271"/>
                <a:gridCol w="1550477"/>
                <a:gridCol w="610339"/>
              </a:tblGrid>
              <a:tr h="124702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SNO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Division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Range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Section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Beat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Block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Comp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Class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Change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Area Ha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Latitude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Longitude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VSS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Sanctuary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</a:tr>
              <a:tr h="196559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245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MEDIWADA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(Z)KOTTAPATNAM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KONTALAM 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802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NF - SF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Positive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0.80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17.79547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82.67897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Sri Nookambika(Dharmavaram)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96559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246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MEDIWADA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(Z)KOTTAPATNAM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KONTALAM 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802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OF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0.47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17.79391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82.68123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Sri Nookambika(Dharmavaram)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96559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247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MEDIWADA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(Z)KOTTAPATNAM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KONTALAM 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802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NF - SF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Positive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0.21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17.79363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82.68277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2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309530" y="1571612"/>
            <a:ext cx="4572000" cy="335066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5" name="Picture 3"/>
          <p:cNvPicPr>
            <a:picLocks noChangeAspect="1" noChangeArrowheads="1"/>
          </p:cNvPicPr>
          <p:nvPr/>
        </p:nvPicPr>
        <p:blipFill>
          <a:blip r:embed="rId3"/>
          <a:srcRect r="2965"/>
          <a:stretch>
            <a:fillRect/>
          </a:stretch>
        </p:blipFill>
        <p:spPr bwMode="auto">
          <a:xfrm>
            <a:off x="4953000" y="1571612"/>
            <a:ext cx="4572000" cy="344167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6" name="Table 5"/>
          <p:cNvGraphicFramePr>
            <a:graphicFrameLocks noGrp="1"/>
          </p:cNvGraphicFramePr>
          <p:nvPr/>
        </p:nvGraphicFramePr>
        <p:xfrm>
          <a:off x="166654" y="5286388"/>
          <a:ext cx="9572691" cy="716031"/>
        </p:xfrm>
        <a:graphic>
          <a:graphicData uri="http://schemas.openxmlformats.org/drawingml/2006/table">
            <a:tbl>
              <a:tblPr/>
              <a:tblGrid>
                <a:gridCol w="239852"/>
                <a:gridCol w="788088"/>
                <a:gridCol w="848050"/>
                <a:gridCol w="848050"/>
                <a:gridCol w="822352"/>
                <a:gridCol w="1027940"/>
                <a:gridCol w="299816"/>
                <a:gridCol w="548235"/>
                <a:gridCol w="608198"/>
                <a:gridCol w="462573"/>
                <a:gridCol w="430450"/>
                <a:gridCol w="488271"/>
                <a:gridCol w="1550477"/>
                <a:gridCol w="610339"/>
              </a:tblGrid>
              <a:tr h="124702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SNO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Division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Range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Section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Beat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Block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Comp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Class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Change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Area Ha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Latitude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Longitude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VSS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Sanctuary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</a:tr>
              <a:tr h="196559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245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MEDIWADA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(Z)KOTTAPATNAM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KONTALAM 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802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NF - SF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Positive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0.80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17.79547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82.67897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Sri Nookambika(Dharmavaram)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96559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246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MEDIWADA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(Z)KOTTAPATNAM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KONTALAM 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802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OF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0.47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17.79391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82.68123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Sri Nookambika(Dharmavaram)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96559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247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MEDIWADA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(Z)KOTTAPATNAM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KONTALAM 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802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NF - SF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Positive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0.21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17.79363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82.68277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2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309530" y="1571612"/>
            <a:ext cx="4572000" cy="335066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5" name="Picture 3"/>
          <p:cNvPicPr>
            <a:picLocks noChangeAspect="1" noChangeArrowheads="1"/>
          </p:cNvPicPr>
          <p:nvPr/>
        </p:nvPicPr>
        <p:blipFill>
          <a:blip r:embed="rId3"/>
          <a:srcRect r="2965"/>
          <a:stretch>
            <a:fillRect/>
          </a:stretch>
        </p:blipFill>
        <p:spPr bwMode="auto">
          <a:xfrm>
            <a:off x="4953000" y="1571612"/>
            <a:ext cx="4572000" cy="344167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6" name="Table 5"/>
          <p:cNvGraphicFramePr>
            <a:graphicFrameLocks noGrp="1"/>
          </p:cNvGraphicFramePr>
          <p:nvPr/>
        </p:nvGraphicFramePr>
        <p:xfrm>
          <a:off x="166654" y="5286388"/>
          <a:ext cx="9572691" cy="716031"/>
        </p:xfrm>
        <a:graphic>
          <a:graphicData uri="http://schemas.openxmlformats.org/drawingml/2006/table">
            <a:tbl>
              <a:tblPr/>
              <a:tblGrid>
                <a:gridCol w="239852"/>
                <a:gridCol w="788088"/>
                <a:gridCol w="848050"/>
                <a:gridCol w="848050"/>
                <a:gridCol w="822352"/>
                <a:gridCol w="1027940"/>
                <a:gridCol w="299816"/>
                <a:gridCol w="548235"/>
                <a:gridCol w="608198"/>
                <a:gridCol w="462573"/>
                <a:gridCol w="430450"/>
                <a:gridCol w="488271"/>
                <a:gridCol w="1550477"/>
                <a:gridCol w="610339"/>
              </a:tblGrid>
              <a:tr h="124702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SNO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Division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Range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Section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Beat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Block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Comp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Class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Change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Area Ha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Latitude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Longitude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VSS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Sanctuary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</a:tr>
              <a:tr h="196559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245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MEDIWADA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(Z)KOTTAPATNAM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KONTALAM 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802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NF - SF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Positive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0.80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17.79547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82.67897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Sri Nookambika(Dharmavaram)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96559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246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MEDIWADA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(Z)KOTTAPATNAM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KONTALAM 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802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OF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0.47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17.79391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82.68123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Sri Nookambika(Dharmavaram)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96559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247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MEDIWADA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(Z)KOTTAPATNAM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KONTALAM 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802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NF - SF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Positive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0.21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17.79363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82.68277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2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2946" name="Picture 2"/>
          <p:cNvPicPr>
            <a:picLocks noChangeAspect="1" noChangeArrowheads="1"/>
          </p:cNvPicPr>
          <p:nvPr/>
        </p:nvPicPr>
        <p:blipFill>
          <a:blip r:embed="rId2"/>
          <a:srcRect l="4451" t="10526" r="10979"/>
          <a:stretch>
            <a:fillRect/>
          </a:stretch>
        </p:blipFill>
        <p:spPr bwMode="auto">
          <a:xfrm>
            <a:off x="1595414" y="2071678"/>
            <a:ext cx="2714644" cy="242887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82947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881694" y="2071678"/>
            <a:ext cx="2686050" cy="2438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166654" y="4786323"/>
          <a:ext cx="9501253" cy="301187"/>
        </p:xfrm>
        <a:graphic>
          <a:graphicData uri="http://schemas.openxmlformats.org/drawingml/2006/table">
            <a:tbl>
              <a:tblPr/>
              <a:tblGrid>
                <a:gridCol w="238062"/>
                <a:gridCol w="782206"/>
                <a:gridCol w="841722"/>
                <a:gridCol w="841722"/>
                <a:gridCol w="816215"/>
                <a:gridCol w="1020269"/>
                <a:gridCol w="297579"/>
                <a:gridCol w="544144"/>
                <a:gridCol w="603659"/>
                <a:gridCol w="459121"/>
                <a:gridCol w="427237"/>
                <a:gridCol w="484627"/>
                <a:gridCol w="1538906"/>
                <a:gridCol w="605784"/>
              </a:tblGrid>
              <a:tr h="110919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SNO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Division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Range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Section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Beat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Block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Comp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Class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Change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Area Ha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Latitude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Longitude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VSS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Sanctuary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</a:tr>
              <a:tr h="174833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248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MEDIWADA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(Z)KOTTAPATNAM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KONTALAM 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802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OF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0.23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17.79176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82.67573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Sri Nookambika(Dharmavaram)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2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3970" name="Picture 2"/>
          <p:cNvPicPr>
            <a:picLocks noChangeAspect="1" noChangeArrowheads="1"/>
          </p:cNvPicPr>
          <p:nvPr/>
        </p:nvPicPr>
        <p:blipFill>
          <a:blip r:embed="rId2"/>
          <a:srcRect t="5245" r="5080"/>
          <a:stretch>
            <a:fillRect/>
          </a:stretch>
        </p:blipFill>
        <p:spPr bwMode="auto">
          <a:xfrm>
            <a:off x="380967" y="1928801"/>
            <a:ext cx="4572000" cy="232676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83971" name="Picture 3"/>
          <p:cNvPicPr>
            <a:picLocks noChangeAspect="1" noChangeArrowheads="1"/>
          </p:cNvPicPr>
          <p:nvPr/>
        </p:nvPicPr>
        <p:blipFill>
          <a:blip r:embed="rId3"/>
          <a:srcRect l="4011" b="4929"/>
          <a:stretch>
            <a:fillRect/>
          </a:stretch>
        </p:blipFill>
        <p:spPr bwMode="auto">
          <a:xfrm>
            <a:off x="5238752" y="1928802"/>
            <a:ext cx="4572000" cy="22923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95216" y="4786322"/>
          <a:ext cx="9644130" cy="357190"/>
        </p:xfrm>
        <a:graphic>
          <a:graphicData uri="http://schemas.openxmlformats.org/drawingml/2006/table">
            <a:tbl>
              <a:tblPr/>
              <a:tblGrid>
                <a:gridCol w="241642"/>
                <a:gridCol w="793969"/>
                <a:gridCol w="854379"/>
                <a:gridCol w="854379"/>
                <a:gridCol w="828489"/>
                <a:gridCol w="1035611"/>
                <a:gridCol w="302054"/>
                <a:gridCol w="552327"/>
                <a:gridCol w="612737"/>
                <a:gridCol w="466025"/>
                <a:gridCol w="433662"/>
                <a:gridCol w="491915"/>
                <a:gridCol w="1562047"/>
                <a:gridCol w="614894"/>
              </a:tblGrid>
              <a:tr h="138649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SNO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Division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Range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Section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Beat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Block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Comp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Class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Change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Area Ha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Latitude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Longitude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VSS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Sanctuary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</a:tr>
              <a:tr h="218541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249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MEDIWADA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(Z)KOTTAPATNAM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KONTALAM 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803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MDF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0.37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17.80398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82.65746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362" name="Picture 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1023910" y="1214422"/>
            <a:ext cx="3897313" cy="29257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15363" name="Picture 3"/>
          <p:cNvPicPr>
            <a:picLocks noChangeAspect="1" noChangeArrowheads="1"/>
          </p:cNvPicPr>
          <p:nvPr/>
        </p:nvPicPr>
        <p:blipFill>
          <a:blip r:embed="rId3"/>
          <a:srcRect l="3562" b="13420"/>
          <a:stretch>
            <a:fillRect/>
          </a:stretch>
        </p:blipFill>
        <p:spPr bwMode="auto">
          <a:xfrm>
            <a:off x="5310190" y="1214422"/>
            <a:ext cx="3868737" cy="292895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166654" y="4500570"/>
          <a:ext cx="9429818" cy="428628"/>
        </p:xfrm>
        <a:graphic>
          <a:graphicData uri="http://schemas.openxmlformats.org/drawingml/2006/table">
            <a:tbl>
              <a:tblPr/>
              <a:tblGrid>
                <a:gridCol w="236272"/>
                <a:gridCol w="776325"/>
                <a:gridCol w="835393"/>
                <a:gridCol w="835393"/>
                <a:gridCol w="810078"/>
                <a:gridCol w="1012598"/>
                <a:gridCol w="295342"/>
                <a:gridCol w="540053"/>
                <a:gridCol w="599121"/>
                <a:gridCol w="455669"/>
                <a:gridCol w="424025"/>
                <a:gridCol w="480984"/>
                <a:gridCol w="1527335"/>
                <a:gridCol w="601230"/>
              </a:tblGrid>
              <a:tr h="166378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SNO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Division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Range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Section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Beat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Block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Comp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Class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Change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Area Ha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Latitude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Longitude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VSS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Sanctuary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</a:tr>
              <a:tr h="262250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25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KONAM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856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OF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0.20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18.01903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82.76062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2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4994" name="Picture 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238092" y="571480"/>
            <a:ext cx="4572000" cy="435344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84996" name="Picture 4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095876" y="571480"/>
            <a:ext cx="4572000" cy="433449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166654" y="5143513"/>
          <a:ext cx="9572691" cy="1436383"/>
        </p:xfrm>
        <a:graphic>
          <a:graphicData uri="http://schemas.openxmlformats.org/drawingml/2006/table">
            <a:tbl>
              <a:tblPr/>
              <a:tblGrid>
                <a:gridCol w="239852"/>
                <a:gridCol w="788088"/>
                <a:gridCol w="848050"/>
                <a:gridCol w="848050"/>
                <a:gridCol w="822352"/>
                <a:gridCol w="1027940"/>
                <a:gridCol w="299816"/>
                <a:gridCol w="548235"/>
                <a:gridCol w="608198"/>
                <a:gridCol w="462573"/>
                <a:gridCol w="430450"/>
                <a:gridCol w="488271"/>
                <a:gridCol w="1550477"/>
                <a:gridCol w="610339"/>
              </a:tblGrid>
              <a:tr h="118731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SNO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Division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Range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Section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Beat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Block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Comp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Class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Change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Area Ha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Latitude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Longitude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VSS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Sanctuary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</a:tr>
              <a:tr h="187147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250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MEDIWADA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(Z)KOTTAPATNAM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KONTALAM 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803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MDF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0.67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17.79660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82.66564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7147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251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MEDIWADA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(Z)KOTTAPATNAM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KONTALAM 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803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MDF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1.29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17.79500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82.66416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7147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252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MEDIWADA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(Z)KOTTAPATNAM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KONTALAM 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803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NF - SF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Positive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0.53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17.79312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82.66460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7147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253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MEDIWADA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(Z)KOTTAPATNAM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KONTALAM 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803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MDF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0.09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17.79420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82.66864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7147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254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MEDIWADA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(Z)KOTTAPATNAM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KONTALAM 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803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NF - SF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Positive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0.78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17.79337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82.66831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7147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255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MEDIWADA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(Z)KOTTAPATNAM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KONTALAM 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803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NF - SF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Positive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0.48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17.79114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82.66708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7147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256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MEDIWADA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(Z)KOTTAPATNAM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KONTALAM 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803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MDF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0.20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17.78932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82.67107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238092" y="571480"/>
            <a:ext cx="4572000" cy="435344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7" name="Picture 4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095876" y="571480"/>
            <a:ext cx="4572000" cy="433449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8" name="Table 7"/>
          <p:cNvGraphicFramePr>
            <a:graphicFrameLocks noGrp="1"/>
          </p:cNvGraphicFramePr>
          <p:nvPr/>
        </p:nvGraphicFramePr>
        <p:xfrm>
          <a:off x="166654" y="5143513"/>
          <a:ext cx="9572691" cy="1436383"/>
        </p:xfrm>
        <a:graphic>
          <a:graphicData uri="http://schemas.openxmlformats.org/drawingml/2006/table">
            <a:tbl>
              <a:tblPr/>
              <a:tblGrid>
                <a:gridCol w="239852"/>
                <a:gridCol w="788088"/>
                <a:gridCol w="848050"/>
                <a:gridCol w="848050"/>
                <a:gridCol w="822352"/>
                <a:gridCol w="1027940"/>
                <a:gridCol w="299816"/>
                <a:gridCol w="548235"/>
                <a:gridCol w="608198"/>
                <a:gridCol w="462573"/>
                <a:gridCol w="430450"/>
                <a:gridCol w="488271"/>
                <a:gridCol w="1550477"/>
                <a:gridCol w="610339"/>
              </a:tblGrid>
              <a:tr h="118731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SNO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Division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Range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Section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Beat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Block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Comp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Class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Change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Area Ha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Latitude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Longitude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VSS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Sanctuary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</a:tr>
              <a:tr h="187147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250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MEDIWADA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(Z)KOTTAPATNAM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KONTALAM 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803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MDF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0.67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17.79660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82.66564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7147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251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MEDIWADA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(Z)KOTTAPATNAM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KONTALAM 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803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MDF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1.29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17.79500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82.66416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7147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252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MEDIWADA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(Z)KOTTAPATNAM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KONTALAM 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803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NF - SF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Positive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0.53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17.79312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82.66460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7147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253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MEDIWADA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(Z)KOTTAPATNAM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KONTALAM 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803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MDF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0.09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17.79420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82.66864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7147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254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MEDIWADA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(Z)KOTTAPATNAM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KONTALAM 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803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NF - SF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Positive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0.78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17.79337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82.66831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7147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255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MEDIWADA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(Z)KOTTAPATNAM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KONTALAM 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803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NF - SF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Positive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0.48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17.79114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82.66708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7147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256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MEDIWADA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(Z)KOTTAPATNAM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KONTALAM 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803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MDF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0.20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17.78932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82.67107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238092" y="571480"/>
            <a:ext cx="4572000" cy="435344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7" name="Picture 4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095876" y="571480"/>
            <a:ext cx="4572000" cy="433449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8" name="Table 7"/>
          <p:cNvGraphicFramePr>
            <a:graphicFrameLocks noGrp="1"/>
          </p:cNvGraphicFramePr>
          <p:nvPr/>
        </p:nvGraphicFramePr>
        <p:xfrm>
          <a:off x="166654" y="5143513"/>
          <a:ext cx="9572691" cy="1436383"/>
        </p:xfrm>
        <a:graphic>
          <a:graphicData uri="http://schemas.openxmlformats.org/drawingml/2006/table">
            <a:tbl>
              <a:tblPr/>
              <a:tblGrid>
                <a:gridCol w="239852"/>
                <a:gridCol w="788088"/>
                <a:gridCol w="848050"/>
                <a:gridCol w="848050"/>
                <a:gridCol w="822352"/>
                <a:gridCol w="1027940"/>
                <a:gridCol w="299816"/>
                <a:gridCol w="548235"/>
                <a:gridCol w="608198"/>
                <a:gridCol w="462573"/>
                <a:gridCol w="430450"/>
                <a:gridCol w="488271"/>
                <a:gridCol w="1550477"/>
                <a:gridCol w="610339"/>
              </a:tblGrid>
              <a:tr h="118731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SNO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Division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Range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Section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Beat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Block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Comp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Class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Change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Area Ha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Latitude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Longitude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VSS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Sanctuary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</a:tr>
              <a:tr h="187147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250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MEDIWADA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(Z)KOTTAPATNAM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KONTALAM 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803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MDF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0.67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17.79660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82.66564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7147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251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MEDIWADA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(Z)KOTTAPATNAM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KONTALAM 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803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MDF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1.29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17.79500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82.66416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7147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252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MEDIWADA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(Z)KOTTAPATNAM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KONTALAM 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803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NF - SF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Positive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0.53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17.79312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82.66460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7147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253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MEDIWADA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(Z)KOTTAPATNAM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KONTALAM 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803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MDF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0.09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17.79420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82.66864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7147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254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MEDIWADA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(Z)KOTTAPATNAM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KONTALAM 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803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NF - SF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Positive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0.78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17.79337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82.66831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7147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255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MEDIWADA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(Z)KOTTAPATNAM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KONTALAM 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803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NF - SF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Positive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0.48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17.79114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82.66708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7147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256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MEDIWADA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(Z)KOTTAPATNAM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KONTALAM 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803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MDF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0.20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17.78932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82.67107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2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238092" y="571480"/>
            <a:ext cx="4572000" cy="435344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7" name="Picture 4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095876" y="571480"/>
            <a:ext cx="4572000" cy="433449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8" name="Table 7"/>
          <p:cNvGraphicFramePr>
            <a:graphicFrameLocks noGrp="1"/>
          </p:cNvGraphicFramePr>
          <p:nvPr/>
        </p:nvGraphicFramePr>
        <p:xfrm>
          <a:off x="166654" y="5143513"/>
          <a:ext cx="9572691" cy="1436383"/>
        </p:xfrm>
        <a:graphic>
          <a:graphicData uri="http://schemas.openxmlformats.org/drawingml/2006/table">
            <a:tbl>
              <a:tblPr/>
              <a:tblGrid>
                <a:gridCol w="239852"/>
                <a:gridCol w="788088"/>
                <a:gridCol w="848050"/>
                <a:gridCol w="848050"/>
                <a:gridCol w="822352"/>
                <a:gridCol w="1027940"/>
                <a:gridCol w="299816"/>
                <a:gridCol w="548235"/>
                <a:gridCol w="608198"/>
                <a:gridCol w="462573"/>
                <a:gridCol w="430450"/>
                <a:gridCol w="488271"/>
                <a:gridCol w="1550477"/>
                <a:gridCol w="610339"/>
              </a:tblGrid>
              <a:tr h="118731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SNO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Division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Range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Section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Beat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Block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Comp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Class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Change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Area Ha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Latitude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Longitude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VSS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Sanctuary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</a:tr>
              <a:tr h="187147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250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MEDIWADA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(Z)KOTTAPATNAM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KONTALAM 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803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MDF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0.67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17.79660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82.66564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7147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251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MEDIWADA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(Z)KOTTAPATNAM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KONTALAM 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803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MDF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1.29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17.79500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82.66416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7147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252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MEDIWADA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(Z)KOTTAPATNAM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KONTALAM 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803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NF - SF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Positive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0.53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17.79312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82.66460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7147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253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MEDIWADA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(Z)KOTTAPATNAM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KONTALAM 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803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MDF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0.09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17.79420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82.66864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7147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254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MEDIWADA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(Z)KOTTAPATNAM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KONTALAM 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803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NF - SF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Positive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0.78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17.79337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82.66831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7147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255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MEDIWADA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(Z)KOTTAPATNAM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KONTALAM 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803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NF - SF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Positive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0.48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17.79114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82.66708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7147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256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MEDIWADA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(Z)KOTTAPATNAM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KONTALAM 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803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MDF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0.20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17.78932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82.67107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2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238092" y="571480"/>
            <a:ext cx="4572000" cy="435344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7" name="Picture 4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095876" y="571480"/>
            <a:ext cx="4572000" cy="433449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8" name="Table 7"/>
          <p:cNvGraphicFramePr>
            <a:graphicFrameLocks noGrp="1"/>
          </p:cNvGraphicFramePr>
          <p:nvPr/>
        </p:nvGraphicFramePr>
        <p:xfrm>
          <a:off x="166654" y="5143513"/>
          <a:ext cx="9572691" cy="1436383"/>
        </p:xfrm>
        <a:graphic>
          <a:graphicData uri="http://schemas.openxmlformats.org/drawingml/2006/table">
            <a:tbl>
              <a:tblPr/>
              <a:tblGrid>
                <a:gridCol w="239852"/>
                <a:gridCol w="788088"/>
                <a:gridCol w="848050"/>
                <a:gridCol w="848050"/>
                <a:gridCol w="822352"/>
                <a:gridCol w="1027940"/>
                <a:gridCol w="299816"/>
                <a:gridCol w="548235"/>
                <a:gridCol w="608198"/>
                <a:gridCol w="462573"/>
                <a:gridCol w="430450"/>
                <a:gridCol w="488271"/>
                <a:gridCol w="1550477"/>
                <a:gridCol w="610339"/>
              </a:tblGrid>
              <a:tr h="118731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SNO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Division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Range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Section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Beat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Block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Comp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Class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Change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Area Ha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Latitude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Longitude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VSS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Sanctuary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</a:tr>
              <a:tr h="187147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250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MEDIWADA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(Z)KOTTAPATNAM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KONTALAM 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803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MDF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0.67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17.79660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82.66564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7147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251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MEDIWADA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(Z)KOTTAPATNAM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KONTALAM 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803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MDF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1.29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17.79500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82.66416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7147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252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MEDIWADA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(Z)KOTTAPATNAM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KONTALAM 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803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NF - SF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Positive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0.53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17.79312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82.66460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7147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253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MEDIWADA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(Z)KOTTAPATNAM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KONTALAM 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803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MDF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0.09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17.79420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82.66864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7147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254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MEDIWADA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(Z)KOTTAPATNAM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KONTALAM 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803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NF - SF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Positive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0.78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17.79337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82.66831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7147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255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MEDIWADA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(Z)KOTTAPATNAM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KONTALAM 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803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NF - SF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Positive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0.48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17.79114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82.66708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7147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256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MEDIWADA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(Z)KOTTAPATNAM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KONTALAM 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803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MDF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0.20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17.78932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82.67107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2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238092" y="571480"/>
            <a:ext cx="4572000" cy="435344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7" name="Picture 4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095876" y="571480"/>
            <a:ext cx="4572000" cy="433449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8" name="Table 7"/>
          <p:cNvGraphicFramePr>
            <a:graphicFrameLocks noGrp="1"/>
          </p:cNvGraphicFramePr>
          <p:nvPr/>
        </p:nvGraphicFramePr>
        <p:xfrm>
          <a:off x="166654" y="5143513"/>
          <a:ext cx="9572691" cy="1436383"/>
        </p:xfrm>
        <a:graphic>
          <a:graphicData uri="http://schemas.openxmlformats.org/drawingml/2006/table">
            <a:tbl>
              <a:tblPr/>
              <a:tblGrid>
                <a:gridCol w="239852"/>
                <a:gridCol w="788088"/>
                <a:gridCol w="848050"/>
                <a:gridCol w="848050"/>
                <a:gridCol w="822352"/>
                <a:gridCol w="1027940"/>
                <a:gridCol w="299816"/>
                <a:gridCol w="548235"/>
                <a:gridCol w="608198"/>
                <a:gridCol w="462573"/>
                <a:gridCol w="430450"/>
                <a:gridCol w="488271"/>
                <a:gridCol w="1550477"/>
                <a:gridCol w="610339"/>
              </a:tblGrid>
              <a:tr h="118731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SNO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Division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Range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Section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Beat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Block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Comp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Class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Change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Area Ha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Latitude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Longitude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VSS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Sanctuary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</a:tr>
              <a:tr h="187147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250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MEDIWADA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(Z)KOTTAPATNAM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KONTALAM 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803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MDF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0.67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17.79660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82.66564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7147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251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MEDIWADA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(Z)KOTTAPATNAM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KONTALAM 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803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MDF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1.29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17.79500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82.66416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7147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252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MEDIWADA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(Z)KOTTAPATNAM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KONTALAM 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803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NF - SF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Positive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0.53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17.79312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82.66460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7147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253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MEDIWADA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(Z)KOTTAPATNAM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KONTALAM 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803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MDF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0.09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17.79420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82.66864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7147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254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MEDIWADA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(Z)KOTTAPATNAM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KONTALAM 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803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NF - SF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Positive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0.78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17.79337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82.66831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7147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255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MEDIWADA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(Z)KOTTAPATNAM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KONTALAM 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803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NF - SF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Positive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0.48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17.79114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82.66708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7147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256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MEDIWADA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(Z)KOTTAPATNAM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KONTALAM 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803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MDF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0.20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17.78932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82.67107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2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238092" y="571480"/>
            <a:ext cx="4572000" cy="435344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7" name="Picture 4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095876" y="571480"/>
            <a:ext cx="4572000" cy="433449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8" name="Table 7"/>
          <p:cNvGraphicFramePr>
            <a:graphicFrameLocks noGrp="1"/>
          </p:cNvGraphicFramePr>
          <p:nvPr/>
        </p:nvGraphicFramePr>
        <p:xfrm>
          <a:off x="166654" y="5143513"/>
          <a:ext cx="9572691" cy="1436383"/>
        </p:xfrm>
        <a:graphic>
          <a:graphicData uri="http://schemas.openxmlformats.org/drawingml/2006/table">
            <a:tbl>
              <a:tblPr/>
              <a:tblGrid>
                <a:gridCol w="239852"/>
                <a:gridCol w="788088"/>
                <a:gridCol w="848050"/>
                <a:gridCol w="848050"/>
                <a:gridCol w="822352"/>
                <a:gridCol w="1027940"/>
                <a:gridCol w="299816"/>
                <a:gridCol w="548235"/>
                <a:gridCol w="608198"/>
                <a:gridCol w="462573"/>
                <a:gridCol w="430450"/>
                <a:gridCol w="488271"/>
                <a:gridCol w="1550477"/>
                <a:gridCol w="610339"/>
              </a:tblGrid>
              <a:tr h="118731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SNO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Division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Range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Section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Beat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Block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Comp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Class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Change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Area Ha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Latitude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Longitude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VSS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Sanctuary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</a:tr>
              <a:tr h="187147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250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MEDIWADA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(Z)KOTTAPATNAM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KONTALAM 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803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MDF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0.67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17.79660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82.66564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7147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251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MEDIWADA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(Z)KOTTAPATNAM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KONTALAM 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803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MDF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1.29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17.79500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82.66416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7147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252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MEDIWADA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(Z)KOTTAPATNAM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KONTALAM 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803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NF - SF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Positive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0.53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17.79312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82.66460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7147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253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MEDIWADA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(Z)KOTTAPATNAM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KONTALAM 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803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MDF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0.09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17.79420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82.66864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7147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254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MEDIWADA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(Z)KOTTAPATNAM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KONTALAM 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803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NF - SF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Positive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0.78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17.79337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82.66831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7147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255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MEDIWADA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(Z)KOTTAPATNAM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KONTALAM 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803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NF - SF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Positive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0.48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17.79114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82.66708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7147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256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MEDIWADA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(Z)KOTTAPATNAM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KONTALAM 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803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MDF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0.20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17.78932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82.67107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2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6018" name="Picture 2"/>
          <p:cNvPicPr>
            <a:picLocks noChangeAspect="1" noChangeArrowheads="1"/>
          </p:cNvPicPr>
          <p:nvPr/>
        </p:nvPicPr>
        <p:blipFill>
          <a:blip r:embed="rId2"/>
          <a:srcRect l="5068" t="15262"/>
          <a:stretch>
            <a:fillRect/>
          </a:stretch>
        </p:blipFill>
        <p:spPr bwMode="auto">
          <a:xfrm>
            <a:off x="1023910" y="2000240"/>
            <a:ext cx="4014786" cy="277653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86019" name="Picture 3"/>
          <p:cNvPicPr>
            <a:picLocks noChangeAspect="1" noChangeArrowheads="1"/>
          </p:cNvPicPr>
          <p:nvPr/>
        </p:nvPicPr>
        <p:blipFill>
          <a:blip r:embed="rId3"/>
          <a:srcRect r="3889" b="6862"/>
          <a:stretch>
            <a:fillRect/>
          </a:stretch>
        </p:blipFill>
        <p:spPr bwMode="auto">
          <a:xfrm>
            <a:off x="5167314" y="2000240"/>
            <a:ext cx="4000528" cy="27146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166654" y="5072075"/>
          <a:ext cx="9501253" cy="301187"/>
        </p:xfrm>
        <a:graphic>
          <a:graphicData uri="http://schemas.openxmlformats.org/drawingml/2006/table">
            <a:tbl>
              <a:tblPr/>
              <a:tblGrid>
                <a:gridCol w="238062"/>
                <a:gridCol w="782206"/>
                <a:gridCol w="841722"/>
                <a:gridCol w="841722"/>
                <a:gridCol w="816215"/>
                <a:gridCol w="1020269"/>
                <a:gridCol w="297579"/>
                <a:gridCol w="544144"/>
                <a:gridCol w="603659"/>
                <a:gridCol w="459121"/>
                <a:gridCol w="427237"/>
                <a:gridCol w="484627"/>
                <a:gridCol w="1538906"/>
                <a:gridCol w="605784"/>
              </a:tblGrid>
              <a:tr h="110919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SNO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Division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Range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Section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Beat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Block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Comp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Class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Change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Area Ha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Latitude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Longitude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VSS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Sanctuary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</a:tr>
              <a:tr h="174833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257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MEDIWADA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(Z)KOTTAPATNAM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KONTALAM 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804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MDF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0.21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17.80258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82.65595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7042" name="Picture 2"/>
          <p:cNvPicPr>
            <a:picLocks noChangeAspect="1" noChangeArrowheads="1"/>
          </p:cNvPicPr>
          <p:nvPr/>
        </p:nvPicPr>
        <p:blipFill>
          <a:blip r:embed="rId2"/>
          <a:srcRect t="3304" b="4184"/>
          <a:stretch>
            <a:fillRect/>
          </a:stretch>
        </p:blipFill>
        <p:spPr bwMode="auto">
          <a:xfrm>
            <a:off x="309530" y="1428736"/>
            <a:ext cx="4572000" cy="27749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87044" name="Picture 4"/>
          <p:cNvPicPr>
            <a:picLocks noChangeAspect="1" noChangeArrowheads="1"/>
          </p:cNvPicPr>
          <p:nvPr/>
        </p:nvPicPr>
        <p:blipFill>
          <a:blip r:embed="rId3"/>
          <a:srcRect l="6148"/>
          <a:stretch>
            <a:fillRect/>
          </a:stretch>
        </p:blipFill>
        <p:spPr bwMode="auto">
          <a:xfrm>
            <a:off x="5024438" y="1428736"/>
            <a:ext cx="4572000" cy="28017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166654" y="4500570"/>
          <a:ext cx="9501253" cy="1428757"/>
        </p:xfrm>
        <a:graphic>
          <a:graphicData uri="http://schemas.openxmlformats.org/drawingml/2006/table">
            <a:tbl>
              <a:tblPr/>
              <a:tblGrid>
                <a:gridCol w="238062"/>
                <a:gridCol w="782206"/>
                <a:gridCol w="841722"/>
                <a:gridCol w="841722"/>
                <a:gridCol w="816215"/>
                <a:gridCol w="1020269"/>
                <a:gridCol w="297579"/>
                <a:gridCol w="544144"/>
                <a:gridCol w="603659"/>
                <a:gridCol w="459121"/>
                <a:gridCol w="427237"/>
                <a:gridCol w="484627"/>
                <a:gridCol w="1538906"/>
                <a:gridCol w="605784"/>
              </a:tblGrid>
              <a:tr h="136627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SNO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Division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Range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Section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Beat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Block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Comp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Class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Change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Area Ha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Latitude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Longitude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VSS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Sanctuary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</a:tr>
              <a:tr h="215355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258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MEDIWADA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(Z)KOTTAPATNAM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KONTALAM 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804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MDF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0.28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17.79862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82.65045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15355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259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MEDIWADA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(Z)KOTTAPATNAM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KONTALAM 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804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OF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0.22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17.79739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82.65181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15355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260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MEDIWADA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(Z)KOTTAPATNAM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KONTALAM 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804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OF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0.48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17.79673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82.64930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15355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261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MEDIWADA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(Z)KOTTAPATNAM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KONTALAM 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804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OF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0.15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17.79787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82.64903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15355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262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MEDIWADA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(Z)KOTTAPATNAM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KONTALAM 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804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NF - SF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Positive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0.32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17.79735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82.64809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15355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263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MEDIWADA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(Z)KOTTAPATNAM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KONTALAM 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804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OF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0.27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17.79790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82.64801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2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/>
          <p:cNvPicPr>
            <a:picLocks noChangeAspect="1" noChangeArrowheads="1"/>
          </p:cNvPicPr>
          <p:nvPr/>
        </p:nvPicPr>
        <p:blipFill>
          <a:blip r:embed="rId2"/>
          <a:srcRect t="3304" b="4184"/>
          <a:stretch>
            <a:fillRect/>
          </a:stretch>
        </p:blipFill>
        <p:spPr bwMode="auto">
          <a:xfrm>
            <a:off x="309530" y="1428736"/>
            <a:ext cx="4572000" cy="27749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5" name="Picture 4"/>
          <p:cNvPicPr>
            <a:picLocks noChangeAspect="1" noChangeArrowheads="1"/>
          </p:cNvPicPr>
          <p:nvPr/>
        </p:nvPicPr>
        <p:blipFill>
          <a:blip r:embed="rId3"/>
          <a:srcRect l="6148"/>
          <a:stretch>
            <a:fillRect/>
          </a:stretch>
        </p:blipFill>
        <p:spPr bwMode="auto">
          <a:xfrm>
            <a:off x="5024438" y="1428736"/>
            <a:ext cx="4572000" cy="28017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6" name="Table 5"/>
          <p:cNvGraphicFramePr>
            <a:graphicFrameLocks noGrp="1"/>
          </p:cNvGraphicFramePr>
          <p:nvPr/>
        </p:nvGraphicFramePr>
        <p:xfrm>
          <a:off x="166654" y="4500570"/>
          <a:ext cx="9501253" cy="1428757"/>
        </p:xfrm>
        <a:graphic>
          <a:graphicData uri="http://schemas.openxmlformats.org/drawingml/2006/table">
            <a:tbl>
              <a:tblPr/>
              <a:tblGrid>
                <a:gridCol w="238062"/>
                <a:gridCol w="782206"/>
                <a:gridCol w="841722"/>
                <a:gridCol w="841722"/>
                <a:gridCol w="816215"/>
                <a:gridCol w="1020269"/>
                <a:gridCol w="297579"/>
                <a:gridCol w="544144"/>
                <a:gridCol w="603659"/>
                <a:gridCol w="459121"/>
                <a:gridCol w="427237"/>
                <a:gridCol w="484627"/>
                <a:gridCol w="1538906"/>
                <a:gridCol w="605784"/>
              </a:tblGrid>
              <a:tr h="136627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SNO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Division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Range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Section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Beat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Block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Comp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Class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Change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Area Ha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Latitude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Longitude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VSS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Sanctuary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</a:tr>
              <a:tr h="215355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258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MEDIWADA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(Z)KOTTAPATNAM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KONTALAM 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804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MDF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0.28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17.79862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82.65045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15355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259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MEDIWADA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(Z)KOTTAPATNAM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KONTALAM 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804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OF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0.22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17.79739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82.65181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15355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260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MEDIWADA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(Z)KOTTAPATNAM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KONTALAM 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804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OF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0.48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17.79673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82.64930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15355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261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MEDIWADA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(Z)KOTTAPATNAM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KONTALAM 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804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OF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0.15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17.79787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82.64903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15355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262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MEDIWADA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(Z)KOTTAPATNAM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KONTALAM 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804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NF - SF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Positive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0.32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17.79735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82.64809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15355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263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MEDIWADA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(Z)KOTTAPATNAM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KONTALAM 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804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OF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0.27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17.79790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82.64801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386" name="Picture 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1595414" y="1142984"/>
            <a:ext cx="2251075" cy="44688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16387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6024570" y="1142984"/>
            <a:ext cx="2297113" cy="44577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95216" y="5857892"/>
          <a:ext cx="9501253" cy="357190"/>
        </p:xfrm>
        <a:graphic>
          <a:graphicData uri="http://schemas.openxmlformats.org/drawingml/2006/table">
            <a:tbl>
              <a:tblPr/>
              <a:tblGrid>
                <a:gridCol w="238062"/>
                <a:gridCol w="782206"/>
                <a:gridCol w="841722"/>
                <a:gridCol w="841722"/>
                <a:gridCol w="816215"/>
                <a:gridCol w="1020269"/>
                <a:gridCol w="297579"/>
                <a:gridCol w="544144"/>
                <a:gridCol w="603659"/>
                <a:gridCol w="459121"/>
                <a:gridCol w="427237"/>
                <a:gridCol w="484627"/>
                <a:gridCol w="1538906"/>
                <a:gridCol w="605784"/>
              </a:tblGrid>
              <a:tr h="138649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SNO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Division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Range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Section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Beat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Block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Comp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Class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Change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Area Ha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Latitude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Longitude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VSS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Sanctuary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</a:tr>
              <a:tr h="218541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26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KONAM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856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NF - SF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Positive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0.24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18.02105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82.75883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2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/>
          <p:cNvPicPr>
            <a:picLocks noChangeAspect="1" noChangeArrowheads="1"/>
          </p:cNvPicPr>
          <p:nvPr/>
        </p:nvPicPr>
        <p:blipFill>
          <a:blip r:embed="rId2"/>
          <a:srcRect t="3304" b="4184"/>
          <a:stretch>
            <a:fillRect/>
          </a:stretch>
        </p:blipFill>
        <p:spPr bwMode="auto">
          <a:xfrm>
            <a:off x="309530" y="1428736"/>
            <a:ext cx="4572000" cy="27749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5" name="Picture 4"/>
          <p:cNvPicPr>
            <a:picLocks noChangeAspect="1" noChangeArrowheads="1"/>
          </p:cNvPicPr>
          <p:nvPr/>
        </p:nvPicPr>
        <p:blipFill>
          <a:blip r:embed="rId3"/>
          <a:srcRect l="6148"/>
          <a:stretch>
            <a:fillRect/>
          </a:stretch>
        </p:blipFill>
        <p:spPr bwMode="auto">
          <a:xfrm>
            <a:off x="5024438" y="1428736"/>
            <a:ext cx="4572000" cy="28017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6" name="Table 5"/>
          <p:cNvGraphicFramePr>
            <a:graphicFrameLocks noGrp="1"/>
          </p:cNvGraphicFramePr>
          <p:nvPr/>
        </p:nvGraphicFramePr>
        <p:xfrm>
          <a:off x="166654" y="4500570"/>
          <a:ext cx="9501253" cy="1428757"/>
        </p:xfrm>
        <a:graphic>
          <a:graphicData uri="http://schemas.openxmlformats.org/drawingml/2006/table">
            <a:tbl>
              <a:tblPr/>
              <a:tblGrid>
                <a:gridCol w="238062"/>
                <a:gridCol w="782206"/>
                <a:gridCol w="841722"/>
                <a:gridCol w="841722"/>
                <a:gridCol w="816215"/>
                <a:gridCol w="1020269"/>
                <a:gridCol w="297579"/>
                <a:gridCol w="544144"/>
                <a:gridCol w="603659"/>
                <a:gridCol w="459121"/>
                <a:gridCol w="427237"/>
                <a:gridCol w="484627"/>
                <a:gridCol w="1538906"/>
                <a:gridCol w="605784"/>
              </a:tblGrid>
              <a:tr h="136627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SNO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Division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Range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Section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Beat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Block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Comp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Class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Change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Area Ha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Latitude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Longitude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VSS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Sanctuary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</a:tr>
              <a:tr h="215355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258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MEDIWADA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(Z)KOTTAPATNAM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KONTALAM 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804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MDF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0.28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17.79862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82.65045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15355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259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MEDIWADA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(Z)KOTTAPATNAM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KONTALAM 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804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OF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0.22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17.79739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82.65181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15355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260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MEDIWADA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(Z)KOTTAPATNAM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KONTALAM 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804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OF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0.48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17.79673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82.64930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15355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261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MEDIWADA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(Z)KOTTAPATNAM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KONTALAM 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804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OF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0.15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17.79787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82.64903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15355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262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MEDIWADA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(Z)KOTTAPATNAM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KONTALAM 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804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NF - SF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Positive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0.32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17.79735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82.64809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15355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263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MEDIWADA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(Z)KOTTAPATNAM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KONTALAM 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804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OF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0.27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17.79790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82.64801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2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/>
          <p:cNvPicPr>
            <a:picLocks noChangeAspect="1" noChangeArrowheads="1"/>
          </p:cNvPicPr>
          <p:nvPr/>
        </p:nvPicPr>
        <p:blipFill>
          <a:blip r:embed="rId2"/>
          <a:srcRect t="3304" b="4184"/>
          <a:stretch>
            <a:fillRect/>
          </a:stretch>
        </p:blipFill>
        <p:spPr bwMode="auto">
          <a:xfrm>
            <a:off x="309530" y="1428736"/>
            <a:ext cx="4572000" cy="27749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5" name="Picture 4"/>
          <p:cNvPicPr>
            <a:picLocks noChangeAspect="1" noChangeArrowheads="1"/>
          </p:cNvPicPr>
          <p:nvPr/>
        </p:nvPicPr>
        <p:blipFill>
          <a:blip r:embed="rId3"/>
          <a:srcRect l="6148"/>
          <a:stretch>
            <a:fillRect/>
          </a:stretch>
        </p:blipFill>
        <p:spPr bwMode="auto">
          <a:xfrm>
            <a:off x="5024438" y="1428736"/>
            <a:ext cx="4572000" cy="28017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6" name="Table 5"/>
          <p:cNvGraphicFramePr>
            <a:graphicFrameLocks noGrp="1"/>
          </p:cNvGraphicFramePr>
          <p:nvPr/>
        </p:nvGraphicFramePr>
        <p:xfrm>
          <a:off x="166654" y="4500570"/>
          <a:ext cx="9501253" cy="1428757"/>
        </p:xfrm>
        <a:graphic>
          <a:graphicData uri="http://schemas.openxmlformats.org/drawingml/2006/table">
            <a:tbl>
              <a:tblPr/>
              <a:tblGrid>
                <a:gridCol w="238062"/>
                <a:gridCol w="782206"/>
                <a:gridCol w="841722"/>
                <a:gridCol w="841722"/>
                <a:gridCol w="816215"/>
                <a:gridCol w="1020269"/>
                <a:gridCol w="297579"/>
                <a:gridCol w="544144"/>
                <a:gridCol w="603659"/>
                <a:gridCol w="459121"/>
                <a:gridCol w="427237"/>
                <a:gridCol w="484627"/>
                <a:gridCol w="1538906"/>
                <a:gridCol w="605784"/>
              </a:tblGrid>
              <a:tr h="136627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SNO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Division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Range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Section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Beat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Block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Comp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Class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Change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Area Ha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Latitude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Longitude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VSS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Sanctuary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</a:tr>
              <a:tr h="215355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258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MEDIWADA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(Z)KOTTAPATNAM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KONTALAM 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804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MDF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0.28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17.79862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82.65045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15355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259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MEDIWADA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(Z)KOTTAPATNAM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KONTALAM 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804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OF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0.22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17.79739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82.65181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15355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260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MEDIWADA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(Z)KOTTAPATNAM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KONTALAM 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804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OF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0.48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17.79673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82.64930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15355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261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MEDIWADA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(Z)KOTTAPATNAM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KONTALAM 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804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OF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0.15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17.79787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82.64903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15355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262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MEDIWADA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(Z)KOTTAPATNAM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KONTALAM 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804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NF - SF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Positive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0.32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17.79735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82.64809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15355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263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MEDIWADA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(Z)KOTTAPATNAM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KONTALAM 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804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OF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0.27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17.79790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82.64801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2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/>
          <p:cNvPicPr>
            <a:picLocks noChangeAspect="1" noChangeArrowheads="1"/>
          </p:cNvPicPr>
          <p:nvPr/>
        </p:nvPicPr>
        <p:blipFill>
          <a:blip r:embed="rId2"/>
          <a:srcRect t="3304" b="4184"/>
          <a:stretch>
            <a:fillRect/>
          </a:stretch>
        </p:blipFill>
        <p:spPr bwMode="auto">
          <a:xfrm>
            <a:off x="309530" y="1428736"/>
            <a:ext cx="4572000" cy="27749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5" name="Picture 4"/>
          <p:cNvPicPr>
            <a:picLocks noChangeAspect="1" noChangeArrowheads="1"/>
          </p:cNvPicPr>
          <p:nvPr/>
        </p:nvPicPr>
        <p:blipFill>
          <a:blip r:embed="rId3"/>
          <a:srcRect l="6148"/>
          <a:stretch>
            <a:fillRect/>
          </a:stretch>
        </p:blipFill>
        <p:spPr bwMode="auto">
          <a:xfrm>
            <a:off x="5024438" y="1428736"/>
            <a:ext cx="4572000" cy="28017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6" name="Table 5"/>
          <p:cNvGraphicFramePr>
            <a:graphicFrameLocks noGrp="1"/>
          </p:cNvGraphicFramePr>
          <p:nvPr/>
        </p:nvGraphicFramePr>
        <p:xfrm>
          <a:off x="166654" y="4500570"/>
          <a:ext cx="9501253" cy="1428757"/>
        </p:xfrm>
        <a:graphic>
          <a:graphicData uri="http://schemas.openxmlformats.org/drawingml/2006/table">
            <a:tbl>
              <a:tblPr/>
              <a:tblGrid>
                <a:gridCol w="238062"/>
                <a:gridCol w="782206"/>
                <a:gridCol w="841722"/>
                <a:gridCol w="841722"/>
                <a:gridCol w="816215"/>
                <a:gridCol w="1020269"/>
                <a:gridCol w="297579"/>
                <a:gridCol w="544144"/>
                <a:gridCol w="603659"/>
                <a:gridCol w="459121"/>
                <a:gridCol w="427237"/>
                <a:gridCol w="484627"/>
                <a:gridCol w="1538906"/>
                <a:gridCol w="605784"/>
              </a:tblGrid>
              <a:tr h="136627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SNO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Division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Range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Section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Beat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Block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Comp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Class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Change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Area Ha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Latitude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Longitude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VSS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Sanctuary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</a:tr>
              <a:tr h="215355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258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MEDIWADA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(Z)KOTTAPATNAM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KONTALAM 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804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MDF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0.28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17.79862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82.65045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15355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259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MEDIWADA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(Z)KOTTAPATNAM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KONTALAM 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804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OF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0.22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17.79739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82.65181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15355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260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MEDIWADA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(Z)KOTTAPATNAM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KONTALAM 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804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OF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0.48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17.79673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82.64930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15355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261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MEDIWADA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(Z)KOTTAPATNAM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KONTALAM 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804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OF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0.15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17.79787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82.64903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15355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262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MEDIWADA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(Z)KOTTAPATNAM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KONTALAM 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804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NF - SF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Positive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0.32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17.79735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82.64809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15355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263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MEDIWADA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(Z)KOTTAPATNAM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KONTALAM 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804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OF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0.27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17.79790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82.64801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2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/>
          <p:cNvPicPr>
            <a:picLocks noChangeAspect="1" noChangeArrowheads="1"/>
          </p:cNvPicPr>
          <p:nvPr/>
        </p:nvPicPr>
        <p:blipFill>
          <a:blip r:embed="rId2"/>
          <a:srcRect t="3304" b="4184"/>
          <a:stretch>
            <a:fillRect/>
          </a:stretch>
        </p:blipFill>
        <p:spPr bwMode="auto">
          <a:xfrm>
            <a:off x="309530" y="1428736"/>
            <a:ext cx="4572000" cy="27749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5" name="Picture 4"/>
          <p:cNvPicPr>
            <a:picLocks noChangeAspect="1" noChangeArrowheads="1"/>
          </p:cNvPicPr>
          <p:nvPr/>
        </p:nvPicPr>
        <p:blipFill>
          <a:blip r:embed="rId3"/>
          <a:srcRect l="6148"/>
          <a:stretch>
            <a:fillRect/>
          </a:stretch>
        </p:blipFill>
        <p:spPr bwMode="auto">
          <a:xfrm>
            <a:off x="5024438" y="1428736"/>
            <a:ext cx="4572000" cy="28017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6" name="Table 5"/>
          <p:cNvGraphicFramePr>
            <a:graphicFrameLocks noGrp="1"/>
          </p:cNvGraphicFramePr>
          <p:nvPr/>
        </p:nvGraphicFramePr>
        <p:xfrm>
          <a:off x="166654" y="4500570"/>
          <a:ext cx="9501253" cy="1428757"/>
        </p:xfrm>
        <a:graphic>
          <a:graphicData uri="http://schemas.openxmlformats.org/drawingml/2006/table">
            <a:tbl>
              <a:tblPr/>
              <a:tblGrid>
                <a:gridCol w="238062"/>
                <a:gridCol w="782206"/>
                <a:gridCol w="841722"/>
                <a:gridCol w="841722"/>
                <a:gridCol w="816215"/>
                <a:gridCol w="1020269"/>
                <a:gridCol w="297579"/>
                <a:gridCol w="544144"/>
                <a:gridCol w="603659"/>
                <a:gridCol w="459121"/>
                <a:gridCol w="427237"/>
                <a:gridCol w="484627"/>
                <a:gridCol w="1538906"/>
                <a:gridCol w="605784"/>
              </a:tblGrid>
              <a:tr h="136627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SNO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Division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Range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Section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Beat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Block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Comp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Class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Change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Area Ha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Latitude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Longitude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VSS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Sanctuary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</a:tr>
              <a:tr h="215355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258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MEDIWADA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(Z)KOTTAPATNAM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KONTALAM 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804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MDF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0.28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17.79862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82.65045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15355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259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MEDIWADA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(Z)KOTTAPATNAM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KONTALAM 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804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OF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0.22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17.79739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82.65181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15355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260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MEDIWADA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(Z)KOTTAPATNAM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KONTALAM 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804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OF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0.48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17.79673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82.64930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15355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261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MEDIWADA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(Z)KOTTAPATNAM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KONTALAM 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804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OF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0.15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17.79787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82.64903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15355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262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MEDIWADA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(Z)KOTTAPATNAM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KONTALAM 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804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NF - SF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Positive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0.32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17.79735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82.64809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15355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263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MEDIWADA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(Z)KOTTAPATNAM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KONTALAM 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804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OF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0.27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17.79790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82.64801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2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8066" name="Picture 2"/>
          <p:cNvPicPr>
            <a:picLocks noChangeAspect="1" noChangeArrowheads="1"/>
          </p:cNvPicPr>
          <p:nvPr/>
        </p:nvPicPr>
        <p:blipFill>
          <a:blip r:embed="rId2"/>
          <a:srcRect t="8380" r="17629" b="7821"/>
          <a:stretch>
            <a:fillRect/>
          </a:stretch>
        </p:blipFill>
        <p:spPr bwMode="auto">
          <a:xfrm>
            <a:off x="738158" y="1857364"/>
            <a:ext cx="4071966" cy="285752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88067" name="Picture 3"/>
          <p:cNvPicPr>
            <a:picLocks noChangeAspect="1" noChangeArrowheads="1"/>
          </p:cNvPicPr>
          <p:nvPr/>
        </p:nvPicPr>
        <p:blipFill>
          <a:blip r:embed="rId3"/>
          <a:srcRect l="4989"/>
          <a:stretch>
            <a:fillRect/>
          </a:stretch>
        </p:blipFill>
        <p:spPr bwMode="auto">
          <a:xfrm>
            <a:off x="5167314" y="1857364"/>
            <a:ext cx="4081461" cy="27813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166654" y="5072074"/>
          <a:ext cx="9429818" cy="357190"/>
        </p:xfrm>
        <a:graphic>
          <a:graphicData uri="http://schemas.openxmlformats.org/drawingml/2006/table">
            <a:tbl>
              <a:tblPr/>
              <a:tblGrid>
                <a:gridCol w="236272"/>
                <a:gridCol w="776325"/>
                <a:gridCol w="835393"/>
                <a:gridCol w="835393"/>
                <a:gridCol w="810078"/>
                <a:gridCol w="1012598"/>
                <a:gridCol w="295342"/>
                <a:gridCol w="540053"/>
                <a:gridCol w="599121"/>
                <a:gridCol w="455669"/>
                <a:gridCol w="424025"/>
                <a:gridCol w="480984"/>
                <a:gridCol w="1527335"/>
                <a:gridCol w="601230"/>
              </a:tblGrid>
              <a:tr h="138649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SNO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Division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Range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Section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Beat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Block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Comp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Class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Change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Area Ha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Latitude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Longitude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VSS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Sanctuary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</a:tr>
              <a:tr h="218541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264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MEDIWADA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(Z)KOTTAPATNAM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KONTALAM 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804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NF - SF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Positive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0.73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17.79680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82.64452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2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9090" name="Picture 2"/>
          <p:cNvPicPr>
            <a:picLocks noChangeAspect="1" noChangeArrowheads="1"/>
          </p:cNvPicPr>
          <p:nvPr/>
        </p:nvPicPr>
        <p:blipFill>
          <a:blip r:embed="rId2"/>
          <a:srcRect r="8762"/>
          <a:stretch>
            <a:fillRect/>
          </a:stretch>
        </p:blipFill>
        <p:spPr bwMode="auto">
          <a:xfrm>
            <a:off x="738158" y="928670"/>
            <a:ext cx="3295411" cy="385765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89091" name="Picture 3"/>
          <p:cNvPicPr>
            <a:picLocks noChangeAspect="1" noChangeArrowheads="1"/>
          </p:cNvPicPr>
          <p:nvPr/>
        </p:nvPicPr>
        <p:blipFill>
          <a:blip r:embed="rId3"/>
          <a:srcRect t="2688" b="4569"/>
          <a:stretch>
            <a:fillRect/>
          </a:stretch>
        </p:blipFill>
        <p:spPr bwMode="auto">
          <a:xfrm>
            <a:off x="5524504" y="928670"/>
            <a:ext cx="3332093" cy="385765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166654" y="5072074"/>
          <a:ext cx="9501253" cy="1077269"/>
        </p:xfrm>
        <a:graphic>
          <a:graphicData uri="http://schemas.openxmlformats.org/drawingml/2006/table">
            <a:tbl>
              <a:tblPr/>
              <a:tblGrid>
                <a:gridCol w="238062"/>
                <a:gridCol w="782206"/>
                <a:gridCol w="841722"/>
                <a:gridCol w="841722"/>
                <a:gridCol w="816215"/>
                <a:gridCol w="1020269"/>
                <a:gridCol w="297579"/>
                <a:gridCol w="544144"/>
                <a:gridCol w="603659"/>
                <a:gridCol w="459121"/>
                <a:gridCol w="427237"/>
                <a:gridCol w="484627"/>
                <a:gridCol w="1538906"/>
                <a:gridCol w="605784"/>
              </a:tblGrid>
              <a:tr h="120657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SNO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Division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Range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Section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Beat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Block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Comp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Class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Change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Area Ha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Latitude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Longitude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VSS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Sanctuary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</a:tr>
              <a:tr h="190183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265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MEDIWADA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(Z)KOTTAPATNAM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KONTALAM B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805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MDF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0.30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17.82180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82.64017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90183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266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MEDIWADA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(Z)KOTTAPATNAM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KONTALAM B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805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MDF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0.24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17.82118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82.64063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90183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267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MEDIWADA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(Z)KOTTAPATNAM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KONTALAM B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805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MDF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0.88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17.82048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82.64044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90183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268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MEDIWADA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(Z)KOTTAPATNAM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KONTALAM B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805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MDF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0.43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17.82038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82.64209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90183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269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MEDIWADA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(Z)KOTTAPATNAM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KONTALAM B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805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MDF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0.47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17.81919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82.64088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2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2"/>
          <p:cNvPicPr>
            <a:picLocks noChangeAspect="1" noChangeArrowheads="1"/>
          </p:cNvPicPr>
          <p:nvPr/>
        </p:nvPicPr>
        <p:blipFill>
          <a:blip r:embed="rId2"/>
          <a:srcRect r="8762"/>
          <a:stretch>
            <a:fillRect/>
          </a:stretch>
        </p:blipFill>
        <p:spPr bwMode="auto">
          <a:xfrm>
            <a:off x="738158" y="928670"/>
            <a:ext cx="3295411" cy="385765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7" name="Picture 3"/>
          <p:cNvPicPr>
            <a:picLocks noChangeAspect="1" noChangeArrowheads="1"/>
          </p:cNvPicPr>
          <p:nvPr/>
        </p:nvPicPr>
        <p:blipFill>
          <a:blip r:embed="rId3"/>
          <a:srcRect t="2688" b="4569"/>
          <a:stretch>
            <a:fillRect/>
          </a:stretch>
        </p:blipFill>
        <p:spPr bwMode="auto">
          <a:xfrm>
            <a:off x="5524504" y="928670"/>
            <a:ext cx="3332093" cy="385765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8" name="Table 7"/>
          <p:cNvGraphicFramePr>
            <a:graphicFrameLocks noGrp="1"/>
          </p:cNvGraphicFramePr>
          <p:nvPr/>
        </p:nvGraphicFramePr>
        <p:xfrm>
          <a:off x="166654" y="5072074"/>
          <a:ext cx="9501253" cy="1077269"/>
        </p:xfrm>
        <a:graphic>
          <a:graphicData uri="http://schemas.openxmlformats.org/drawingml/2006/table">
            <a:tbl>
              <a:tblPr/>
              <a:tblGrid>
                <a:gridCol w="238062"/>
                <a:gridCol w="782206"/>
                <a:gridCol w="841722"/>
                <a:gridCol w="841722"/>
                <a:gridCol w="816215"/>
                <a:gridCol w="1020269"/>
                <a:gridCol w="297579"/>
                <a:gridCol w="544144"/>
                <a:gridCol w="603659"/>
                <a:gridCol w="459121"/>
                <a:gridCol w="427237"/>
                <a:gridCol w="484627"/>
                <a:gridCol w="1538906"/>
                <a:gridCol w="605784"/>
              </a:tblGrid>
              <a:tr h="120657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SNO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Division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Range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Section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Beat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Block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Comp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Class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Change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Area Ha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Latitude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Longitude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VSS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Sanctuary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</a:tr>
              <a:tr h="190183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265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MEDIWADA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(Z)KOTTAPATNAM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KONTALAM B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805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MDF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0.30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17.82180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82.64017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90183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266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MEDIWADA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(Z)KOTTAPATNAM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KONTALAM B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805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MDF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0.24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17.82118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82.64063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90183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267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MEDIWADA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(Z)KOTTAPATNAM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KONTALAM B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805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MDF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0.88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17.82048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82.64044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90183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268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MEDIWADA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(Z)KOTTAPATNAM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KONTALAM B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805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MDF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0.43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17.82038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82.64209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90183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269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MEDIWADA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(Z)KOTTAPATNAM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KONTALAM B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805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MDF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0.47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17.81919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82.64088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2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2"/>
          <p:cNvPicPr>
            <a:picLocks noChangeAspect="1" noChangeArrowheads="1"/>
          </p:cNvPicPr>
          <p:nvPr/>
        </p:nvPicPr>
        <p:blipFill>
          <a:blip r:embed="rId2"/>
          <a:srcRect r="8762"/>
          <a:stretch>
            <a:fillRect/>
          </a:stretch>
        </p:blipFill>
        <p:spPr bwMode="auto">
          <a:xfrm>
            <a:off x="738158" y="928670"/>
            <a:ext cx="3295411" cy="385765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7" name="Picture 3"/>
          <p:cNvPicPr>
            <a:picLocks noChangeAspect="1" noChangeArrowheads="1"/>
          </p:cNvPicPr>
          <p:nvPr/>
        </p:nvPicPr>
        <p:blipFill>
          <a:blip r:embed="rId3"/>
          <a:srcRect t="2688" b="4569"/>
          <a:stretch>
            <a:fillRect/>
          </a:stretch>
        </p:blipFill>
        <p:spPr bwMode="auto">
          <a:xfrm>
            <a:off x="5524504" y="928670"/>
            <a:ext cx="3332093" cy="385765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8" name="Table 7"/>
          <p:cNvGraphicFramePr>
            <a:graphicFrameLocks noGrp="1"/>
          </p:cNvGraphicFramePr>
          <p:nvPr/>
        </p:nvGraphicFramePr>
        <p:xfrm>
          <a:off x="166654" y="5072074"/>
          <a:ext cx="9501253" cy="1077269"/>
        </p:xfrm>
        <a:graphic>
          <a:graphicData uri="http://schemas.openxmlformats.org/drawingml/2006/table">
            <a:tbl>
              <a:tblPr/>
              <a:tblGrid>
                <a:gridCol w="238062"/>
                <a:gridCol w="782206"/>
                <a:gridCol w="841722"/>
                <a:gridCol w="841722"/>
                <a:gridCol w="816215"/>
                <a:gridCol w="1020269"/>
                <a:gridCol w="297579"/>
                <a:gridCol w="544144"/>
                <a:gridCol w="603659"/>
                <a:gridCol w="459121"/>
                <a:gridCol w="427237"/>
                <a:gridCol w="484627"/>
                <a:gridCol w="1538906"/>
                <a:gridCol w="605784"/>
              </a:tblGrid>
              <a:tr h="120657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SNO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Division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Range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Section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Beat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Block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Comp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Class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Change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Area Ha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Latitude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Longitude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VSS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Sanctuary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</a:tr>
              <a:tr h="190183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265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MEDIWADA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(Z)KOTTAPATNAM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KONTALAM B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805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MDF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0.30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17.82180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82.64017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90183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266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MEDIWADA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(Z)KOTTAPATNAM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KONTALAM B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805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MDF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0.24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17.82118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82.64063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90183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267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MEDIWADA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(Z)KOTTAPATNAM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KONTALAM B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805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MDF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0.88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17.82048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82.64044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90183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268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MEDIWADA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(Z)KOTTAPATNAM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KONTALAM B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805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MDF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0.43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17.82038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82.64209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90183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269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MEDIWADA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(Z)KOTTAPATNAM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KONTALAM B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805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MDF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0.47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17.81919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82.64088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2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2"/>
          <p:cNvPicPr>
            <a:picLocks noChangeAspect="1" noChangeArrowheads="1"/>
          </p:cNvPicPr>
          <p:nvPr/>
        </p:nvPicPr>
        <p:blipFill>
          <a:blip r:embed="rId2"/>
          <a:srcRect r="8762"/>
          <a:stretch>
            <a:fillRect/>
          </a:stretch>
        </p:blipFill>
        <p:spPr bwMode="auto">
          <a:xfrm>
            <a:off x="738158" y="928670"/>
            <a:ext cx="3295411" cy="385765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7" name="Picture 3"/>
          <p:cNvPicPr>
            <a:picLocks noChangeAspect="1" noChangeArrowheads="1"/>
          </p:cNvPicPr>
          <p:nvPr/>
        </p:nvPicPr>
        <p:blipFill>
          <a:blip r:embed="rId3"/>
          <a:srcRect t="2688" b="4569"/>
          <a:stretch>
            <a:fillRect/>
          </a:stretch>
        </p:blipFill>
        <p:spPr bwMode="auto">
          <a:xfrm>
            <a:off x="5524504" y="928670"/>
            <a:ext cx="3332093" cy="385765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8" name="Table 7"/>
          <p:cNvGraphicFramePr>
            <a:graphicFrameLocks noGrp="1"/>
          </p:cNvGraphicFramePr>
          <p:nvPr/>
        </p:nvGraphicFramePr>
        <p:xfrm>
          <a:off x="166654" y="5072074"/>
          <a:ext cx="9501253" cy="1077269"/>
        </p:xfrm>
        <a:graphic>
          <a:graphicData uri="http://schemas.openxmlformats.org/drawingml/2006/table">
            <a:tbl>
              <a:tblPr/>
              <a:tblGrid>
                <a:gridCol w="238062"/>
                <a:gridCol w="782206"/>
                <a:gridCol w="841722"/>
                <a:gridCol w="841722"/>
                <a:gridCol w="816215"/>
                <a:gridCol w="1020269"/>
                <a:gridCol w="297579"/>
                <a:gridCol w="544144"/>
                <a:gridCol w="603659"/>
                <a:gridCol w="459121"/>
                <a:gridCol w="427237"/>
                <a:gridCol w="484627"/>
                <a:gridCol w="1538906"/>
                <a:gridCol w="605784"/>
              </a:tblGrid>
              <a:tr h="120657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SNO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Division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Range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Section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Beat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Block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Comp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Class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Change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Area Ha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Latitude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Longitude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VSS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Sanctuary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</a:tr>
              <a:tr h="190183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265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MEDIWADA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(Z)KOTTAPATNAM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KONTALAM B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805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MDF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0.30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17.82180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82.64017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90183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266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MEDIWADA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(Z)KOTTAPATNAM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KONTALAM B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805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MDF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0.24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17.82118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82.64063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90183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267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MEDIWADA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(Z)KOTTAPATNAM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KONTALAM B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805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MDF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0.88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17.82048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82.64044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90183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268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MEDIWADA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(Z)KOTTAPATNAM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KONTALAM B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805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MDF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0.43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17.82038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82.64209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90183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269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MEDIWADA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(Z)KOTTAPATNAM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KONTALAM B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805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MDF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0.47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17.81919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82.64088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2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2"/>
          <p:cNvPicPr>
            <a:picLocks noChangeAspect="1" noChangeArrowheads="1"/>
          </p:cNvPicPr>
          <p:nvPr/>
        </p:nvPicPr>
        <p:blipFill>
          <a:blip r:embed="rId2"/>
          <a:srcRect r="8762"/>
          <a:stretch>
            <a:fillRect/>
          </a:stretch>
        </p:blipFill>
        <p:spPr bwMode="auto">
          <a:xfrm>
            <a:off x="738158" y="928670"/>
            <a:ext cx="3295411" cy="385765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7" name="Picture 3"/>
          <p:cNvPicPr>
            <a:picLocks noChangeAspect="1" noChangeArrowheads="1"/>
          </p:cNvPicPr>
          <p:nvPr/>
        </p:nvPicPr>
        <p:blipFill>
          <a:blip r:embed="rId3"/>
          <a:srcRect t="2688" b="4569"/>
          <a:stretch>
            <a:fillRect/>
          </a:stretch>
        </p:blipFill>
        <p:spPr bwMode="auto">
          <a:xfrm>
            <a:off x="5524504" y="928670"/>
            <a:ext cx="3332093" cy="385765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8" name="Table 7"/>
          <p:cNvGraphicFramePr>
            <a:graphicFrameLocks noGrp="1"/>
          </p:cNvGraphicFramePr>
          <p:nvPr/>
        </p:nvGraphicFramePr>
        <p:xfrm>
          <a:off x="166654" y="5072074"/>
          <a:ext cx="9501253" cy="1077269"/>
        </p:xfrm>
        <a:graphic>
          <a:graphicData uri="http://schemas.openxmlformats.org/drawingml/2006/table">
            <a:tbl>
              <a:tblPr/>
              <a:tblGrid>
                <a:gridCol w="238062"/>
                <a:gridCol w="782206"/>
                <a:gridCol w="841722"/>
                <a:gridCol w="841722"/>
                <a:gridCol w="816215"/>
                <a:gridCol w="1020269"/>
                <a:gridCol w="297579"/>
                <a:gridCol w="544144"/>
                <a:gridCol w="603659"/>
                <a:gridCol w="459121"/>
                <a:gridCol w="427237"/>
                <a:gridCol w="484627"/>
                <a:gridCol w="1538906"/>
                <a:gridCol w="605784"/>
              </a:tblGrid>
              <a:tr h="120657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SNO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Division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Range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Section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Beat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Block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Comp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Class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Change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Area Ha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Latitude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Longitude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VSS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Sanctuary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</a:tr>
              <a:tr h="190183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265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MEDIWADA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(Z)KOTTAPATNAM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KONTALAM B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805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MDF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0.30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17.82180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82.64017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90183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266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MEDIWADA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(Z)KOTTAPATNAM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KONTALAM B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805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MDF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0.24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17.82118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82.64063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90183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267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MEDIWADA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(Z)KOTTAPATNAM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KONTALAM B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805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MDF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0.88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17.82048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82.64044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90183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268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MEDIWADA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(Z)KOTTAPATNAM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KONTALAM B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805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MDF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0.43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17.82038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82.64209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90183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269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MEDIWADA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(Z)KOTTAPATNAM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KONTALAM B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805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MDF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0.47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17.81919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82.64088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410" name="Picture 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238092" y="1357298"/>
            <a:ext cx="4675187" cy="36576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17411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024438" y="1357298"/>
            <a:ext cx="4754563" cy="36353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95216" y="5214951"/>
          <a:ext cx="9644130" cy="357190"/>
        </p:xfrm>
        <a:graphic>
          <a:graphicData uri="http://schemas.openxmlformats.org/drawingml/2006/table">
            <a:tbl>
              <a:tblPr/>
              <a:tblGrid>
                <a:gridCol w="241642"/>
                <a:gridCol w="793969"/>
                <a:gridCol w="854379"/>
                <a:gridCol w="854379"/>
                <a:gridCol w="828489"/>
                <a:gridCol w="1035611"/>
                <a:gridCol w="302054"/>
                <a:gridCol w="552327"/>
                <a:gridCol w="612737"/>
                <a:gridCol w="466024"/>
                <a:gridCol w="433662"/>
                <a:gridCol w="491915"/>
                <a:gridCol w="1562048"/>
                <a:gridCol w="614894"/>
              </a:tblGrid>
              <a:tr h="127995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SNO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Division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Range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Section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Beat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Block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Comp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Class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Change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Area Ha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Latitude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Longitude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VSS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Sanctuary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</a:tr>
              <a:tr h="229195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27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KONAM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856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OF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0.26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18.02550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82.76846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2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0114" name="Picture 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1238224" y="1571612"/>
            <a:ext cx="2505075" cy="29813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90115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4881562" y="1571612"/>
            <a:ext cx="2371725" cy="2819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166654" y="5000636"/>
          <a:ext cx="9429818" cy="505994"/>
        </p:xfrm>
        <a:graphic>
          <a:graphicData uri="http://schemas.openxmlformats.org/drawingml/2006/table">
            <a:tbl>
              <a:tblPr/>
              <a:tblGrid>
                <a:gridCol w="236272"/>
                <a:gridCol w="776325"/>
                <a:gridCol w="835393"/>
                <a:gridCol w="835393"/>
                <a:gridCol w="810078"/>
                <a:gridCol w="1012598"/>
                <a:gridCol w="295342"/>
                <a:gridCol w="540053"/>
                <a:gridCol w="599121"/>
                <a:gridCol w="455669"/>
                <a:gridCol w="424025"/>
                <a:gridCol w="480984"/>
                <a:gridCol w="1527335"/>
                <a:gridCol w="601230"/>
              </a:tblGrid>
              <a:tr h="120427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SNO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Division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Range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Section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Beat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Block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Comp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Class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Change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Area Ha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Latitude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Longitude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VSS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Sanctuary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</a:tr>
              <a:tr h="189820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270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MEDIWADA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(Z)KOTTAPATNAM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KONTALAM B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805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MDF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0.06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17.81793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82.63999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9820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271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MEDIWADA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(Z)KOTTAPATNAM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KONTALAM B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805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MDF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0.08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17.81750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82.64004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2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1238224" y="1571612"/>
            <a:ext cx="2505075" cy="29813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5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4881562" y="1571612"/>
            <a:ext cx="2371725" cy="2819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6" name="Table 5"/>
          <p:cNvGraphicFramePr>
            <a:graphicFrameLocks noGrp="1"/>
          </p:cNvGraphicFramePr>
          <p:nvPr/>
        </p:nvGraphicFramePr>
        <p:xfrm>
          <a:off x="166654" y="5000636"/>
          <a:ext cx="9429818" cy="505994"/>
        </p:xfrm>
        <a:graphic>
          <a:graphicData uri="http://schemas.openxmlformats.org/drawingml/2006/table">
            <a:tbl>
              <a:tblPr/>
              <a:tblGrid>
                <a:gridCol w="236272"/>
                <a:gridCol w="776325"/>
                <a:gridCol w="835393"/>
                <a:gridCol w="835393"/>
                <a:gridCol w="810078"/>
                <a:gridCol w="1012598"/>
                <a:gridCol w="295342"/>
                <a:gridCol w="540053"/>
                <a:gridCol w="599121"/>
                <a:gridCol w="455669"/>
                <a:gridCol w="424025"/>
                <a:gridCol w="480984"/>
                <a:gridCol w="1527335"/>
                <a:gridCol w="601230"/>
              </a:tblGrid>
              <a:tr h="120427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SNO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Division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Range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Section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Beat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Block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Comp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Class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Change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Area Ha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Latitude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Longitude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VSS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Sanctuary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</a:tr>
              <a:tr h="189820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270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MEDIWADA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(Z)KOTTAPATNAM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KONTALAM B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805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MDF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0.06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17.81793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82.63999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9820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271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MEDIWADA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(Z)KOTTAPATNAM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KONTALAM B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805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MDF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0.08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17.81750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82.64004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2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1138" name="Picture 2"/>
          <p:cNvPicPr>
            <a:picLocks noChangeAspect="1" noChangeArrowheads="1"/>
          </p:cNvPicPr>
          <p:nvPr/>
        </p:nvPicPr>
        <p:blipFill>
          <a:blip r:embed="rId2"/>
          <a:srcRect l="2146" r="2360"/>
          <a:stretch>
            <a:fillRect/>
          </a:stretch>
        </p:blipFill>
        <p:spPr bwMode="auto">
          <a:xfrm>
            <a:off x="380968" y="571480"/>
            <a:ext cx="4572000" cy="436306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91139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024438" y="571480"/>
            <a:ext cx="4572000" cy="437978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166654" y="5286388"/>
          <a:ext cx="9572691" cy="1077269"/>
        </p:xfrm>
        <a:graphic>
          <a:graphicData uri="http://schemas.openxmlformats.org/drawingml/2006/table">
            <a:tbl>
              <a:tblPr/>
              <a:tblGrid>
                <a:gridCol w="239852"/>
                <a:gridCol w="788088"/>
                <a:gridCol w="848050"/>
                <a:gridCol w="848050"/>
                <a:gridCol w="822352"/>
                <a:gridCol w="1027940"/>
                <a:gridCol w="299816"/>
                <a:gridCol w="548235"/>
                <a:gridCol w="608198"/>
                <a:gridCol w="462573"/>
                <a:gridCol w="430450"/>
                <a:gridCol w="488271"/>
                <a:gridCol w="1550477"/>
                <a:gridCol w="610339"/>
              </a:tblGrid>
              <a:tr h="120657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SNO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Division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Range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Section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Beat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Block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Comp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Class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Change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Area Ha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Latitude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Longitude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VSS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Sanctuary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</a:tr>
              <a:tr h="190183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272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MEDIWADA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(Z)KOTTAPATNAM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KONTALAM B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805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OF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0.42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17.81881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82.64564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90183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273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MEDIWADA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(Z)KOTTAPATNAM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KONTALAM B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805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NF - SF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Positive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1.93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17.81882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82.64734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Srirama (Pedimpalem)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90183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274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MEDIWADA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(Z)KOTTAPATNAM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KONTALAM B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805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MDF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1.29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17.81972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82.64774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Srirama (Pedimpalem)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90183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275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MEDIWADA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(Z)KOTTAPATNAM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KONTALAM B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805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NF - SF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Positive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0.66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17.82021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82.64799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Srirama (Pedimpalem)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90183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276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MEDIWADA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(Z)KOTTAPATNAM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KONTALAM B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805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MDF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0.19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17.82150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82.64649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CKalyanamraju(Dokulampadu)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2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/>
          <p:cNvPicPr>
            <a:picLocks noChangeAspect="1" noChangeArrowheads="1"/>
          </p:cNvPicPr>
          <p:nvPr/>
        </p:nvPicPr>
        <p:blipFill>
          <a:blip r:embed="rId2"/>
          <a:srcRect l="2146" r="2360"/>
          <a:stretch>
            <a:fillRect/>
          </a:stretch>
        </p:blipFill>
        <p:spPr bwMode="auto">
          <a:xfrm>
            <a:off x="452406" y="571480"/>
            <a:ext cx="4572000" cy="436306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5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095876" y="571480"/>
            <a:ext cx="4572000" cy="437978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6" name="Table 5"/>
          <p:cNvGraphicFramePr>
            <a:graphicFrameLocks noGrp="1"/>
          </p:cNvGraphicFramePr>
          <p:nvPr/>
        </p:nvGraphicFramePr>
        <p:xfrm>
          <a:off x="166654" y="5286388"/>
          <a:ext cx="9572691" cy="1077269"/>
        </p:xfrm>
        <a:graphic>
          <a:graphicData uri="http://schemas.openxmlformats.org/drawingml/2006/table">
            <a:tbl>
              <a:tblPr/>
              <a:tblGrid>
                <a:gridCol w="239852"/>
                <a:gridCol w="788088"/>
                <a:gridCol w="848050"/>
                <a:gridCol w="848050"/>
                <a:gridCol w="822352"/>
                <a:gridCol w="1027940"/>
                <a:gridCol w="299816"/>
                <a:gridCol w="548235"/>
                <a:gridCol w="608198"/>
                <a:gridCol w="462573"/>
                <a:gridCol w="430450"/>
                <a:gridCol w="488271"/>
                <a:gridCol w="1550477"/>
                <a:gridCol w="610339"/>
              </a:tblGrid>
              <a:tr h="120657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SNO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Division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Range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Section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Beat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Block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Comp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Class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Change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Area Ha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Latitude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Longitude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VSS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Sanctuary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</a:tr>
              <a:tr h="190183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272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MEDIWADA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(Z)KOTTAPATNAM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KONTALAM B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805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OF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0.42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17.81881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82.64564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90183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273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MEDIWADA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(Z)KOTTAPATNAM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KONTALAM B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805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NF - SF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Positive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1.93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17.81882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82.64734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Srirama (Pedimpalem)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90183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274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MEDIWADA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(Z)KOTTAPATNAM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KONTALAM B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805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MDF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1.29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17.81972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82.64774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Srirama (Pedimpalem)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90183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275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MEDIWADA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(Z)KOTTAPATNAM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KONTALAM B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805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NF - SF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Positive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0.66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17.82021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82.64799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Srirama (Pedimpalem)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90183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276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MEDIWADA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(Z)KOTTAPATNAM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KONTALAM B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805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MDF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0.19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17.82150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82.64649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CKalyanamraju(Dokulampadu)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2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/>
          <p:cNvPicPr>
            <a:picLocks noChangeAspect="1" noChangeArrowheads="1"/>
          </p:cNvPicPr>
          <p:nvPr/>
        </p:nvPicPr>
        <p:blipFill>
          <a:blip r:embed="rId2"/>
          <a:srcRect l="2146" r="2360"/>
          <a:stretch>
            <a:fillRect/>
          </a:stretch>
        </p:blipFill>
        <p:spPr bwMode="auto">
          <a:xfrm>
            <a:off x="452406" y="571480"/>
            <a:ext cx="4572000" cy="436306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5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095876" y="571480"/>
            <a:ext cx="4572000" cy="437978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6" name="Table 5"/>
          <p:cNvGraphicFramePr>
            <a:graphicFrameLocks noGrp="1"/>
          </p:cNvGraphicFramePr>
          <p:nvPr/>
        </p:nvGraphicFramePr>
        <p:xfrm>
          <a:off x="166654" y="5286388"/>
          <a:ext cx="9572691" cy="1077269"/>
        </p:xfrm>
        <a:graphic>
          <a:graphicData uri="http://schemas.openxmlformats.org/drawingml/2006/table">
            <a:tbl>
              <a:tblPr/>
              <a:tblGrid>
                <a:gridCol w="239852"/>
                <a:gridCol w="788088"/>
                <a:gridCol w="848050"/>
                <a:gridCol w="848050"/>
                <a:gridCol w="822352"/>
                <a:gridCol w="1027940"/>
                <a:gridCol w="299816"/>
                <a:gridCol w="548235"/>
                <a:gridCol w="608198"/>
                <a:gridCol w="462573"/>
                <a:gridCol w="430450"/>
                <a:gridCol w="488271"/>
                <a:gridCol w="1550477"/>
                <a:gridCol w="610339"/>
              </a:tblGrid>
              <a:tr h="120657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SNO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Division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Range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Section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Beat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Block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Comp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Class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Change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Area Ha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Latitude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Longitude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VSS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Sanctuary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</a:tr>
              <a:tr h="190183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272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MEDIWADA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(Z)KOTTAPATNAM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KONTALAM B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805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OF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0.42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17.81881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82.64564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90183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273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MEDIWADA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(Z)KOTTAPATNAM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KONTALAM B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805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NF - SF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Positive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1.93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17.81882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82.64734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Srirama (Pedimpalem)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90183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274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MEDIWADA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(Z)KOTTAPATNAM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KONTALAM B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805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MDF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1.29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17.81972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82.64774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Srirama (Pedimpalem)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90183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275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MEDIWADA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(Z)KOTTAPATNAM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KONTALAM B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805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NF - SF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Positive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0.66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17.82021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82.64799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Srirama (Pedimpalem)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90183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276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MEDIWADA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(Z)KOTTAPATNAM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KONTALAM B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805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MDF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0.19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17.82150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82.64649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CKalyanamraju(Dokulampadu)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2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/>
          <p:cNvPicPr>
            <a:picLocks noChangeAspect="1" noChangeArrowheads="1"/>
          </p:cNvPicPr>
          <p:nvPr/>
        </p:nvPicPr>
        <p:blipFill>
          <a:blip r:embed="rId2"/>
          <a:srcRect l="2146" r="2360"/>
          <a:stretch>
            <a:fillRect/>
          </a:stretch>
        </p:blipFill>
        <p:spPr bwMode="auto">
          <a:xfrm>
            <a:off x="452406" y="642918"/>
            <a:ext cx="4572000" cy="436306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5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095876" y="642918"/>
            <a:ext cx="4572000" cy="437978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6" name="Table 5"/>
          <p:cNvGraphicFramePr>
            <a:graphicFrameLocks noGrp="1"/>
          </p:cNvGraphicFramePr>
          <p:nvPr/>
        </p:nvGraphicFramePr>
        <p:xfrm>
          <a:off x="166654" y="5286388"/>
          <a:ext cx="9572691" cy="1077269"/>
        </p:xfrm>
        <a:graphic>
          <a:graphicData uri="http://schemas.openxmlformats.org/drawingml/2006/table">
            <a:tbl>
              <a:tblPr/>
              <a:tblGrid>
                <a:gridCol w="239852"/>
                <a:gridCol w="788088"/>
                <a:gridCol w="848050"/>
                <a:gridCol w="848050"/>
                <a:gridCol w="822352"/>
                <a:gridCol w="1027940"/>
                <a:gridCol w="299816"/>
                <a:gridCol w="548235"/>
                <a:gridCol w="608198"/>
                <a:gridCol w="462573"/>
                <a:gridCol w="430450"/>
                <a:gridCol w="488271"/>
                <a:gridCol w="1550477"/>
                <a:gridCol w="610339"/>
              </a:tblGrid>
              <a:tr h="120657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SNO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Division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Range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Section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Beat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Block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Comp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Class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Change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Area Ha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Latitude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Longitude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VSS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Sanctuary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</a:tr>
              <a:tr h="190183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272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MEDIWADA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(Z)KOTTAPATNAM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KONTALAM B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805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OF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0.42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17.81881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82.64564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90183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273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MEDIWADA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(Z)KOTTAPATNAM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KONTALAM B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805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NF - SF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Positive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1.93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17.81882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82.64734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Srirama (Pedimpalem)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90183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274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MEDIWADA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(Z)KOTTAPATNAM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KONTALAM B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805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MDF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1.29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17.81972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82.64774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Srirama (Pedimpalem)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90183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275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MEDIWADA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(Z)KOTTAPATNAM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KONTALAM B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805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NF - SF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Positive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0.66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17.82021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82.64799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Srirama (Pedimpalem)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90183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276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MEDIWADA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(Z)KOTTAPATNAM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KONTALAM B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805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MDF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0.19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17.82150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82.64649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CKalyanamraju(Dokulampadu)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2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/>
          <p:cNvPicPr>
            <a:picLocks noChangeAspect="1" noChangeArrowheads="1"/>
          </p:cNvPicPr>
          <p:nvPr/>
        </p:nvPicPr>
        <p:blipFill>
          <a:blip r:embed="rId2"/>
          <a:srcRect l="2146" r="2360"/>
          <a:stretch>
            <a:fillRect/>
          </a:stretch>
        </p:blipFill>
        <p:spPr bwMode="auto">
          <a:xfrm>
            <a:off x="452406" y="571480"/>
            <a:ext cx="4572000" cy="436306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5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095876" y="571480"/>
            <a:ext cx="4572000" cy="437978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6" name="Table 5"/>
          <p:cNvGraphicFramePr>
            <a:graphicFrameLocks noGrp="1"/>
          </p:cNvGraphicFramePr>
          <p:nvPr/>
        </p:nvGraphicFramePr>
        <p:xfrm>
          <a:off x="166654" y="5286388"/>
          <a:ext cx="9572691" cy="1077269"/>
        </p:xfrm>
        <a:graphic>
          <a:graphicData uri="http://schemas.openxmlformats.org/drawingml/2006/table">
            <a:tbl>
              <a:tblPr/>
              <a:tblGrid>
                <a:gridCol w="239852"/>
                <a:gridCol w="788088"/>
                <a:gridCol w="848050"/>
                <a:gridCol w="848050"/>
                <a:gridCol w="822352"/>
                <a:gridCol w="1027940"/>
                <a:gridCol w="299816"/>
                <a:gridCol w="548235"/>
                <a:gridCol w="608198"/>
                <a:gridCol w="462573"/>
                <a:gridCol w="430450"/>
                <a:gridCol w="488271"/>
                <a:gridCol w="1550477"/>
                <a:gridCol w="610339"/>
              </a:tblGrid>
              <a:tr h="120657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SNO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Division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Range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Section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Beat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Block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Comp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Class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Change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Area Ha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Latitude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Longitude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VSS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Sanctuary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</a:tr>
              <a:tr h="190183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272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MEDIWADA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(Z)KOTTAPATNAM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KONTALAM B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805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OF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0.42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17.81881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82.64564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90183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273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MEDIWADA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(Z)KOTTAPATNAM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KONTALAM B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805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NF - SF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Positive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1.93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17.81882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82.64734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Srirama (Pedimpalem)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90183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274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MEDIWADA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(Z)KOTTAPATNAM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KONTALAM B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805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MDF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1.29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17.81972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82.64774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Srirama (Pedimpalem)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90183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275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MEDIWADA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(Z)KOTTAPATNAM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KONTALAM B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805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NF - SF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Positive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0.66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17.82021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82.64799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Srirama (Pedimpalem)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90183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276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MEDIWADA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(Z)KOTTAPATNAM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KONTALAM B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805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MDF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0.19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17.82150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82.64649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CKalyanamraju(Dokulampadu)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2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2162" name="Picture 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881034" y="1357298"/>
            <a:ext cx="3781425" cy="3352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92163" name="Picture 3"/>
          <p:cNvPicPr>
            <a:picLocks noChangeAspect="1" noChangeArrowheads="1"/>
          </p:cNvPicPr>
          <p:nvPr/>
        </p:nvPicPr>
        <p:blipFill>
          <a:blip r:embed="rId3"/>
          <a:srcRect l="1803" b="5999"/>
          <a:stretch>
            <a:fillRect/>
          </a:stretch>
        </p:blipFill>
        <p:spPr bwMode="auto">
          <a:xfrm>
            <a:off x="5167314" y="1428736"/>
            <a:ext cx="3890962" cy="335758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166654" y="5143512"/>
          <a:ext cx="9501253" cy="357190"/>
        </p:xfrm>
        <a:graphic>
          <a:graphicData uri="http://schemas.openxmlformats.org/drawingml/2006/table">
            <a:tbl>
              <a:tblPr/>
              <a:tblGrid>
                <a:gridCol w="238062"/>
                <a:gridCol w="782206"/>
                <a:gridCol w="841722"/>
                <a:gridCol w="841722"/>
                <a:gridCol w="816215"/>
                <a:gridCol w="1020269"/>
                <a:gridCol w="297579"/>
                <a:gridCol w="544144"/>
                <a:gridCol w="603659"/>
                <a:gridCol w="459121"/>
                <a:gridCol w="427237"/>
                <a:gridCol w="484627"/>
                <a:gridCol w="1538906"/>
                <a:gridCol w="605784"/>
              </a:tblGrid>
              <a:tr h="138649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SNO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Division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Range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Section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Beat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Block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Comp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Class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Change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Area Ha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Latitude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Longitude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VSS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Sanctuary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</a:tr>
              <a:tr h="218541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277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MEDIWADA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(Z)KOTTAPATNAM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KONTALAM B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806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0.56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17.81299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82.63935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2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3186" name="Picture 2"/>
          <p:cNvPicPr>
            <a:picLocks noChangeAspect="1" noChangeArrowheads="1"/>
          </p:cNvPicPr>
          <p:nvPr/>
        </p:nvPicPr>
        <p:blipFill>
          <a:blip r:embed="rId2"/>
          <a:srcRect l="2246" b="8018"/>
          <a:stretch>
            <a:fillRect/>
          </a:stretch>
        </p:blipFill>
        <p:spPr bwMode="auto">
          <a:xfrm>
            <a:off x="1238224" y="2000240"/>
            <a:ext cx="3109912" cy="18573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93187" name="Picture 3"/>
          <p:cNvPicPr>
            <a:picLocks noChangeAspect="1" noChangeArrowheads="1"/>
          </p:cNvPicPr>
          <p:nvPr/>
        </p:nvPicPr>
        <p:blipFill>
          <a:blip r:embed="rId3"/>
          <a:srcRect r="6249"/>
          <a:stretch>
            <a:fillRect/>
          </a:stretch>
        </p:blipFill>
        <p:spPr bwMode="auto">
          <a:xfrm>
            <a:off x="5667380" y="2071678"/>
            <a:ext cx="3143272" cy="1828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238092" y="4286257"/>
          <a:ext cx="9501255" cy="315727"/>
        </p:xfrm>
        <a:graphic>
          <a:graphicData uri="http://schemas.openxmlformats.org/drawingml/2006/table">
            <a:tbl>
              <a:tblPr/>
              <a:tblGrid>
                <a:gridCol w="238062"/>
                <a:gridCol w="782207"/>
                <a:gridCol w="841721"/>
                <a:gridCol w="841721"/>
                <a:gridCol w="816215"/>
                <a:gridCol w="1020268"/>
                <a:gridCol w="297579"/>
                <a:gridCol w="544145"/>
                <a:gridCol w="603660"/>
                <a:gridCol w="459120"/>
                <a:gridCol w="427238"/>
                <a:gridCol w="484628"/>
                <a:gridCol w="1538906"/>
                <a:gridCol w="605785"/>
              </a:tblGrid>
              <a:tr h="96378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SNO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Division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Range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Section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Beat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Block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Comp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Class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Change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Area Ha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Latitude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Longitude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VSS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Sanctuary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</a:tr>
              <a:tr h="189373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278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MEDIWADA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(Z)KOTTAPATNAM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KONTALAM B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806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MDF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0.10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17.80818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82.63726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2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4210" name="Picture 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1309662" y="1285860"/>
            <a:ext cx="3181350" cy="37052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94211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238752" y="1428736"/>
            <a:ext cx="3429000" cy="36195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166654" y="5357827"/>
          <a:ext cx="9572691" cy="301187"/>
        </p:xfrm>
        <a:graphic>
          <a:graphicData uri="http://schemas.openxmlformats.org/drawingml/2006/table">
            <a:tbl>
              <a:tblPr/>
              <a:tblGrid>
                <a:gridCol w="239852"/>
                <a:gridCol w="788088"/>
                <a:gridCol w="848050"/>
                <a:gridCol w="848050"/>
                <a:gridCol w="822352"/>
                <a:gridCol w="1027940"/>
                <a:gridCol w="299816"/>
                <a:gridCol w="548235"/>
                <a:gridCol w="608198"/>
                <a:gridCol w="462573"/>
                <a:gridCol w="430450"/>
                <a:gridCol w="488271"/>
                <a:gridCol w="1550477"/>
                <a:gridCol w="610339"/>
              </a:tblGrid>
              <a:tr h="110919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SNO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Division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Range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Section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Beat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Block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Comp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Class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Change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Area Ha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Latitude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Longitude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VSS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Sanctuary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</a:tr>
              <a:tr h="174833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279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MEDIWADA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(Z)KOTTAPATNAM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KONTALAM B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806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NF - SF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Positive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0.42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17.81097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82.64871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Srirama (Pedimpalem)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8434" name="Picture 2"/>
          <p:cNvPicPr>
            <a:picLocks noChangeAspect="1" noChangeArrowheads="1"/>
          </p:cNvPicPr>
          <p:nvPr/>
        </p:nvPicPr>
        <p:blipFill>
          <a:blip r:embed="rId2"/>
          <a:srcRect t="1453" b="4069"/>
          <a:stretch>
            <a:fillRect/>
          </a:stretch>
        </p:blipFill>
        <p:spPr bwMode="auto">
          <a:xfrm>
            <a:off x="666720" y="1000108"/>
            <a:ext cx="3978275" cy="464347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18435" name="Picture 3"/>
          <p:cNvPicPr>
            <a:picLocks noChangeAspect="1" noChangeArrowheads="1"/>
          </p:cNvPicPr>
          <p:nvPr/>
        </p:nvPicPr>
        <p:blipFill>
          <a:blip r:embed="rId3"/>
          <a:srcRect l="14812" r="2238"/>
          <a:stretch>
            <a:fillRect/>
          </a:stretch>
        </p:blipFill>
        <p:spPr bwMode="auto">
          <a:xfrm>
            <a:off x="5095876" y="1000108"/>
            <a:ext cx="4000528" cy="46180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166654" y="5857892"/>
          <a:ext cx="9501253" cy="571504"/>
        </p:xfrm>
        <a:graphic>
          <a:graphicData uri="http://schemas.openxmlformats.org/drawingml/2006/table">
            <a:tbl>
              <a:tblPr/>
              <a:tblGrid>
                <a:gridCol w="238062"/>
                <a:gridCol w="782206"/>
                <a:gridCol w="841722"/>
                <a:gridCol w="841722"/>
                <a:gridCol w="816215"/>
                <a:gridCol w="1020269"/>
                <a:gridCol w="297579"/>
                <a:gridCol w="544144"/>
                <a:gridCol w="603659"/>
                <a:gridCol w="459121"/>
                <a:gridCol w="427237"/>
                <a:gridCol w="484627"/>
                <a:gridCol w="1538906"/>
                <a:gridCol w="605784"/>
              </a:tblGrid>
              <a:tr h="137630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SNO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Division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Range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Section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Beat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Block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Comp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Class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Change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Area Ha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Latitude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Longitude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VSS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Sanctuary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</a:tr>
              <a:tr h="216937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28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KONAM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856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OF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0.13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18.02000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82.76812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16937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29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KONAM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856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OF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0.10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18.01941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82.76773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2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5234" name="Picture 2"/>
          <p:cNvPicPr>
            <a:picLocks noChangeAspect="1" noChangeArrowheads="1"/>
          </p:cNvPicPr>
          <p:nvPr/>
        </p:nvPicPr>
        <p:blipFill>
          <a:blip r:embed="rId2"/>
          <a:srcRect t="2271" b="4624"/>
          <a:stretch>
            <a:fillRect/>
          </a:stretch>
        </p:blipFill>
        <p:spPr bwMode="auto">
          <a:xfrm>
            <a:off x="380968" y="1500174"/>
            <a:ext cx="4572000" cy="292895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95235" name="Picture 3"/>
          <p:cNvPicPr>
            <a:picLocks noChangeAspect="1" noChangeArrowheads="1"/>
          </p:cNvPicPr>
          <p:nvPr/>
        </p:nvPicPr>
        <p:blipFill>
          <a:blip r:embed="rId3"/>
          <a:srcRect r="4474"/>
          <a:stretch>
            <a:fillRect/>
          </a:stretch>
        </p:blipFill>
        <p:spPr bwMode="auto">
          <a:xfrm>
            <a:off x="5167314" y="1500174"/>
            <a:ext cx="4572000" cy="299855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166654" y="4929199"/>
          <a:ext cx="9572691" cy="657063"/>
        </p:xfrm>
        <a:graphic>
          <a:graphicData uri="http://schemas.openxmlformats.org/drawingml/2006/table">
            <a:tbl>
              <a:tblPr/>
              <a:tblGrid>
                <a:gridCol w="239852"/>
                <a:gridCol w="788088"/>
                <a:gridCol w="848050"/>
                <a:gridCol w="848050"/>
                <a:gridCol w="822352"/>
                <a:gridCol w="1027940"/>
                <a:gridCol w="299816"/>
                <a:gridCol w="548235"/>
                <a:gridCol w="608198"/>
                <a:gridCol w="462573"/>
                <a:gridCol w="430450"/>
                <a:gridCol w="488271"/>
                <a:gridCol w="1550477"/>
                <a:gridCol w="610339"/>
              </a:tblGrid>
              <a:tr h="112232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SNO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Division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Range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Section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Beat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Block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Comp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Class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Change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Area Ha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Latitude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Longitude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VSS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Sanctuary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</a:tr>
              <a:tr h="176903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280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MEDIWADA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KASIPURAM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873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NF - SF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Positive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0.34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17.94458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82.71451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Sri Varahalamma(Boddarevu)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6903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281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MEDIWADA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KASIPURAM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873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MDF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0.44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17.94518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82.71538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Sri Varahalamma(Boddarevu)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6903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282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MEDIWADA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KASIPURAM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873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MDF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0.17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17.94470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82.71691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2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2"/>
          <p:cNvPicPr>
            <a:picLocks noChangeAspect="1" noChangeArrowheads="1"/>
          </p:cNvPicPr>
          <p:nvPr/>
        </p:nvPicPr>
        <p:blipFill>
          <a:blip r:embed="rId2"/>
          <a:srcRect t="2271" b="4624"/>
          <a:stretch>
            <a:fillRect/>
          </a:stretch>
        </p:blipFill>
        <p:spPr bwMode="auto">
          <a:xfrm>
            <a:off x="380968" y="1500174"/>
            <a:ext cx="4572000" cy="292895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7" name="Picture 3"/>
          <p:cNvPicPr>
            <a:picLocks noChangeAspect="1" noChangeArrowheads="1"/>
          </p:cNvPicPr>
          <p:nvPr/>
        </p:nvPicPr>
        <p:blipFill>
          <a:blip r:embed="rId3"/>
          <a:srcRect r="4474"/>
          <a:stretch>
            <a:fillRect/>
          </a:stretch>
        </p:blipFill>
        <p:spPr bwMode="auto">
          <a:xfrm>
            <a:off x="5167314" y="1500174"/>
            <a:ext cx="4572000" cy="299855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8" name="Table 7"/>
          <p:cNvGraphicFramePr>
            <a:graphicFrameLocks noGrp="1"/>
          </p:cNvGraphicFramePr>
          <p:nvPr/>
        </p:nvGraphicFramePr>
        <p:xfrm>
          <a:off x="166654" y="4929199"/>
          <a:ext cx="9572691" cy="657063"/>
        </p:xfrm>
        <a:graphic>
          <a:graphicData uri="http://schemas.openxmlformats.org/drawingml/2006/table">
            <a:tbl>
              <a:tblPr/>
              <a:tblGrid>
                <a:gridCol w="239852"/>
                <a:gridCol w="788088"/>
                <a:gridCol w="848050"/>
                <a:gridCol w="848050"/>
                <a:gridCol w="822352"/>
                <a:gridCol w="1027940"/>
                <a:gridCol w="299816"/>
                <a:gridCol w="548235"/>
                <a:gridCol w="608198"/>
                <a:gridCol w="462573"/>
                <a:gridCol w="430450"/>
                <a:gridCol w="488271"/>
                <a:gridCol w="1550477"/>
                <a:gridCol w="610339"/>
              </a:tblGrid>
              <a:tr h="112232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SNO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Division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Range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Section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Beat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Block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Comp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Class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Change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Area Ha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Latitude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Longitude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VSS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Sanctuary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</a:tr>
              <a:tr h="176903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280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MEDIWADA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KASIPURAM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873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NF - SF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Positive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0.34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17.94458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82.71451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Sri Varahalamma(Boddarevu)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6903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281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MEDIWADA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KASIPURAM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873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MDF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0.44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17.94518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82.71538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Sri Varahalamma(Boddarevu)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6903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282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MEDIWADA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KASIPURAM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873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MDF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0.17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17.94470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82.71691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2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2"/>
          <p:cNvPicPr>
            <a:picLocks noChangeAspect="1" noChangeArrowheads="1"/>
          </p:cNvPicPr>
          <p:nvPr/>
        </p:nvPicPr>
        <p:blipFill>
          <a:blip r:embed="rId2"/>
          <a:srcRect t="2271" b="4624"/>
          <a:stretch>
            <a:fillRect/>
          </a:stretch>
        </p:blipFill>
        <p:spPr bwMode="auto">
          <a:xfrm>
            <a:off x="380968" y="1500174"/>
            <a:ext cx="4572000" cy="292895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7" name="Picture 3"/>
          <p:cNvPicPr>
            <a:picLocks noChangeAspect="1" noChangeArrowheads="1"/>
          </p:cNvPicPr>
          <p:nvPr/>
        </p:nvPicPr>
        <p:blipFill>
          <a:blip r:embed="rId3"/>
          <a:srcRect r="4474"/>
          <a:stretch>
            <a:fillRect/>
          </a:stretch>
        </p:blipFill>
        <p:spPr bwMode="auto">
          <a:xfrm>
            <a:off x="5167314" y="1500174"/>
            <a:ext cx="4572000" cy="299855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8" name="Table 7"/>
          <p:cNvGraphicFramePr>
            <a:graphicFrameLocks noGrp="1"/>
          </p:cNvGraphicFramePr>
          <p:nvPr/>
        </p:nvGraphicFramePr>
        <p:xfrm>
          <a:off x="166654" y="4929199"/>
          <a:ext cx="9572691" cy="657063"/>
        </p:xfrm>
        <a:graphic>
          <a:graphicData uri="http://schemas.openxmlformats.org/drawingml/2006/table">
            <a:tbl>
              <a:tblPr/>
              <a:tblGrid>
                <a:gridCol w="239852"/>
                <a:gridCol w="788088"/>
                <a:gridCol w="848050"/>
                <a:gridCol w="848050"/>
                <a:gridCol w="822352"/>
                <a:gridCol w="1027940"/>
                <a:gridCol w="299816"/>
                <a:gridCol w="548235"/>
                <a:gridCol w="608198"/>
                <a:gridCol w="462573"/>
                <a:gridCol w="430450"/>
                <a:gridCol w="488271"/>
                <a:gridCol w="1550477"/>
                <a:gridCol w="610339"/>
              </a:tblGrid>
              <a:tr h="112232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SNO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Division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Range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Section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Beat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Block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Comp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Class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Change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Area Ha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Latitude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Longitude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VSS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Sanctuary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</a:tr>
              <a:tr h="176903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280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MEDIWADA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KASIPURAM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873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NF - SF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Positive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0.34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17.94458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82.71451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Sri Varahalamma(Boddarevu)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6903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281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MEDIWADA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KASIPURAM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873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MDF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0.44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17.94518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82.71538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Sri Varahalamma(Boddarevu)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6903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282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MEDIWADA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KASIPURAM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873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MDF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0.17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17.94470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82.71691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2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6258" name="Picture 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238092" y="1500174"/>
            <a:ext cx="4572000" cy="267788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96259" name="Picture 3"/>
          <p:cNvPicPr>
            <a:picLocks noChangeAspect="1" noChangeArrowheads="1"/>
          </p:cNvPicPr>
          <p:nvPr/>
        </p:nvPicPr>
        <p:blipFill>
          <a:blip r:embed="rId3"/>
          <a:srcRect b="5674"/>
          <a:stretch>
            <a:fillRect/>
          </a:stretch>
        </p:blipFill>
        <p:spPr bwMode="auto">
          <a:xfrm>
            <a:off x="4953000" y="1500174"/>
            <a:ext cx="4572000" cy="26432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166654" y="4786322"/>
          <a:ext cx="9572691" cy="505994"/>
        </p:xfrm>
        <a:graphic>
          <a:graphicData uri="http://schemas.openxmlformats.org/drawingml/2006/table">
            <a:tbl>
              <a:tblPr/>
              <a:tblGrid>
                <a:gridCol w="239852"/>
                <a:gridCol w="788088"/>
                <a:gridCol w="848050"/>
                <a:gridCol w="848050"/>
                <a:gridCol w="822352"/>
                <a:gridCol w="1027940"/>
                <a:gridCol w="299816"/>
                <a:gridCol w="548235"/>
                <a:gridCol w="608198"/>
                <a:gridCol w="462573"/>
                <a:gridCol w="430450"/>
                <a:gridCol w="488271"/>
                <a:gridCol w="1550477"/>
                <a:gridCol w="610339"/>
              </a:tblGrid>
              <a:tr h="120427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SNO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Division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Range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Section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Beat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Block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Comp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Class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Change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Area Ha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Latitude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Longitude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VSS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Sanctuary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</a:tr>
              <a:tr h="189820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283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MEDIWADA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KASIPURAM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874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MDF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0.32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17.92454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82.68696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9820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284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MEDIWADA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KASIPURAM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874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NF - SF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Positive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0.46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17.92470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82.68612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2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238092" y="1500174"/>
            <a:ext cx="4572000" cy="267788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5" name="Picture 3"/>
          <p:cNvPicPr>
            <a:picLocks noChangeAspect="1" noChangeArrowheads="1"/>
          </p:cNvPicPr>
          <p:nvPr/>
        </p:nvPicPr>
        <p:blipFill>
          <a:blip r:embed="rId3"/>
          <a:srcRect b="5674"/>
          <a:stretch>
            <a:fillRect/>
          </a:stretch>
        </p:blipFill>
        <p:spPr bwMode="auto">
          <a:xfrm>
            <a:off x="4953000" y="1500174"/>
            <a:ext cx="4572000" cy="26432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6" name="Table 5"/>
          <p:cNvGraphicFramePr>
            <a:graphicFrameLocks noGrp="1"/>
          </p:cNvGraphicFramePr>
          <p:nvPr/>
        </p:nvGraphicFramePr>
        <p:xfrm>
          <a:off x="166654" y="4786322"/>
          <a:ext cx="9572691" cy="505994"/>
        </p:xfrm>
        <a:graphic>
          <a:graphicData uri="http://schemas.openxmlformats.org/drawingml/2006/table">
            <a:tbl>
              <a:tblPr/>
              <a:tblGrid>
                <a:gridCol w="239852"/>
                <a:gridCol w="788088"/>
                <a:gridCol w="848050"/>
                <a:gridCol w="848050"/>
                <a:gridCol w="822352"/>
                <a:gridCol w="1027940"/>
                <a:gridCol w="299816"/>
                <a:gridCol w="548235"/>
                <a:gridCol w="608198"/>
                <a:gridCol w="462573"/>
                <a:gridCol w="430450"/>
                <a:gridCol w="488271"/>
                <a:gridCol w="1550477"/>
                <a:gridCol w="610339"/>
              </a:tblGrid>
              <a:tr h="120427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SNO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Division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Range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Section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Beat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Block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Comp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Class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Change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Area Ha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Latitude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Longitude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VSS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Sanctuary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</a:tr>
              <a:tr h="189820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283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MEDIWADA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KASIPURAM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874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MDF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0.32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17.92454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82.68696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9820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284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MEDIWADA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KASIPURAM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874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NF - SF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Positive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0.46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17.92470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82.68612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2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7282" name="Picture 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1309662" y="1285860"/>
            <a:ext cx="2990850" cy="3343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97283" name="Picture 3"/>
          <p:cNvPicPr>
            <a:picLocks noChangeAspect="1" noChangeArrowheads="1"/>
          </p:cNvPicPr>
          <p:nvPr/>
        </p:nvPicPr>
        <p:blipFill>
          <a:blip r:embed="rId3"/>
          <a:srcRect t="9259" b="3703"/>
          <a:stretch>
            <a:fillRect/>
          </a:stretch>
        </p:blipFill>
        <p:spPr bwMode="auto">
          <a:xfrm>
            <a:off x="5595942" y="1285860"/>
            <a:ext cx="3238500" cy="335758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166654" y="5214950"/>
          <a:ext cx="9501253" cy="357190"/>
        </p:xfrm>
        <a:graphic>
          <a:graphicData uri="http://schemas.openxmlformats.org/drawingml/2006/table">
            <a:tbl>
              <a:tblPr/>
              <a:tblGrid>
                <a:gridCol w="238062"/>
                <a:gridCol w="782206"/>
                <a:gridCol w="841722"/>
                <a:gridCol w="841722"/>
                <a:gridCol w="816215"/>
                <a:gridCol w="1020269"/>
                <a:gridCol w="297579"/>
                <a:gridCol w="544144"/>
                <a:gridCol w="603659"/>
                <a:gridCol w="459121"/>
                <a:gridCol w="427237"/>
                <a:gridCol w="484627"/>
                <a:gridCol w="1538906"/>
                <a:gridCol w="605784"/>
              </a:tblGrid>
              <a:tr h="138649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SNO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Division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Range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Section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Beat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Block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Comp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Class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Change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Area Ha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Latitude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Longitude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VSS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Sanctuary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</a:tr>
              <a:tr h="218541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285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MEDIWADA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KASIPURAM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876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OF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0.30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17.90661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82.67610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2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8306" name="Picture 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1666852" y="1285860"/>
            <a:ext cx="3152775" cy="36576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98307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595942" y="1214422"/>
            <a:ext cx="3028950" cy="37719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166654" y="5286388"/>
          <a:ext cx="9501253" cy="357190"/>
        </p:xfrm>
        <a:graphic>
          <a:graphicData uri="http://schemas.openxmlformats.org/drawingml/2006/table">
            <a:tbl>
              <a:tblPr/>
              <a:tblGrid>
                <a:gridCol w="238062"/>
                <a:gridCol w="782206"/>
                <a:gridCol w="841722"/>
                <a:gridCol w="841722"/>
                <a:gridCol w="816215"/>
                <a:gridCol w="1020269"/>
                <a:gridCol w="297579"/>
                <a:gridCol w="544144"/>
                <a:gridCol w="603659"/>
                <a:gridCol w="459121"/>
                <a:gridCol w="427237"/>
                <a:gridCol w="484627"/>
                <a:gridCol w="1538906"/>
                <a:gridCol w="605784"/>
              </a:tblGrid>
              <a:tr h="138649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SNO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Division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Range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Section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Beat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Block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Comp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Class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Change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Area Ha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Latitude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Longitude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VSS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Sanctuary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</a:tr>
              <a:tr h="218541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286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MEDIWADA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KASIPURAM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876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OF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0.58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17.90527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82.68409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2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9330" name="Picture 2"/>
          <p:cNvPicPr>
            <a:picLocks noChangeAspect="1" noChangeArrowheads="1"/>
          </p:cNvPicPr>
          <p:nvPr/>
        </p:nvPicPr>
        <p:blipFill>
          <a:blip r:embed="rId2"/>
          <a:srcRect t="15341" r="2343" b="2840"/>
          <a:stretch>
            <a:fillRect/>
          </a:stretch>
        </p:blipFill>
        <p:spPr bwMode="auto">
          <a:xfrm>
            <a:off x="1238224" y="1785926"/>
            <a:ext cx="3571900" cy="342902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99331" name="Picture 3"/>
          <p:cNvPicPr>
            <a:picLocks noChangeAspect="1" noChangeArrowheads="1"/>
          </p:cNvPicPr>
          <p:nvPr/>
        </p:nvPicPr>
        <p:blipFill>
          <a:blip r:embed="rId3"/>
          <a:srcRect b="4471"/>
          <a:stretch>
            <a:fillRect/>
          </a:stretch>
        </p:blipFill>
        <p:spPr bwMode="auto">
          <a:xfrm>
            <a:off x="5381628" y="1785926"/>
            <a:ext cx="3552825" cy="335758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166654" y="5572141"/>
          <a:ext cx="9501253" cy="301187"/>
        </p:xfrm>
        <a:graphic>
          <a:graphicData uri="http://schemas.openxmlformats.org/drawingml/2006/table">
            <a:tbl>
              <a:tblPr/>
              <a:tblGrid>
                <a:gridCol w="238062"/>
                <a:gridCol w="782206"/>
                <a:gridCol w="841722"/>
                <a:gridCol w="841722"/>
                <a:gridCol w="816215"/>
                <a:gridCol w="1020269"/>
                <a:gridCol w="297579"/>
                <a:gridCol w="544144"/>
                <a:gridCol w="603659"/>
                <a:gridCol w="459121"/>
                <a:gridCol w="427237"/>
                <a:gridCol w="484627"/>
                <a:gridCol w="1538906"/>
                <a:gridCol w="605784"/>
              </a:tblGrid>
              <a:tr h="110919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SNO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Division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Range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Section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Beat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Block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Comp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Class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Change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Area Ha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Latitude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Longitude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VSS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Sanctuary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</a:tr>
              <a:tr h="174833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287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MEDIWADA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KASIPURAM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878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OF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0.53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17.92694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82.67346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2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0354" name="Picture 2"/>
          <p:cNvPicPr>
            <a:picLocks noChangeAspect="1" noChangeArrowheads="1"/>
          </p:cNvPicPr>
          <p:nvPr/>
        </p:nvPicPr>
        <p:blipFill>
          <a:blip r:embed="rId2"/>
          <a:srcRect r="10979"/>
          <a:stretch>
            <a:fillRect/>
          </a:stretch>
        </p:blipFill>
        <p:spPr bwMode="auto">
          <a:xfrm>
            <a:off x="952472" y="1857364"/>
            <a:ext cx="2857520" cy="2447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100355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095876" y="1785926"/>
            <a:ext cx="2886075" cy="23907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166654" y="4643446"/>
          <a:ext cx="9501253" cy="357190"/>
        </p:xfrm>
        <a:graphic>
          <a:graphicData uri="http://schemas.openxmlformats.org/drawingml/2006/table">
            <a:tbl>
              <a:tblPr/>
              <a:tblGrid>
                <a:gridCol w="238062"/>
                <a:gridCol w="782206"/>
                <a:gridCol w="841722"/>
                <a:gridCol w="841722"/>
                <a:gridCol w="816215"/>
                <a:gridCol w="1020269"/>
                <a:gridCol w="297579"/>
                <a:gridCol w="544144"/>
                <a:gridCol w="603659"/>
                <a:gridCol w="459121"/>
                <a:gridCol w="427237"/>
                <a:gridCol w="484627"/>
                <a:gridCol w="1538906"/>
                <a:gridCol w="605784"/>
              </a:tblGrid>
              <a:tr h="138649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SNO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Division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Range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Section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Beat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Block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Comp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Class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Change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Area Ha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Latitude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Longitude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VSS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Sanctuary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</a:tr>
              <a:tr h="218541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288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MEDIWADA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KASIPURAM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878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0.25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17.92942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82.68123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2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1378" name="Picture 2"/>
          <p:cNvPicPr>
            <a:picLocks noChangeAspect="1" noChangeArrowheads="1"/>
          </p:cNvPicPr>
          <p:nvPr/>
        </p:nvPicPr>
        <p:blipFill>
          <a:blip r:embed="rId2"/>
          <a:srcRect t="7923" r="4374"/>
          <a:stretch>
            <a:fillRect/>
          </a:stretch>
        </p:blipFill>
        <p:spPr bwMode="auto">
          <a:xfrm>
            <a:off x="952472" y="1785926"/>
            <a:ext cx="3643338" cy="249078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101379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310190" y="1785926"/>
            <a:ext cx="3571875" cy="25431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166654" y="4643446"/>
          <a:ext cx="9572691" cy="357190"/>
        </p:xfrm>
        <a:graphic>
          <a:graphicData uri="http://schemas.openxmlformats.org/drawingml/2006/table">
            <a:tbl>
              <a:tblPr/>
              <a:tblGrid>
                <a:gridCol w="239852"/>
                <a:gridCol w="788088"/>
                <a:gridCol w="848050"/>
                <a:gridCol w="848050"/>
                <a:gridCol w="822352"/>
                <a:gridCol w="1027940"/>
                <a:gridCol w="299816"/>
                <a:gridCol w="548235"/>
                <a:gridCol w="608198"/>
                <a:gridCol w="462573"/>
                <a:gridCol w="430450"/>
                <a:gridCol w="488271"/>
                <a:gridCol w="1550477"/>
                <a:gridCol w="610339"/>
              </a:tblGrid>
              <a:tr h="138649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SNO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Division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Range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Section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Beat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Block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Comp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Class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Change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Area Ha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Latitude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Longitude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VSS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Sanctuary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</a:tr>
              <a:tr h="218541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289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MEDIWADA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KASIPURAM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878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0.33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17.93088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82.67442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/>
          <p:cNvPicPr>
            <a:picLocks noChangeAspect="1" noChangeArrowheads="1"/>
          </p:cNvPicPr>
          <p:nvPr/>
        </p:nvPicPr>
        <p:blipFill>
          <a:blip r:embed="rId2"/>
          <a:srcRect t="1453" b="4069"/>
          <a:stretch>
            <a:fillRect/>
          </a:stretch>
        </p:blipFill>
        <p:spPr bwMode="auto">
          <a:xfrm>
            <a:off x="666720" y="1000108"/>
            <a:ext cx="3978275" cy="464347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5" name="Picture 3"/>
          <p:cNvPicPr>
            <a:picLocks noChangeAspect="1" noChangeArrowheads="1"/>
          </p:cNvPicPr>
          <p:nvPr/>
        </p:nvPicPr>
        <p:blipFill>
          <a:blip r:embed="rId3"/>
          <a:srcRect l="14812" r="2238"/>
          <a:stretch>
            <a:fillRect/>
          </a:stretch>
        </p:blipFill>
        <p:spPr bwMode="auto">
          <a:xfrm>
            <a:off x="5095876" y="1000108"/>
            <a:ext cx="4000528" cy="46180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6" name="Table 5"/>
          <p:cNvGraphicFramePr>
            <a:graphicFrameLocks noGrp="1"/>
          </p:cNvGraphicFramePr>
          <p:nvPr/>
        </p:nvGraphicFramePr>
        <p:xfrm>
          <a:off x="166654" y="5857892"/>
          <a:ext cx="9501253" cy="571504"/>
        </p:xfrm>
        <a:graphic>
          <a:graphicData uri="http://schemas.openxmlformats.org/drawingml/2006/table">
            <a:tbl>
              <a:tblPr/>
              <a:tblGrid>
                <a:gridCol w="238062"/>
                <a:gridCol w="782206"/>
                <a:gridCol w="841722"/>
                <a:gridCol w="841722"/>
                <a:gridCol w="816215"/>
                <a:gridCol w="1020269"/>
                <a:gridCol w="297579"/>
                <a:gridCol w="544144"/>
                <a:gridCol w="603659"/>
                <a:gridCol w="459121"/>
                <a:gridCol w="427237"/>
                <a:gridCol w="484627"/>
                <a:gridCol w="1538906"/>
                <a:gridCol w="605784"/>
              </a:tblGrid>
              <a:tr h="137630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SNO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Division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Range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Section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Beat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Block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Comp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Class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Change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Area Ha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Latitude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Longitude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VSS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Sanctuary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</a:tr>
              <a:tr h="216937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28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KONAM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856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OF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0.13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18.02000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82.76812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16937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29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KONAM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856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OF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0.10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18.01941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82.76773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2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402" name="Picture 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595282" y="1928803"/>
            <a:ext cx="3657600" cy="211673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102403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453066" y="1928802"/>
            <a:ext cx="3657600" cy="218172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166654" y="4500571"/>
          <a:ext cx="9429818" cy="301187"/>
        </p:xfrm>
        <a:graphic>
          <a:graphicData uri="http://schemas.openxmlformats.org/drawingml/2006/table">
            <a:tbl>
              <a:tblPr/>
              <a:tblGrid>
                <a:gridCol w="236272"/>
                <a:gridCol w="776325"/>
                <a:gridCol w="835393"/>
                <a:gridCol w="835393"/>
                <a:gridCol w="810078"/>
                <a:gridCol w="1012598"/>
                <a:gridCol w="295342"/>
                <a:gridCol w="540053"/>
                <a:gridCol w="599121"/>
                <a:gridCol w="455669"/>
                <a:gridCol w="424025"/>
                <a:gridCol w="480984"/>
                <a:gridCol w="1527335"/>
                <a:gridCol w="601230"/>
              </a:tblGrid>
              <a:tr h="110919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SNO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Division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Range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Section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Beat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Block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Comp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Class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Change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Area Ha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Latitude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Longitude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VSS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Sanctuary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</a:tr>
              <a:tr h="174833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290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MEDIWADA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KASIPURAM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878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OF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0.33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17.93617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82.67695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2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3426" name="Picture 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809596" y="1571612"/>
            <a:ext cx="3667125" cy="2362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103427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4953000" y="1571612"/>
            <a:ext cx="3819525" cy="22574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238092" y="4214819"/>
          <a:ext cx="9429818" cy="301187"/>
        </p:xfrm>
        <a:graphic>
          <a:graphicData uri="http://schemas.openxmlformats.org/drawingml/2006/table">
            <a:tbl>
              <a:tblPr/>
              <a:tblGrid>
                <a:gridCol w="236272"/>
                <a:gridCol w="776325"/>
                <a:gridCol w="835393"/>
                <a:gridCol w="835393"/>
                <a:gridCol w="810078"/>
                <a:gridCol w="1012598"/>
                <a:gridCol w="295342"/>
                <a:gridCol w="540053"/>
                <a:gridCol w="599121"/>
                <a:gridCol w="455669"/>
                <a:gridCol w="424025"/>
                <a:gridCol w="480984"/>
                <a:gridCol w="1527335"/>
                <a:gridCol w="601230"/>
              </a:tblGrid>
              <a:tr h="110919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SNO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Division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Range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Section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Beat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Block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Comp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Class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Change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Area Ha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Latitude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Longitude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VSS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Sanctuary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</a:tr>
              <a:tr h="174833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291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MEDIWADA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KASIPURAM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879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0.25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17.92673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82.67134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2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4450" name="Picture 2"/>
          <p:cNvPicPr>
            <a:picLocks noChangeAspect="1" noChangeArrowheads="1"/>
          </p:cNvPicPr>
          <p:nvPr/>
        </p:nvPicPr>
        <p:blipFill>
          <a:blip r:embed="rId2"/>
          <a:srcRect t="9534" r="1663" b="1482"/>
          <a:stretch>
            <a:fillRect/>
          </a:stretch>
        </p:blipFill>
        <p:spPr bwMode="auto">
          <a:xfrm>
            <a:off x="309530" y="2000240"/>
            <a:ext cx="4572000" cy="19106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104451" name="Picture 3"/>
          <p:cNvPicPr>
            <a:picLocks noChangeAspect="1" noChangeArrowheads="1"/>
          </p:cNvPicPr>
          <p:nvPr/>
        </p:nvPicPr>
        <p:blipFill>
          <a:blip r:embed="rId3"/>
          <a:srcRect l="4278"/>
          <a:stretch>
            <a:fillRect/>
          </a:stretch>
        </p:blipFill>
        <p:spPr bwMode="auto">
          <a:xfrm>
            <a:off x="5024438" y="2000240"/>
            <a:ext cx="4572000" cy="193413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238092" y="4429133"/>
          <a:ext cx="9501253" cy="301187"/>
        </p:xfrm>
        <a:graphic>
          <a:graphicData uri="http://schemas.openxmlformats.org/drawingml/2006/table">
            <a:tbl>
              <a:tblPr/>
              <a:tblGrid>
                <a:gridCol w="238062"/>
                <a:gridCol w="782206"/>
                <a:gridCol w="841722"/>
                <a:gridCol w="841722"/>
                <a:gridCol w="816215"/>
                <a:gridCol w="1020269"/>
                <a:gridCol w="297579"/>
                <a:gridCol w="544144"/>
                <a:gridCol w="603659"/>
                <a:gridCol w="459121"/>
                <a:gridCol w="427237"/>
                <a:gridCol w="484627"/>
                <a:gridCol w="1538906"/>
                <a:gridCol w="605784"/>
              </a:tblGrid>
              <a:tr h="110919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SNO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Division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Range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Section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Beat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Block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Comp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Class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Change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Area Ha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Latitude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Longitude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VSS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Sanctuary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</a:tr>
              <a:tr h="174833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292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MEDIWADA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KASIPURAM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879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OF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0.31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17.92967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82.66608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2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5474" name="Picture 2"/>
          <p:cNvPicPr>
            <a:picLocks noChangeAspect="1" noChangeArrowheads="1"/>
          </p:cNvPicPr>
          <p:nvPr/>
        </p:nvPicPr>
        <p:blipFill>
          <a:blip r:embed="rId2"/>
          <a:srcRect l="10190" t="11793" r="12364" b="8018"/>
          <a:stretch>
            <a:fillRect/>
          </a:stretch>
        </p:blipFill>
        <p:spPr bwMode="auto">
          <a:xfrm>
            <a:off x="1238224" y="1857364"/>
            <a:ext cx="2714644" cy="242889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105475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238752" y="1857364"/>
            <a:ext cx="2743200" cy="2428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166654" y="4572008"/>
          <a:ext cx="9501253" cy="357190"/>
        </p:xfrm>
        <a:graphic>
          <a:graphicData uri="http://schemas.openxmlformats.org/drawingml/2006/table">
            <a:tbl>
              <a:tblPr/>
              <a:tblGrid>
                <a:gridCol w="238062"/>
                <a:gridCol w="782206"/>
                <a:gridCol w="841722"/>
                <a:gridCol w="841722"/>
                <a:gridCol w="816215"/>
                <a:gridCol w="1020269"/>
                <a:gridCol w="297579"/>
                <a:gridCol w="544144"/>
                <a:gridCol w="603659"/>
                <a:gridCol w="459121"/>
                <a:gridCol w="427237"/>
                <a:gridCol w="484627"/>
                <a:gridCol w="1538906"/>
                <a:gridCol w="605784"/>
              </a:tblGrid>
              <a:tr h="138649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SNO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Division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Range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Section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Beat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Block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Comp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Class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Change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Area Ha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Latitude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Longitude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VSS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Sanctuary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</a:tr>
              <a:tr h="218541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293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MEDIWADA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KASIPURAM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880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0.32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17.93170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82.66039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2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6498" name="Picture 2"/>
          <p:cNvPicPr>
            <a:picLocks noChangeAspect="1" noChangeArrowheads="1"/>
          </p:cNvPicPr>
          <p:nvPr/>
        </p:nvPicPr>
        <p:blipFill>
          <a:blip r:embed="rId2"/>
          <a:srcRect l="2525" t="4823" r="1514" b="8359"/>
          <a:stretch>
            <a:fillRect/>
          </a:stretch>
        </p:blipFill>
        <p:spPr bwMode="auto">
          <a:xfrm>
            <a:off x="238092" y="1857364"/>
            <a:ext cx="4572000" cy="216568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106499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095876" y="1857364"/>
            <a:ext cx="4572000" cy="21733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166654" y="4500571"/>
          <a:ext cx="9572691" cy="301187"/>
        </p:xfrm>
        <a:graphic>
          <a:graphicData uri="http://schemas.openxmlformats.org/drawingml/2006/table">
            <a:tbl>
              <a:tblPr/>
              <a:tblGrid>
                <a:gridCol w="239852"/>
                <a:gridCol w="788088"/>
                <a:gridCol w="848050"/>
                <a:gridCol w="848050"/>
                <a:gridCol w="822352"/>
                <a:gridCol w="1027940"/>
                <a:gridCol w="299816"/>
                <a:gridCol w="548235"/>
                <a:gridCol w="608198"/>
                <a:gridCol w="462573"/>
                <a:gridCol w="430450"/>
                <a:gridCol w="488271"/>
                <a:gridCol w="1550477"/>
                <a:gridCol w="610339"/>
              </a:tblGrid>
              <a:tr h="110919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SNO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Division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Range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Section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Beat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Block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Comp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Class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Change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Area Ha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Latitude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Longitude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VSS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Sanctuary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</a:tr>
              <a:tr h="174833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294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MEDIWADA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KASIPURAM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880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OF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0.95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17.92489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82.65138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2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7522" name="Picture 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309530" y="1428736"/>
            <a:ext cx="4572000" cy="346330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107523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024438" y="1428736"/>
            <a:ext cx="4572000" cy="336033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166654" y="5214951"/>
          <a:ext cx="9572691" cy="657063"/>
        </p:xfrm>
        <a:graphic>
          <a:graphicData uri="http://schemas.openxmlformats.org/drawingml/2006/table">
            <a:tbl>
              <a:tblPr/>
              <a:tblGrid>
                <a:gridCol w="239852"/>
                <a:gridCol w="788088"/>
                <a:gridCol w="848050"/>
                <a:gridCol w="848050"/>
                <a:gridCol w="822352"/>
                <a:gridCol w="1027940"/>
                <a:gridCol w="299816"/>
                <a:gridCol w="548235"/>
                <a:gridCol w="608198"/>
                <a:gridCol w="462573"/>
                <a:gridCol w="430450"/>
                <a:gridCol w="488271"/>
                <a:gridCol w="1550477"/>
                <a:gridCol w="610339"/>
              </a:tblGrid>
              <a:tr h="112232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SNO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Division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Range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Section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Beat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Block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Comp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Class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Change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Area Ha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Latitude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Longitude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VSS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Sanctuary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</a:tr>
              <a:tr h="176903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295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MEDIWADA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KASIPURAM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880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MDF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0.36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17.91359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82.66862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Sri Rama(Mallipadu)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6903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296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MEDIWADA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KASIPURAM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880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MDF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0.21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17.91220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82.66721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6903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297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MEDIWADA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KASIPURAM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880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MDF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0.27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17.91223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82.66575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2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309530" y="1428736"/>
            <a:ext cx="4572000" cy="346330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5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024438" y="1428736"/>
            <a:ext cx="4572000" cy="336033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6" name="Table 5"/>
          <p:cNvGraphicFramePr>
            <a:graphicFrameLocks noGrp="1"/>
          </p:cNvGraphicFramePr>
          <p:nvPr/>
        </p:nvGraphicFramePr>
        <p:xfrm>
          <a:off x="166654" y="5214951"/>
          <a:ext cx="9572691" cy="657063"/>
        </p:xfrm>
        <a:graphic>
          <a:graphicData uri="http://schemas.openxmlformats.org/drawingml/2006/table">
            <a:tbl>
              <a:tblPr/>
              <a:tblGrid>
                <a:gridCol w="239852"/>
                <a:gridCol w="788088"/>
                <a:gridCol w="848050"/>
                <a:gridCol w="848050"/>
                <a:gridCol w="822352"/>
                <a:gridCol w="1027940"/>
                <a:gridCol w="299816"/>
                <a:gridCol w="548235"/>
                <a:gridCol w="608198"/>
                <a:gridCol w="462573"/>
                <a:gridCol w="430450"/>
                <a:gridCol w="488271"/>
                <a:gridCol w="1550477"/>
                <a:gridCol w="610339"/>
              </a:tblGrid>
              <a:tr h="112232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SNO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Division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Range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Section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Beat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Block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Comp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Class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Change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Area Ha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Latitude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Longitude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VSS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Sanctuary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</a:tr>
              <a:tr h="176903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295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MEDIWADA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KASIPURAM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880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MDF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0.36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17.91359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82.66862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Sri Rama(Mallipadu)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6903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296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MEDIWADA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KASIPURAM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880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MDF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0.21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17.91220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82.66721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6903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297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MEDIWADA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KASIPURAM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880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MDF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0.27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17.91223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82.66575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2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309530" y="1428736"/>
            <a:ext cx="4572000" cy="346330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5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024438" y="1428736"/>
            <a:ext cx="4572000" cy="336033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6" name="Table 5"/>
          <p:cNvGraphicFramePr>
            <a:graphicFrameLocks noGrp="1"/>
          </p:cNvGraphicFramePr>
          <p:nvPr/>
        </p:nvGraphicFramePr>
        <p:xfrm>
          <a:off x="166654" y="5214951"/>
          <a:ext cx="9572691" cy="657063"/>
        </p:xfrm>
        <a:graphic>
          <a:graphicData uri="http://schemas.openxmlformats.org/drawingml/2006/table">
            <a:tbl>
              <a:tblPr/>
              <a:tblGrid>
                <a:gridCol w="239852"/>
                <a:gridCol w="788088"/>
                <a:gridCol w="848050"/>
                <a:gridCol w="848050"/>
                <a:gridCol w="822352"/>
                <a:gridCol w="1027940"/>
                <a:gridCol w="299816"/>
                <a:gridCol w="548235"/>
                <a:gridCol w="608198"/>
                <a:gridCol w="462573"/>
                <a:gridCol w="430450"/>
                <a:gridCol w="488271"/>
                <a:gridCol w="1550477"/>
                <a:gridCol w="610339"/>
              </a:tblGrid>
              <a:tr h="112232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SNO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Division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Range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Section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Beat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Block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Comp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Class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Change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Area Ha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Latitude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Longitude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VSS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Sanctuary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</a:tr>
              <a:tr h="176903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295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MEDIWADA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KASIPURAM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880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MDF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0.36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17.91359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82.66862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Sri Rama(Mallipadu)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6903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296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MEDIWADA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KASIPURAM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880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MDF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0.21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17.91220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82.66721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6903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297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MEDIWADA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KASIPURAM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880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MDF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0.27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17.91223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82.66575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2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8546" name="Picture 2"/>
          <p:cNvPicPr>
            <a:picLocks noChangeAspect="1" noChangeArrowheads="1"/>
          </p:cNvPicPr>
          <p:nvPr/>
        </p:nvPicPr>
        <p:blipFill>
          <a:blip r:embed="rId2"/>
          <a:srcRect r="5063"/>
          <a:stretch>
            <a:fillRect/>
          </a:stretch>
        </p:blipFill>
        <p:spPr bwMode="auto">
          <a:xfrm>
            <a:off x="309530" y="1357298"/>
            <a:ext cx="4572000" cy="2353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108547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024438" y="1357298"/>
            <a:ext cx="4572000" cy="237089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166654" y="4286257"/>
          <a:ext cx="9572691" cy="657063"/>
        </p:xfrm>
        <a:graphic>
          <a:graphicData uri="http://schemas.openxmlformats.org/drawingml/2006/table">
            <a:tbl>
              <a:tblPr/>
              <a:tblGrid>
                <a:gridCol w="239852"/>
                <a:gridCol w="788088"/>
                <a:gridCol w="848050"/>
                <a:gridCol w="848050"/>
                <a:gridCol w="822352"/>
                <a:gridCol w="1027940"/>
                <a:gridCol w="299816"/>
                <a:gridCol w="548235"/>
                <a:gridCol w="608198"/>
                <a:gridCol w="462573"/>
                <a:gridCol w="430450"/>
                <a:gridCol w="488271"/>
                <a:gridCol w="1550477"/>
                <a:gridCol w="610339"/>
              </a:tblGrid>
              <a:tr h="112232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SNO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Division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Range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Section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Beat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Block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Comp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Class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Change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Area Ha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Latitude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Longitude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VSS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Sanctuary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</a:tr>
              <a:tr h="176903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298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MEDIWADA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KASIPURAM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881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0.91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17.90812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82.63858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6903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299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MEDIWADA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KASIPURAM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881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OF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0.49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17.90915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82.64031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6903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300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MEDIWADA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KASIPURAM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881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0.56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17.90933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82.64227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2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/>
          <p:cNvPicPr>
            <a:picLocks noChangeAspect="1" noChangeArrowheads="1"/>
          </p:cNvPicPr>
          <p:nvPr/>
        </p:nvPicPr>
        <p:blipFill>
          <a:blip r:embed="rId2"/>
          <a:srcRect r="5063"/>
          <a:stretch>
            <a:fillRect/>
          </a:stretch>
        </p:blipFill>
        <p:spPr bwMode="auto">
          <a:xfrm>
            <a:off x="309530" y="1357298"/>
            <a:ext cx="4572000" cy="2353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5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024438" y="1357298"/>
            <a:ext cx="4572000" cy="237089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6" name="Table 5"/>
          <p:cNvGraphicFramePr>
            <a:graphicFrameLocks noGrp="1"/>
          </p:cNvGraphicFramePr>
          <p:nvPr/>
        </p:nvGraphicFramePr>
        <p:xfrm>
          <a:off x="166654" y="4286257"/>
          <a:ext cx="9572691" cy="657063"/>
        </p:xfrm>
        <a:graphic>
          <a:graphicData uri="http://schemas.openxmlformats.org/drawingml/2006/table">
            <a:tbl>
              <a:tblPr/>
              <a:tblGrid>
                <a:gridCol w="239852"/>
                <a:gridCol w="788088"/>
                <a:gridCol w="848050"/>
                <a:gridCol w="848050"/>
                <a:gridCol w="822352"/>
                <a:gridCol w="1027940"/>
                <a:gridCol w="299816"/>
                <a:gridCol w="548235"/>
                <a:gridCol w="608198"/>
                <a:gridCol w="462573"/>
                <a:gridCol w="430450"/>
                <a:gridCol w="488271"/>
                <a:gridCol w="1550477"/>
                <a:gridCol w="610339"/>
              </a:tblGrid>
              <a:tr h="112232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SNO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Division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Range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Section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Beat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Block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Comp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Class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Change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Area Ha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Latitude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Longitude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VSS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Sanctuary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</a:tr>
              <a:tr h="176903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298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MEDIWADA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KASIPURAM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881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0.91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17.90812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82.63858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6903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299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MEDIWADA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KASIPURAM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881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OF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0.49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17.90915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82.64031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6903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300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MEDIWADA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KASIPURAM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881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0.56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17.90933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82.64227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309530" y="1142984"/>
            <a:ext cx="4572000" cy="40005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5" name="Picture 3"/>
          <p:cNvPicPr>
            <a:picLocks noChangeAspect="1" noChangeArrowheads="1"/>
          </p:cNvPicPr>
          <p:nvPr/>
        </p:nvPicPr>
        <p:blipFill>
          <a:blip r:embed="rId3"/>
          <a:srcRect b="4863"/>
          <a:stretch>
            <a:fillRect/>
          </a:stretch>
        </p:blipFill>
        <p:spPr bwMode="auto">
          <a:xfrm>
            <a:off x="4953000" y="1142984"/>
            <a:ext cx="4572000" cy="400052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8" name="Table 7"/>
          <p:cNvGraphicFramePr>
            <a:graphicFrameLocks noGrp="1"/>
          </p:cNvGraphicFramePr>
          <p:nvPr/>
        </p:nvGraphicFramePr>
        <p:xfrm>
          <a:off x="309530" y="5357826"/>
          <a:ext cx="9286938" cy="500066"/>
        </p:xfrm>
        <a:graphic>
          <a:graphicData uri="http://schemas.openxmlformats.org/drawingml/2006/table">
            <a:tbl>
              <a:tblPr/>
              <a:tblGrid>
                <a:gridCol w="243326"/>
                <a:gridCol w="833207"/>
                <a:gridCol w="901412"/>
                <a:gridCol w="901412"/>
                <a:gridCol w="855328"/>
                <a:gridCol w="1061786"/>
                <a:gridCol w="302313"/>
                <a:gridCol w="471904"/>
                <a:gridCol w="523519"/>
                <a:gridCol w="449784"/>
                <a:gridCol w="464531"/>
                <a:gridCol w="486652"/>
                <a:gridCol w="1290365"/>
                <a:gridCol w="501399"/>
              </a:tblGrid>
              <a:tr h="250033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SNO</a:t>
                      </a:r>
                    </a:p>
                  </a:txBody>
                  <a:tcPr marL="3934" marR="3934" marT="39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FFCC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Division</a:t>
                      </a:r>
                    </a:p>
                  </a:txBody>
                  <a:tcPr marL="3934" marR="3934" marT="39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FFCC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Range</a:t>
                      </a:r>
                    </a:p>
                  </a:txBody>
                  <a:tcPr marL="3934" marR="3934" marT="39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FFCC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Section</a:t>
                      </a:r>
                    </a:p>
                  </a:txBody>
                  <a:tcPr marL="3934" marR="3934" marT="39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FFCC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Beat</a:t>
                      </a:r>
                    </a:p>
                  </a:txBody>
                  <a:tcPr marL="3934" marR="3934" marT="39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FFCC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Block</a:t>
                      </a:r>
                    </a:p>
                  </a:txBody>
                  <a:tcPr marL="3934" marR="3934" marT="39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FFCC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Comp</a:t>
                      </a:r>
                    </a:p>
                  </a:txBody>
                  <a:tcPr marL="3934" marR="3934" marT="39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FFCC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Class</a:t>
                      </a:r>
                    </a:p>
                  </a:txBody>
                  <a:tcPr marL="3934" marR="3934" marT="39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FFCC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Change</a:t>
                      </a:r>
                    </a:p>
                  </a:txBody>
                  <a:tcPr marL="3934" marR="3934" marT="39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FFCC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Area Ha</a:t>
                      </a:r>
                    </a:p>
                  </a:txBody>
                  <a:tcPr marL="3934" marR="3934" marT="39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FFCC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Latitude</a:t>
                      </a:r>
                    </a:p>
                  </a:txBody>
                  <a:tcPr marL="3934" marR="3934" marT="39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FFCC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Longitude</a:t>
                      </a:r>
                    </a:p>
                  </a:txBody>
                  <a:tcPr marL="3934" marR="3934" marT="39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FFCC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VSS</a:t>
                      </a:r>
                    </a:p>
                  </a:txBody>
                  <a:tcPr marL="3934" marR="3934" marT="39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FFCC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Sanctuary</a:t>
                      </a:r>
                    </a:p>
                  </a:txBody>
                  <a:tcPr marL="3934" marR="3934" marT="39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FFCC"/>
                    </a:solidFill>
                  </a:tcPr>
                </a:tc>
              </a:tr>
              <a:tr h="250033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3</a:t>
                      </a:r>
                    </a:p>
                  </a:txBody>
                  <a:tcPr marL="3934" marR="3934" marT="39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3934" marR="3934" marT="39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3934" marR="3934" marT="39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3934" marR="3934" marT="39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KONAM</a:t>
                      </a:r>
                    </a:p>
                  </a:txBody>
                  <a:tcPr marL="3934" marR="3934" marT="39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PEDAKOTA RL</a:t>
                      </a:r>
                    </a:p>
                  </a:txBody>
                  <a:tcPr marL="3934" marR="3934" marT="39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100</a:t>
                      </a:r>
                    </a:p>
                  </a:txBody>
                  <a:tcPr marL="3934" marR="3934" marT="39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MDF - NF</a:t>
                      </a:r>
                    </a:p>
                  </a:txBody>
                  <a:tcPr marL="3934" marR="3934" marT="39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3934" marR="3934" marT="39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0.44</a:t>
                      </a:r>
                    </a:p>
                  </a:txBody>
                  <a:tcPr marL="3934" marR="3934" marT="39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18.02637</a:t>
                      </a:r>
                    </a:p>
                  </a:txBody>
                  <a:tcPr marL="3934" marR="3934" marT="39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82.74708</a:t>
                      </a:r>
                    </a:p>
                  </a:txBody>
                  <a:tcPr marL="3934" marR="3934" marT="39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Chilakalagondi</a:t>
                      </a:r>
                    </a:p>
                  </a:txBody>
                  <a:tcPr marL="3934" marR="3934" marT="39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3934" marR="3934" marT="39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458" name="Picture 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1238224" y="1000108"/>
            <a:ext cx="3771900" cy="43545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19460" name="Picture 4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228518" y="1000109"/>
            <a:ext cx="4099633" cy="435771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166654" y="5572140"/>
          <a:ext cx="9429818" cy="357190"/>
        </p:xfrm>
        <a:graphic>
          <a:graphicData uri="http://schemas.openxmlformats.org/drawingml/2006/table">
            <a:tbl>
              <a:tblPr/>
              <a:tblGrid>
                <a:gridCol w="236272"/>
                <a:gridCol w="776325"/>
                <a:gridCol w="835393"/>
                <a:gridCol w="835393"/>
                <a:gridCol w="810078"/>
                <a:gridCol w="1012598"/>
                <a:gridCol w="295342"/>
                <a:gridCol w="540053"/>
                <a:gridCol w="599121"/>
                <a:gridCol w="455669"/>
                <a:gridCol w="424025"/>
                <a:gridCol w="480984"/>
                <a:gridCol w="1527335"/>
                <a:gridCol w="601230"/>
              </a:tblGrid>
              <a:tr h="138649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SNO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Division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Range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Section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Beat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Block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Comp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Class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Change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Area Ha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Latitude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Longitude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VSS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Sanctuary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</a:tr>
              <a:tr h="218541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30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KONAM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856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NF - SF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Positive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0.14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18.01846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82.77009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3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/>
          <p:cNvPicPr>
            <a:picLocks noChangeAspect="1" noChangeArrowheads="1"/>
          </p:cNvPicPr>
          <p:nvPr/>
        </p:nvPicPr>
        <p:blipFill>
          <a:blip r:embed="rId2"/>
          <a:srcRect r="5063"/>
          <a:stretch>
            <a:fillRect/>
          </a:stretch>
        </p:blipFill>
        <p:spPr bwMode="auto">
          <a:xfrm>
            <a:off x="309530" y="1357298"/>
            <a:ext cx="4572000" cy="2353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5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024438" y="1357298"/>
            <a:ext cx="4572000" cy="237089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6" name="Table 5"/>
          <p:cNvGraphicFramePr>
            <a:graphicFrameLocks noGrp="1"/>
          </p:cNvGraphicFramePr>
          <p:nvPr/>
        </p:nvGraphicFramePr>
        <p:xfrm>
          <a:off x="166654" y="4286257"/>
          <a:ext cx="9572691" cy="657063"/>
        </p:xfrm>
        <a:graphic>
          <a:graphicData uri="http://schemas.openxmlformats.org/drawingml/2006/table">
            <a:tbl>
              <a:tblPr/>
              <a:tblGrid>
                <a:gridCol w="239852"/>
                <a:gridCol w="788088"/>
                <a:gridCol w="848050"/>
                <a:gridCol w="848050"/>
                <a:gridCol w="822352"/>
                <a:gridCol w="1027940"/>
                <a:gridCol w="299816"/>
                <a:gridCol w="548235"/>
                <a:gridCol w="608198"/>
                <a:gridCol w="462573"/>
                <a:gridCol w="430450"/>
                <a:gridCol w="488271"/>
                <a:gridCol w="1550477"/>
                <a:gridCol w="610339"/>
              </a:tblGrid>
              <a:tr h="112232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SNO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Division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Range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Section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Beat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Block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Comp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Class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Change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Area Ha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Latitude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Longitude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VSS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Sanctuary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</a:tr>
              <a:tr h="176903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298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MEDIWADA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KASIPURAM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881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0.91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17.90812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82.63858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6903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299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MEDIWADA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KASIPURAM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881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OF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0.49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17.90915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82.64031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6903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300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MEDIWADA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KASIPURAM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881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0.56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17.90933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82.64227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3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9570" name="Picture 2"/>
          <p:cNvPicPr>
            <a:picLocks noChangeAspect="1" noChangeArrowheads="1"/>
          </p:cNvPicPr>
          <p:nvPr/>
        </p:nvPicPr>
        <p:blipFill>
          <a:blip r:embed="rId2"/>
          <a:srcRect b="5955"/>
          <a:stretch>
            <a:fillRect/>
          </a:stretch>
        </p:blipFill>
        <p:spPr bwMode="auto">
          <a:xfrm>
            <a:off x="881034" y="1571612"/>
            <a:ext cx="3209925" cy="285752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109571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524504" y="1571612"/>
            <a:ext cx="3095625" cy="27813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166654" y="4857761"/>
          <a:ext cx="9501253" cy="301187"/>
        </p:xfrm>
        <a:graphic>
          <a:graphicData uri="http://schemas.openxmlformats.org/drawingml/2006/table">
            <a:tbl>
              <a:tblPr/>
              <a:tblGrid>
                <a:gridCol w="238062"/>
                <a:gridCol w="782206"/>
                <a:gridCol w="841722"/>
                <a:gridCol w="841722"/>
                <a:gridCol w="816215"/>
                <a:gridCol w="1020269"/>
                <a:gridCol w="297579"/>
                <a:gridCol w="544144"/>
                <a:gridCol w="603659"/>
                <a:gridCol w="459121"/>
                <a:gridCol w="427237"/>
                <a:gridCol w="484627"/>
                <a:gridCol w="1538906"/>
                <a:gridCol w="605784"/>
              </a:tblGrid>
              <a:tr h="110919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SNO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Division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Range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Section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Beat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Block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Comp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Class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Change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Area Ha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Latitude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Longitude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VSS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Sanctuary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</a:tr>
              <a:tr h="174833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301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MEDIWADA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KASIPURAM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881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NF - SF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Positive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0.32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17.91229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82.64478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3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0594" name="Picture 2"/>
          <p:cNvPicPr>
            <a:picLocks noChangeAspect="1" noChangeArrowheads="1"/>
          </p:cNvPicPr>
          <p:nvPr/>
        </p:nvPicPr>
        <p:blipFill>
          <a:blip r:embed="rId2"/>
          <a:srcRect t="2137"/>
          <a:stretch>
            <a:fillRect/>
          </a:stretch>
        </p:blipFill>
        <p:spPr bwMode="auto">
          <a:xfrm>
            <a:off x="1166786" y="1571612"/>
            <a:ext cx="3257550" cy="32718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110595" name="Picture 3"/>
          <p:cNvPicPr>
            <a:picLocks noChangeAspect="1" noChangeArrowheads="1"/>
          </p:cNvPicPr>
          <p:nvPr/>
        </p:nvPicPr>
        <p:blipFill>
          <a:blip r:embed="rId3"/>
          <a:srcRect l="4249"/>
          <a:stretch>
            <a:fillRect/>
          </a:stretch>
        </p:blipFill>
        <p:spPr bwMode="auto">
          <a:xfrm>
            <a:off x="5310190" y="1571612"/>
            <a:ext cx="3219449" cy="32289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238092" y="5143513"/>
          <a:ext cx="9501253" cy="301187"/>
        </p:xfrm>
        <a:graphic>
          <a:graphicData uri="http://schemas.openxmlformats.org/drawingml/2006/table">
            <a:tbl>
              <a:tblPr/>
              <a:tblGrid>
                <a:gridCol w="238062"/>
                <a:gridCol w="782206"/>
                <a:gridCol w="841722"/>
                <a:gridCol w="841722"/>
                <a:gridCol w="816215"/>
                <a:gridCol w="1020269"/>
                <a:gridCol w="297579"/>
                <a:gridCol w="544144"/>
                <a:gridCol w="603659"/>
                <a:gridCol w="459121"/>
                <a:gridCol w="427237"/>
                <a:gridCol w="484627"/>
                <a:gridCol w="1538906"/>
                <a:gridCol w="605784"/>
              </a:tblGrid>
              <a:tr h="110919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SNO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Division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Range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Section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Beat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Block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Comp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Class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Change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Area Ha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Latitude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Longitude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VSS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Sanctuary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</a:tr>
              <a:tr h="174833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302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MEDIWADA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KASIPURAM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881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MDF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0.34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17.90944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82.65088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3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1618" name="Picture 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1095348" y="1785926"/>
            <a:ext cx="3133725" cy="26098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111619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453066" y="1714488"/>
            <a:ext cx="3086100" cy="27336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166654" y="4929198"/>
          <a:ext cx="9501253" cy="357190"/>
        </p:xfrm>
        <a:graphic>
          <a:graphicData uri="http://schemas.openxmlformats.org/drawingml/2006/table">
            <a:tbl>
              <a:tblPr/>
              <a:tblGrid>
                <a:gridCol w="238062"/>
                <a:gridCol w="782206"/>
                <a:gridCol w="841722"/>
                <a:gridCol w="841722"/>
                <a:gridCol w="816215"/>
                <a:gridCol w="1020269"/>
                <a:gridCol w="297579"/>
                <a:gridCol w="544144"/>
                <a:gridCol w="603659"/>
                <a:gridCol w="459121"/>
                <a:gridCol w="427237"/>
                <a:gridCol w="484627"/>
                <a:gridCol w="1538906"/>
                <a:gridCol w="605784"/>
              </a:tblGrid>
              <a:tr h="138649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SNO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Division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Range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Section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Beat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Block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Comp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Class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Change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Area Ha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Latitude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Longitude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VSS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Sanctuary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</a:tr>
              <a:tr h="218541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303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MEDIWADA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KASIPURAM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881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OF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0.09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17.90985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82.65336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3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2642" name="Picture 2"/>
          <p:cNvPicPr>
            <a:picLocks noChangeAspect="1" noChangeArrowheads="1"/>
          </p:cNvPicPr>
          <p:nvPr/>
        </p:nvPicPr>
        <p:blipFill>
          <a:blip r:embed="rId2"/>
          <a:srcRect r="3141"/>
          <a:stretch>
            <a:fillRect/>
          </a:stretch>
        </p:blipFill>
        <p:spPr bwMode="auto">
          <a:xfrm>
            <a:off x="309530" y="1643051"/>
            <a:ext cx="4572000" cy="266904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112643" name="Picture 3"/>
          <p:cNvPicPr>
            <a:picLocks noChangeAspect="1" noChangeArrowheads="1"/>
          </p:cNvPicPr>
          <p:nvPr/>
        </p:nvPicPr>
        <p:blipFill>
          <a:blip r:embed="rId3"/>
          <a:srcRect l="2646"/>
          <a:stretch>
            <a:fillRect/>
          </a:stretch>
        </p:blipFill>
        <p:spPr bwMode="auto">
          <a:xfrm>
            <a:off x="5167314" y="1643050"/>
            <a:ext cx="4572000" cy="251791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166654" y="4857761"/>
          <a:ext cx="9572691" cy="301187"/>
        </p:xfrm>
        <a:graphic>
          <a:graphicData uri="http://schemas.openxmlformats.org/drawingml/2006/table">
            <a:tbl>
              <a:tblPr/>
              <a:tblGrid>
                <a:gridCol w="239852"/>
                <a:gridCol w="788088"/>
                <a:gridCol w="848050"/>
                <a:gridCol w="848050"/>
                <a:gridCol w="822352"/>
                <a:gridCol w="1027940"/>
                <a:gridCol w="299816"/>
                <a:gridCol w="548235"/>
                <a:gridCol w="608198"/>
                <a:gridCol w="462573"/>
                <a:gridCol w="430450"/>
                <a:gridCol w="488271"/>
                <a:gridCol w="1550477"/>
                <a:gridCol w="610339"/>
              </a:tblGrid>
              <a:tr h="110919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SNO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Division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Range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Section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Beat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Block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Comp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Class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Change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Area Ha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Latitude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Longitude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VSS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Sanctuary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</a:tr>
              <a:tr h="174833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304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MEDIWADA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KASIPURAM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882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OF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0.65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17.90648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82.63821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3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3666" name="Picture 2"/>
          <p:cNvPicPr>
            <a:picLocks noChangeAspect="1" noChangeArrowheads="1"/>
          </p:cNvPicPr>
          <p:nvPr/>
        </p:nvPicPr>
        <p:blipFill>
          <a:blip r:embed="rId2"/>
          <a:srcRect t="7377"/>
          <a:stretch>
            <a:fillRect/>
          </a:stretch>
        </p:blipFill>
        <p:spPr bwMode="auto">
          <a:xfrm>
            <a:off x="738158" y="1785926"/>
            <a:ext cx="3914775" cy="269081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113667" name="Picture 3"/>
          <p:cNvPicPr>
            <a:picLocks noChangeAspect="1" noChangeArrowheads="1"/>
          </p:cNvPicPr>
          <p:nvPr/>
        </p:nvPicPr>
        <p:blipFill>
          <a:blip r:embed="rId3"/>
          <a:srcRect r="4953"/>
          <a:stretch>
            <a:fillRect/>
          </a:stretch>
        </p:blipFill>
        <p:spPr bwMode="auto">
          <a:xfrm>
            <a:off x="5095876" y="1785926"/>
            <a:ext cx="3929090" cy="26479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166654" y="5000637"/>
          <a:ext cx="9501253" cy="301187"/>
        </p:xfrm>
        <a:graphic>
          <a:graphicData uri="http://schemas.openxmlformats.org/drawingml/2006/table">
            <a:tbl>
              <a:tblPr/>
              <a:tblGrid>
                <a:gridCol w="238062"/>
                <a:gridCol w="782206"/>
                <a:gridCol w="841722"/>
                <a:gridCol w="841722"/>
                <a:gridCol w="816215"/>
                <a:gridCol w="1020269"/>
                <a:gridCol w="297579"/>
                <a:gridCol w="544144"/>
                <a:gridCol w="603659"/>
                <a:gridCol w="459121"/>
                <a:gridCol w="427237"/>
                <a:gridCol w="484627"/>
                <a:gridCol w="1538906"/>
                <a:gridCol w="605784"/>
              </a:tblGrid>
              <a:tr h="110919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SNO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Division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Range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Section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Beat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Block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Comp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Class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Change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Area Ha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Latitude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Longitude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VSS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Sanctuary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</a:tr>
              <a:tr h="174833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305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MEDIWADA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KASIPURAM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882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OF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0.25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17.90696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82.64274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3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4690" name="Picture 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238092" y="714356"/>
            <a:ext cx="4572000" cy="431091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114691" name="Picture 3"/>
          <p:cNvPicPr>
            <a:picLocks noChangeAspect="1" noChangeArrowheads="1"/>
          </p:cNvPicPr>
          <p:nvPr/>
        </p:nvPicPr>
        <p:blipFill>
          <a:blip r:embed="rId3"/>
          <a:srcRect r="11458"/>
          <a:stretch>
            <a:fillRect/>
          </a:stretch>
        </p:blipFill>
        <p:spPr bwMode="auto">
          <a:xfrm>
            <a:off x="4953000" y="714356"/>
            <a:ext cx="4714908" cy="434126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166654" y="5286389"/>
          <a:ext cx="9572691" cy="1224666"/>
        </p:xfrm>
        <a:graphic>
          <a:graphicData uri="http://schemas.openxmlformats.org/drawingml/2006/table">
            <a:tbl>
              <a:tblPr/>
              <a:tblGrid>
                <a:gridCol w="239852"/>
                <a:gridCol w="788088"/>
                <a:gridCol w="848050"/>
                <a:gridCol w="848050"/>
                <a:gridCol w="822352"/>
                <a:gridCol w="1027940"/>
                <a:gridCol w="299816"/>
                <a:gridCol w="548235"/>
                <a:gridCol w="608198"/>
                <a:gridCol w="462573"/>
                <a:gridCol w="430450"/>
                <a:gridCol w="488271"/>
                <a:gridCol w="1550477"/>
                <a:gridCol w="610339"/>
              </a:tblGrid>
              <a:tr h="116133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SNO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Division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Range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Section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Beat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Block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Comp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Class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Change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Area Ha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Latitude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Longitude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VSS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Sanctuary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</a:tr>
              <a:tr h="183052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306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MEDIWADA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KASIPURAM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905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MDF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1.05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17.89782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82.60661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3052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307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MEDIWADA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KASIPURAM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905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MDF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2.05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17.89915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82.60988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3052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308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MEDIWADA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KASIPURAM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905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NF - SF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Positive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0.58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17.89898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82.61373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3052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309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MEDIWADA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KASIPURAM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905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0.92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17.90172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82.61259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3052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310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MEDIWADA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KASIPURAM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905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0.21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17.90189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82.61377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3052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311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MEDIWADA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KASIPURAM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905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OF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0.56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17.90388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82.61388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3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238092" y="571480"/>
            <a:ext cx="4572000" cy="431091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5" name="Picture 3"/>
          <p:cNvPicPr>
            <a:picLocks noChangeAspect="1" noChangeArrowheads="1"/>
          </p:cNvPicPr>
          <p:nvPr/>
        </p:nvPicPr>
        <p:blipFill>
          <a:blip r:embed="rId3"/>
          <a:srcRect r="11458"/>
          <a:stretch>
            <a:fillRect/>
          </a:stretch>
        </p:blipFill>
        <p:spPr bwMode="auto">
          <a:xfrm>
            <a:off x="4953000" y="571480"/>
            <a:ext cx="4714908" cy="434126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6" name="Table 5"/>
          <p:cNvGraphicFramePr>
            <a:graphicFrameLocks noGrp="1"/>
          </p:cNvGraphicFramePr>
          <p:nvPr/>
        </p:nvGraphicFramePr>
        <p:xfrm>
          <a:off x="166654" y="5143512"/>
          <a:ext cx="9572691" cy="1224666"/>
        </p:xfrm>
        <a:graphic>
          <a:graphicData uri="http://schemas.openxmlformats.org/drawingml/2006/table">
            <a:tbl>
              <a:tblPr/>
              <a:tblGrid>
                <a:gridCol w="239852"/>
                <a:gridCol w="788088"/>
                <a:gridCol w="848050"/>
                <a:gridCol w="848050"/>
                <a:gridCol w="822352"/>
                <a:gridCol w="1027940"/>
                <a:gridCol w="299816"/>
                <a:gridCol w="548235"/>
                <a:gridCol w="608198"/>
                <a:gridCol w="462573"/>
                <a:gridCol w="430450"/>
                <a:gridCol w="488271"/>
                <a:gridCol w="1550477"/>
                <a:gridCol w="610339"/>
              </a:tblGrid>
              <a:tr h="116133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SNO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Division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Range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Section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Beat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Block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Comp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Class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Change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Area Ha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Latitude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Longitude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VSS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Sanctuary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</a:tr>
              <a:tr h="183052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306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MEDIWADA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KASIPURAM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905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MDF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1.05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17.89782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82.60661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3052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307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MEDIWADA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KASIPURAM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905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MDF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2.05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17.89915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82.60988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3052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308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MEDIWADA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KASIPURAM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905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NF - SF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Positive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0.58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17.89898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82.61373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3052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309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MEDIWADA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KASIPURAM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905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0.92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17.90172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82.61259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3052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310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MEDIWADA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KASIPURAM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905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0.21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17.90189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82.61377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3052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311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MEDIWADA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KASIPURAM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905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OF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0.56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17.90388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82.61388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3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238092" y="714356"/>
            <a:ext cx="4572000" cy="431091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5" name="Picture 3"/>
          <p:cNvPicPr>
            <a:picLocks noChangeAspect="1" noChangeArrowheads="1"/>
          </p:cNvPicPr>
          <p:nvPr/>
        </p:nvPicPr>
        <p:blipFill>
          <a:blip r:embed="rId3"/>
          <a:srcRect r="11458"/>
          <a:stretch>
            <a:fillRect/>
          </a:stretch>
        </p:blipFill>
        <p:spPr bwMode="auto">
          <a:xfrm>
            <a:off x="4953000" y="714356"/>
            <a:ext cx="4714908" cy="434126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6" name="Table 5"/>
          <p:cNvGraphicFramePr>
            <a:graphicFrameLocks noGrp="1"/>
          </p:cNvGraphicFramePr>
          <p:nvPr/>
        </p:nvGraphicFramePr>
        <p:xfrm>
          <a:off x="166654" y="5286389"/>
          <a:ext cx="9572691" cy="1224666"/>
        </p:xfrm>
        <a:graphic>
          <a:graphicData uri="http://schemas.openxmlformats.org/drawingml/2006/table">
            <a:tbl>
              <a:tblPr/>
              <a:tblGrid>
                <a:gridCol w="239852"/>
                <a:gridCol w="788088"/>
                <a:gridCol w="848050"/>
                <a:gridCol w="848050"/>
                <a:gridCol w="822352"/>
                <a:gridCol w="1027940"/>
                <a:gridCol w="299816"/>
                <a:gridCol w="548235"/>
                <a:gridCol w="608198"/>
                <a:gridCol w="462573"/>
                <a:gridCol w="430450"/>
                <a:gridCol w="488271"/>
                <a:gridCol w="1550477"/>
                <a:gridCol w="610339"/>
              </a:tblGrid>
              <a:tr h="116133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SNO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Division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Range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Section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Beat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Block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Comp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Class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Change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Area Ha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Latitude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Longitude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VSS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Sanctuary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</a:tr>
              <a:tr h="183052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306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MEDIWADA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KASIPURAM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905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MDF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1.05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17.89782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82.60661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3052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307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MEDIWADA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KASIPURAM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905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MDF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2.05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17.89915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82.60988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3052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308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MEDIWADA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KASIPURAM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905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NF - SF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Positive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0.58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17.89898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82.61373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3052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309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MEDIWADA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KASIPURAM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905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0.92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17.90172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82.61259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3052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310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MEDIWADA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KASIPURAM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905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0.21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17.90189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82.61377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3052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311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MEDIWADA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KASIPURAM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905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OF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0.56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17.90388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82.61388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3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238092" y="571480"/>
            <a:ext cx="4572000" cy="431091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5" name="Picture 3"/>
          <p:cNvPicPr>
            <a:picLocks noChangeAspect="1" noChangeArrowheads="1"/>
          </p:cNvPicPr>
          <p:nvPr/>
        </p:nvPicPr>
        <p:blipFill>
          <a:blip r:embed="rId3"/>
          <a:srcRect r="11458"/>
          <a:stretch>
            <a:fillRect/>
          </a:stretch>
        </p:blipFill>
        <p:spPr bwMode="auto">
          <a:xfrm>
            <a:off x="4953000" y="571480"/>
            <a:ext cx="4714908" cy="434126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6" name="Table 5"/>
          <p:cNvGraphicFramePr>
            <a:graphicFrameLocks noGrp="1"/>
          </p:cNvGraphicFramePr>
          <p:nvPr/>
        </p:nvGraphicFramePr>
        <p:xfrm>
          <a:off x="166654" y="5143512"/>
          <a:ext cx="9572691" cy="1224666"/>
        </p:xfrm>
        <a:graphic>
          <a:graphicData uri="http://schemas.openxmlformats.org/drawingml/2006/table">
            <a:tbl>
              <a:tblPr/>
              <a:tblGrid>
                <a:gridCol w="239852"/>
                <a:gridCol w="788088"/>
                <a:gridCol w="848050"/>
                <a:gridCol w="848050"/>
                <a:gridCol w="822352"/>
                <a:gridCol w="1027940"/>
                <a:gridCol w="299816"/>
                <a:gridCol w="548235"/>
                <a:gridCol w="608198"/>
                <a:gridCol w="462573"/>
                <a:gridCol w="430450"/>
                <a:gridCol w="488271"/>
                <a:gridCol w="1550477"/>
                <a:gridCol w="610339"/>
              </a:tblGrid>
              <a:tr h="116133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SNO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Division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Range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Section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Beat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Block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Comp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Class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Change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Area Ha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Latitude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Longitude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VSS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Sanctuary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</a:tr>
              <a:tr h="183052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306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MEDIWADA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KASIPURAM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905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MDF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1.05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17.89782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82.60661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3052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307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MEDIWADA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KASIPURAM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905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MDF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2.05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17.89915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82.60988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3052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308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MEDIWADA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KASIPURAM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905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NF - SF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Positive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0.58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17.89898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82.61373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3052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309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MEDIWADA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KASIPURAM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905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0.92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17.90172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82.61259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3052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310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MEDIWADA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KASIPURAM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905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0.21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17.90189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82.61377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3052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311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MEDIWADA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KASIPURAM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905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OF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0.56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17.90388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82.61388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482" name="Picture 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881034" y="1000108"/>
            <a:ext cx="3532187" cy="47894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20483" name="Picture 3"/>
          <p:cNvPicPr>
            <a:picLocks noChangeAspect="1" noChangeArrowheads="1"/>
          </p:cNvPicPr>
          <p:nvPr/>
        </p:nvPicPr>
        <p:blipFill>
          <a:blip r:embed="rId3"/>
          <a:srcRect b="7144"/>
          <a:stretch>
            <a:fillRect/>
          </a:stretch>
        </p:blipFill>
        <p:spPr bwMode="auto">
          <a:xfrm>
            <a:off x="5167314" y="1000108"/>
            <a:ext cx="3497263" cy="478634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166654" y="5929330"/>
          <a:ext cx="9501253" cy="716031"/>
        </p:xfrm>
        <a:graphic>
          <a:graphicData uri="http://schemas.openxmlformats.org/drawingml/2006/table">
            <a:tbl>
              <a:tblPr/>
              <a:tblGrid>
                <a:gridCol w="238062"/>
                <a:gridCol w="782206"/>
                <a:gridCol w="841722"/>
                <a:gridCol w="841722"/>
                <a:gridCol w="816215"/>
                <a:gridCol w="1020269"/>
                <a:gridCol w="297579"/>
                <a:gridCol w="544144"/>
                <a:gridCol w="603659"/>
                <a:gridCol w="459121"/>
                <a:gridCol w="427237"/>
                <a:gridCol w="484627"/>
                <a:gridCol w="1538906"/>
                <a:gridCol w="605784"/>
              </a:tblGrid>
              <a:tr h="124702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SNO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Division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Range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Section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Beat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Block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Comp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Class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Change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Area Ha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Latitude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Longitude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VSS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Sanctuary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</a:tr>
              <a:tr h="196559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31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KONAM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857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OF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0.09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18.02623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82.75859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Chilakalagondi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96559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32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KONAM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857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0.22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18.02727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82.75834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Chilakalagondi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96559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33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KONAM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857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NF - SF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Positive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0.12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18.02698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82.75785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Chilakalagondi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3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238092" y="571480"/>
            <a:ext cx="4572000" cy="431091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5" name="Picture 3"/>
          <p:cNvPicPr>
            <a:picLocks noChangeAspect="1" noChangeArrowheads="1"/>
          </p:cNvPicPr>
          <p:nvPr/>
        </p:nvPicPr>
        <p:blipFill>
          <a:blip r:embed="rId3"/>
          <a:srcRect r="11458"/>
          <a:stretch>
            <a:fillRect/>
          </a:stretch>
        </p:blipFill>
        <p:spPr bwMode="auto">
          <a:xfrm>
            <a:off x="4953000" y="571480"/>
            <a:ext cx="4714908" cy="434126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6" name="Table 5"/>
          <p:cNvGraphicFramePr>
            <a:graphicFrameLocks noGrp="1"/>
          </p:cNvGraphicFramePr>
          <p:nvPr/>
        </p:nvGraphicFramePr>
        <p:xfrm>
          <a:off x="166654" y="5286389"/>
          <a:ext cx="9572691" cy="1224666"/>
        </p:xfrm>
        <a:graphic>
          <a:graphicData uri="http://schemas.openxmlformats.org/drawingml/2006/table">
            <a:tbl>
              <a:tblPr/>
              <a:tblGrid>
                <a:gridCol w="239852"/>
                <a:gridCol w="788088"/>
                <a:gridCol w="848050"/>
                <a:gridCol w="848050"/>
                <a:gridCol w="822352"/>
                <a:gridCol w="1027940"/>
                <a:gridCol w="299816"/>
                <a:gridCol w="548235"/>
                <a:gridCol w="608198"/>
                <a:gridCol w="462573"/>
                <a:gridCol w="430450"/>
                <a:gridCol w="488271"/>
                <a:gridCol w="1550477"/>
                <a:gridCol w="610339"/>
              </a:tblGrid>
              <a:tr h="116133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SNO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Division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Range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Section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Beat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Block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Comp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Class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Change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Area Ha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Latitude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Longitude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VSS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Sanctuary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</a:tr>
              <a:tr h="183052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306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MEDIWADA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KASIPURAM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905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MDF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1.05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17.89782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82.60661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3052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307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MEDIWADA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KASIPURAM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905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MDF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2.05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17.89915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82.60988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3052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308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MEDIWADA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KASIPURAM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905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NF - SF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Positive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0.58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17.89898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82.61373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3052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309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MEDIWADA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KASIPURAM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905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0.92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17.90172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82.61259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3052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310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MEDIWADA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KASIPURAM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905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0.21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17.90189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82.61377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3052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311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MEDIWADA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KASIPURAM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905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OF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0.56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17.90388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82.61388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3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238092" y="571480"/>
            <a:ext cx="4572000" cy="431091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5" name="Picture 3"/>
          <p:cNvPicPr>
            <a:picLocks noChangeAspect="1" noChangeArrowheads="1"/>
          </p:cNvPicPr>
          <p:nvPr/>
        </p:nvPicPr>
        <p:blipFill>
          <a:blip r:embed="rId3"/>
          <a:srcRect r="11458"/>
          <a:stretch>
            <a:fillRect/>
          </a:stretch>
        </p:blipFill>
        <p:spPr bwMode="auto">
          <a:xfrm>
            <a:off x="4953000" y="571480"/>
            <a:ext cx="4714908" cy="434126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6" name="Table 5"/>
          <p:cNvGraphicFramePr>
            <a:graphicFrameLocks noGrp="1"/>
          </p:cNvGraphicFramePr>
          <p:nvPr/>
        </p:nvGraphicFramePr>
        <p:xfrm>
          <a:off x="166654" y="5286389"/>
          <a:ext cx="9572691" cy="1224666"/>
        </p:xfrm>
        <a:graphic>
          <a:graphicData uri="http://schemas.openxmlformats.org/drawingml/2006/table">
            <a:tbl>
              <a:tblPr/>
              <a:tblGrid>
                <a:gridCol w="239852"/>
                <a:gridCol w="788088"/>
                <a:gridCol w="848050"/>
                <a:gridCol w="848050"/>
                <a:gridCol w="822352"/>
                <a:gridCol w="1027940"/>
                <a:gridCol w="299816"/>
                <a:gridCol w="548235"/>
                <a:gridCol w="608198"/>
                <a:gridCol w="462573"/>
                <a:gridCol w="430450"/>
                <a:gridCol w="488271"/>
                <a:gridCol w="1550477"/>
                <a:gridCol w="610339"/>
              </a:tblGrid>
              <a:tr h="116133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SNO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Division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Range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Section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Beat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Block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Comp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Class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Change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Area Ha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Latitude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Longitude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VSS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Sanctuary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</a:tr>
              <a:tr h="183052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306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MEDIWADA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KASIPURAM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905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MDF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1.05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17.89782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82.60661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3052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307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MEDIWADA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KASIPURAM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905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MDF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2.05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17.89915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82.60988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3052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308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MEDIWADA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KASIPURAM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905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NF - SF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Positive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0.58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17.89898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82.61373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3052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309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MEDIWADA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KASIPURAM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905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0.92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17.90172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82.61259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3052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310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MEDIWADA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KASIPURAM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905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0.21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17.90189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82.61377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3052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311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MEDIWADA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KASIPURAM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905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OF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0.56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17.90388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82.61388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3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5714" name="Picture 2"/>
          <p:cNvPicPr>
            <a:picLocks noChangeAspect="1" noChangeArrowheads="1"/>
          </p:cNvPicPr>
          <p:nvPr/>
        </p:nvPicPr>
        <p:blipFill>
          <a:blip r:embed="rId2"/>
          <a:srcRect t="12899" b="11547"/>
          <a:stretch>
            <a:fillRect/>
          </a:stretch>
        </p:blipFill>
        <p:spPr bwMode="auto">
          <a:xfrm>
            <a:off x="238092" y="1785926"/>
            <a:ext cx="4505325" cy="292895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115715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167314" y="1785926"/>
            <a:ext cx="4457700" cy="29241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238092" y="5143512"/>
          <a:ext cx="9501253" cy="357190"/>
        </p:xfrm>
        <a:graphic>
          <a:graphicData uri="http://schemas.openxmlformats.org/drawingml/2006/table">
            <a:tbl>
              <a:tblPr/>
              <a:tblGrid>
                <a:gridCol w="238062"/>
                <a:gridCol w="782206"/>
                <a:gridCol w="841722"/>
                <a:gridCol w="841722"/>
                <a:gridCol w="816215"/>
                <a:gridCol w="1020269"/>
                <a:gridCol w="297579"/>
                <a:gridCol w="544144"/>
                <a:gridCol w="603659"/>
                <a:gridCol w="459121"/>
                <a:gridCol w="427237"/>
                <a:gridCol w="484627"/>
                <a:gridCol w="1538906"/>
                <a:gridCol w="605784"/>
              </a:tblGrid>
              <a:tr h="138649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SNO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Division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Range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Section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Beat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Block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Comp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Class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Change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Area Ha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Latitude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Longitude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VSS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Sanctuary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</a:tr>
              <a:tr h="218541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312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MEDIWADA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KASIPURAM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905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NF - SF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Positive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0.73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17.90636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82.62281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3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6738" name="Picture 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1309662" y="1785926"/>
            <a:ext cx="3600450" cy="2828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116739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095876" y="1785926"/>
            <a:ext cx="3933825" cy="2828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166654" y="5143513"/>
          <a:ext cx="9501253" cy="301187"/>
        </p:xfrm>
        <a:graphic>
          <a:graphicData uri="http://schemas.openxmlformats.org/drawingml/2006/table">
            <a:tbl>
              <a:tblPr/>
              <a:tblGrid>
                <a:gridCol w="238062"/>
                <a:gridCol w="782206"/>
                <a:gridCol w="841722"/>
                <a:gridCol w="841722"/>
                <a:gridCol w="816215"/>
                <a:gridCol w="1020269"/>
                <a:gridCol w="297579"/>
                <a:gridCol w="544144"/>
                <a:gridCol w="603659"/>
                <a:gridCol w="459121"/>
                <a:gridCol w="427237"/>
                <a:gridCol w="484627"/>
                <a:gridCol w="1538906"/>
                <a:gridCol w="605784"/>
              </a:tblGrid>
              <a:tr h="110919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SNO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Division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Range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Section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Beat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Block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Comp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Class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Change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Area Ha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Latitude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Longitude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VSS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Sanctuary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</a:tr>
              <a:tr h="174833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313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MEDIWADA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KASIPURAM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905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NF - SF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Positive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0.44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17.89749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82.62997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3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7762" name="Picture 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595282" y="1643050"/>
            <a:ext cx="4438650" cy="34004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117763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167314" y="1643050"/>
            <a:ext cx="4343400" cy="33337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166654" y="5500702"/>
          <a:ext cx="9572691" cy="357190"/>
        </p:xfrm>
        <a:graphic>
          <a:graphicData uri="http://schemas.openxmlformats.org/drawingml/2006/table">
            <a:tbl>
              <a:tblPr/>
              <a:tblGrid>
                <a:gridCol w="239852"/>
                <a:gridCol w="788088"/>
                <a:gridCol w="848050"/>
                <a:gridCol w="848050"/>
                <a:gridCol w="822352"/>
                <a:gridCol w="1027940"/>
                <a:gridCol w="299816"/>
                <a:gridCol w="548235"/>
                <a:gridCol w="608198"/>
                <a:gridCol w="462573"/>
                <a:gridCol w="430450"/>
                <a:gridCol w="488271"/>
                <a:gridCol w="1550477"/>
                <a:gridCol w="610339"/>
              </a:tblGrid>
              <a:tr h="138649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SNO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Division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Range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Section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Beat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Block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Comp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Class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Change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Area Ha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Latitude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Longitude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VSS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Sanctuary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</a:tr>
              <a:tr h="218541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314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MEDIWADA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KASIPURAM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905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0.57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17.89435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82.62057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3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8786" name="Picture 2"/>
          <p:cNvPicPr>
            <a:picLocks noChangeAspect="1" noChangeArrowheads="1"/>
          </p:cNvPicPr>
          <p:nvPr/>
        </p:nvPicPr>
        <p:blipFill>
          <a:blip r:embed="rId2"/>
          <a:srcRect t="7076"/>
          <a:stretch>
            <a:fillRect/>
          </a:stretch>
        </p:blipFill>
        <p:spPr bwMode="auto">
          <a:xfrm>
            <a:off x="666720" y="1357298"/>
            <a:ext cx="4071966" cy="32151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118787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595942" y="1357298"/>
            <a:ext cx="3929090" cy="323110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166654" y="5500702"/>
          <a:ext cx="9572691" cy="357190"/>
        </p:xfrm>
        <a:graphic>
          <a:graphicData uri="http://schemas.openxmlformats.org/drawingml/2006/table">
            <a:tbl>
              <a:tblPr/>
              <a:tblGrid>
                <a:gridCol w="239852"/>
                <a:gridCol w="788088"/>
                <a:gridCol w="848050"/>
                <a:gridCol w="848050"/>
                <a:gridCol w="822352"/>
                <a:gridCol w="1027940"/>
                <a:gridCol w="299816"/>
                <a:gridCol w="548235"/>
                <a:gridCol w="608198"/>
                <a:gridCol w="462573"/>
                <a:gridCol w="430450"/>
                <a:gridCol w="488271"/>
                <a:gridCol w="1550477"/>
                <a:gridCol w="610339"/>
              </a:tblGrid>
              <a:tr h="138649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SNO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Division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Range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Section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Beat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Block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Comp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Class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Change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Area Ha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Latitude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Longitude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VSS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Sanctuary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</a:tr>
              <a:tr h="218541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315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MEDIWADA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KASIPURAM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906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1.20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17.89601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82.60421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3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9810" name="Picture 2"/>
          <p:cNvPicPr>
            <a:picLocks noChangeAspect="1" noChangeArrowheads="1"/>
          </p:cNvPicPr>
          <p:nvPr/>
        </p:nvPicPr>
        <p:blipFill>
          <a:blip r:embed="rId2"/>
          <a:srcRect t="4886"/>
          <a:stretch>
            <a:fillRect/>
          </a:stretch>
        </p:blipFill>
        <p:spPr bwMode="auto">
          <a:xfrm>
            <a:off x="1095348" y="1643050"/>
            <a:ext cx="3743325" cy="27812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119811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095876" y="1643050"/>
            <a:ext cx="3724275" cy="27146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166653" y="4929199"/>
          <a:ext cx="9501255" cy="363071"/>
        </p:xfrm>
        <a:graphic>
          <a:graphicData uri="http://schemas.openxmlformats.org/drawingml/2006/table">
            <a:tbl>
              <a:tblPr/>
              <a:tblGrid>
                <a:gridCol w="238062"/>
                <a:gridCol w="782207"/>
                <a:gridCol w="841721"/>
                <a:gridCol w="841721"/>
                <a:gridCol w="816215"/>
                <a:gridCol w="1020268"/>
                <a:gridCol w="297579"/>
                <a:gridCol w="544145"/>
                <a:gridCol w="603660"/>
                <a:gridCol w="459120"/>
                <a:gridCol w="427238"/>
                <a:gridCol w="484628"/>
                <a:gridCol w="1538906"/>
                <a:gridCol w="605785"/>
              </a:tblGrid>
              <a:tr h="120472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SNO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Division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Range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Section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Beat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Block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Comp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Class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Change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Area Ha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Latitude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Longitude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VSS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Sanctuary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</a:tr>
              <a:tr h="236717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316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MEDIWADA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KASIPURAM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906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0.49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17.89185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82.60169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3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0834" name="Picture 2"/>
          <p:cNvPicPr>
            <a:picLocks noChangeAspect="1" noChangeArrowheads="1"/>
          </p:cNvPicPr>
          <p:nvPr/>
        </p:nvPicPr>
        <p:blipFill>
          <a:blip r:embed="rId2"/>
          <a:srcRect t="5495" r="5701" b="6593"/>
          <a:stretch>
            <a:fillRect/>
          </a:stretch>
        </p:blipFill>
        <p:spPr bwMode="auto">
          <a:xfrm>
            <a:off x="952472" y="2000240"/>
            <a:ext cx="3071834" cy="228601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120835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167314" y="1928802"/>
            <a:ext cx="3114675" cy="23241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166654" y="4643447"/>
          <a:ext cx="9501253" cy="301187"/>
        </p:xfrm>
        <a:graphic>
          <a:graphicData uri="http://schemas.openxmlformats.org/drawingml/2006/table">
            <a:tbl>
              <a:tblPr/>
              <a:tblGrid>
                <a:gridCol w="238062"/>
                <a:gridCol w="782206"/>
                <a:gridCol w="841722"/>
                <a:gridCol w="841722"/>
                <a:gridCol w="816215"/>
                <a:gridCol w="1020269"/>
                <a:gridCol w="297579"/>
                <a:gridCol w="544144"/>
                <a:gridCol w="603659"/>
                <a:gridCol w="459121"/>
                <a:gridCol w="427237"/>
                <a:gridCol w="484627"/>
                <a:gridCol w="1538906"/>
                <a:gridCol w="605784"/>
              </a:tblGrid>
              <a:tr h="110919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SNO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Division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Range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Section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Beat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Block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Comp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Class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Change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Area Ha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Latitude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Longitude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VSS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Sanctuary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</a:tr>
              <a:tr h="174833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317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MEDIWADA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KASIPURAM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906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1.06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17.88982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82.59356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3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1858" name="Picture 2"/>
          <p:cNvPicPr>
            <a:picLocks noChangeAspect="1" noChangeArrowheads="1"/>
          </p:cNvPicPr>
          <p:nvPr/>
        </p:nvPicPr>
        <p:blipFill>
          <a:blip r:embed="rId2"/>
          <a:srcRect l="4261" r="6249" b="8536"/>
          <a:stretch>
            <a:fillRect/>
          </a:stretch>
        </p:blipFill>
        <p:spPr bwMode="auto">
          <a:xfrm>
            <a:off x="1452538" y="1714488"/>
            <a:ext cx="3000396" cy="21431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121859" name="Picture 3"/>
          <p:cNvPicPr>
            <a:picLocks noChangeAspect="1" noChangeArrowheads="1"/>
          </p:cNvPicPr>
          <p:nvPr/>
        </p:nvPicPr>
        <p:blipFill>
          <a:blip r:embed="rId3"/>
          <a:srcRect t="9110"/>
          <a:stretch>
            <a:fillRect/>
          </a:stretch>
        </p:blipFill>
        <p:spPr bwMode="auto">
          <a:xfrm>
            <a:off x="5453066" y="1714488"/>
            <a:ext cx="3048000" cy="213836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238092" y="4214819"/>
          <a:ext cx="9429818" cy="301187"/>
        </p:xfrm>
        <a:graphic>
          <a:graphicData uri="http://schemas.openxmlformats.org/drawingml/2006/table">
            <a:tbl>
              <a:tblPr/>
              <a:tblGrid>
                <a:gridCol w="236272"/>
                <a:gridCol w="776325"/>
                <a:gridCol w="835393"/>
                <a:gridCol w="835393"/>
                <a:gridCol w="810078"/>
                <a:gridCol w="1012598"/>
                <a:gridCol w="295342"/>
                <a:gridCol w="540053"/>
                <a:gridCol w="599121"/>
                <a:gridCol w="455669"/>
                <a:gridCol w="424025"/>
                <a:gridCol w="480984"/>
                <a:gridCol w="1527335"/>
                <a:gridCol w="601230"/>
              </a:tblGrid>
              <a:tr h="110919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SNO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Division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Range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Section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Beat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Block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Comp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Class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Change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Area Ha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Latitude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Longitude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VSS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Sanctuary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</a:tr>
              <a:tr h="174833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318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MEDIWADA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KASIPURAM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906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NF - SF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Positive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1.06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17.89022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82.59619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3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2882" name="Picture 2"/>
          <p:cNvPicPr>
            <a:picLocks noChangeAspect="1" noChangeArrowheads="1"/>
          </p:cNvPicPr>
          <p:nvPr/>
        </p:nvPicPr>
        <p:blipFill>
          <a:blip r:embed="rId2"/>
          <a:srcRect r="3947" b="12508"/>
          <a:stretch>
            <a:fillRect/>
          </a:stretch>
        </p:blipFill>
        <p:spPr bwMode="auto">
          <a:xfrm>
            <a:off x="238092" y="1571612"/>
            <a:ext cx="4572000" cy="257176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122883" name="Picture 3"/>
          <p:cNvPicPr>
            <a:picLocks noChangeAspect="1" noChangeArrowheads="1"/>
          </p:cNvPicPr>
          <p:nvPr/>
        </p:nvPicPr>
        <p:blipFill>
          <a:blip r:embed="rId3"/>
          <a:srcRect l="6399"/>
          <a:stretch>
            <a:fillRect/>
          </a:stretch>
        </p:blipFill>
        <p:spPr bwMode="auto">
          <a:xfrm>
            <a:off x="4881562" y="1571612"/>
            <a:ext cx="4572000" cy="252564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166654" y="4643446"/>
          <a:ext cx="9644130" cy="571504"/>
        </p:xfrm>
        <a:graphic>
          <a:graphicData uri="http://schemas.openxmlformats.org/drawingml/2006/table">
            <a:tbl>
              <a:tblPr/>
              <a:tblGrid>
                <a:gridCol w="241642"/>
                <a:gridCol w="793969"/>
                <a:gridCol w="854379"/>
                <a:gridCol w="854379"/>
                <a:gridCol w="828489"/>
                <a:gridCol w="1035611"/>
                <a:gridCol w="302054"/>
                <a:gridCol w="552327"/>
                <a:gridCol w="612737"/>
                <a:gridCol w="466025"/>
                <a:gridCol w="433662"/>
                <a:gridCol w="491915"/>
                <a:gridCol w="1562047"/>
                <a:gridCol w="614894"/>
              </a:tblGrid>
              <a:tr h="137630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SNO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Division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Range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Section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Beat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Block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Comp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Class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Change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Area Ha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Latitude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Longitude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VSS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Sanctuary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</a:tr>
              <a:tr h="216937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319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MEDIWADA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KASIPURAM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906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NF - SF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Positive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0.31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17.89579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82.59200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16937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320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MEDIWADA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KASIPURAM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906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OF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0.39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17.89557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82.59096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881034" y="1000108"/>
            <a:ext cx="3532187" cy="47894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5" name="Picture 3"/>
          <p:cNvPicPr>
            <a:picLocks noChangeAspect="1" noChangeArrowheads="1"/>
          </p:cNvPicPr>
          <p:nvPr/>
        </p:nvPicPr>
        <p:blipFill>
          <a:blip r:embed="rId3"/>
          <a:srcRect b="7144"/>
          <a:stretch>
            <a:fillRect/>
          </a:stretch>
        </p:blipFill>
        <p:spPr bwMode="auto">
          <a:xfrm>
            <a:off x="5167314" y="1000108"/>
            <a:ext cx="3497263" cy="478634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6" name="Table 5"/>
          <p:cNvGraphicFramePr>
            <a:graphicFrameLocks noGrp="1"/>
          </p:cNvGraphicFramePr>
          <p:nvPr/>
        </p:nvGraphicFramePr>
        <p:xfrm>
          <a:off x="166654" y="5929330"/>
          <a:ext cx="9501253" cy="716031"/>
        </p:xfrm>
        <a:graphic>
          <a:graphicData uri="http://schemas.openxmlformats.org/drawingml/2006/table">
            <a:tbl>
              <a:tblPr/>
              <a:tblGrid>
                <a:gridCol w="238062"/>
                <a:gridCol w="782206"/>
                <a:gridCol w="841722"/>
                <a:gridCol w="841722"/>
                <a:gridCol w="816215"/>
                <a:gridCol w="1020269"/>
                <a:gridCol w="297579"/>
                <a:gridCol w="544144"/>
                <a:gridCol w="603659"/>
                <a:gridCol w="459121"/>
                <a:gridCol w="427237"/>
                <a:gridCol w="484627"/>
                <a:gridCol w="1538906"/>
                <a:gridCol w="605784"/>
              </a:tblGrid>
              <a:tr h="124702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SNO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Division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Range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Section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Beat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Block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Comp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Class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Change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Area Ha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Latitude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Longitude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VSS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Sanctuary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</a:tr>
              <a:tr h="196559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31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KONAM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857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OF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0.09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18.02623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82.75859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Chilakalagondi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96559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32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KONAM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857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0.22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18.02727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82.75834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Chilakalagondi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96559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33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KONAM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857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NF - SF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Positive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0.12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18.02698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82.75785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Chilakalagondi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3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/>
          <p:cNvPicPr>
            <a:picLocks noChangeAspect="1" noChangeArrowheads="1"/>
          </p:cNvPicPr>
          <p:nvPr/>
        </p:nvPicPr>
        <p:blipFill>
          <a:blip r:embed="rId2"/>
          <a:srcRect r="3947" b="12508"/>
          <a:stretch>
            <a:fillRect/>
          </a:stretch>
        </p:blipFill>
        <p:spPr bwMode="auto">
          <a:xfrm>
            <a:off x="238092" y="1571612"/>
            <a:ext cx="4572000" cy="257176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5" name="Picture 3"/>
          <p:cNvPicPr>
            <a:picLocks noChangeAspect="1" noChangeArrowheads="1"/>
          </p:cNvPicPr>
          <p:nvPr/>
        </p:nvPicPr>
        <p:blipFill>
          <a:blip r:embed="rId3"/>
          <a:srcRect l="6399"/>
          <a:stretch>
            <a:fillRect/>
          </a:stretch>
        </p:blipFill>
        <p:spPr bwMode="auto">
          <a:xfrm>
            <a:off x="4881562" y="1571612"/>
            <a:ext cx="4572000" cy="252564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6" name="Table 5"/>
          <p:cNvGraphicFramePr>
            <a:graphicFrameLocks noGrp="1"/>
          </p:cNvGraphicFramePr>
          <p:nvPr/>
        </p:nvGraphicFramePr>
        <p:xfrm>
          <a:off x="166654" y="4643446"/>
          <a:ext cx="9644130" cy="571504"/>
        </p:xfrm>
        <a:graphic>
          <a:graphicData uri="http://schemas.openxmlformats.org/drawingml/2006/table">
            <a:tbl>
              <a:tblPr/>
              <a:tblGrid>
                <a:gridCol w="241642"/>
                <a:gridCol w="793969"/>
                <a:gridCol w="854379"/>
                <a:gridCol w="854379"/>
                <a:gridCol w="828489"/>
                <a:gridCol w="1035611"/>
                <a:gridCol w="302054"/>
                <a:gridCol w="552327"/>
                <a:gridCol w="612737"/>
                <a:gridCol w="466025"/>
                <a:gridCol w="433662"/>
                <a:gridCol w="491915"/>
                <a:gridCol w="1562047"/>
                <a:gridCol w="614894"/>
              </a:tblGrid>
              <a:tr h="137630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SNO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Division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Range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Section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Beat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Block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Comp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Class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Change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Area Ha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Latitude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Longitude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VSS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Sanctuary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</a:tr>
              <a:tr h="216937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319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MEDIWADA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KASIPURAM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906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NF - SF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Positive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0.31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17.89579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82.59200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16937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320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MEDIWADA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KASIPURAM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906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OF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0.39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17.89557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82.59096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3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3907" name="Picture 3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881034" y="2285992"/>
            <a:ext cx="3724275" cy="17811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123908" name="Picture 4"/>
          <p:cNvPicPr>
            <a:picLocks noChangeAspect="1" noChangeArrowheads="1"/>
          </p:cNvPicPr>
          <p:nvPr/>
        </p:nvPicPr>
        <p:blipFill>
          <a:blip r:embed="rId3"/>
          <a:srcRect l="3695" t="7317"/>
          <a:stretch>
            <a:fillRect/>
          </a:stretch>
        </p:blipFill>
        <p:spPr bwMode="auto">
          <a:xfrm>
            <a:off x="5310190" y="2285992"/>
            <a:ext cx="3724274" cy="180974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166654" y="4500570"/>
          <a:ext cx="9572691" cy="357190"/>
        </p:xfrm>
        <a:graphic>
          <a:graphicData uri="http://schemas.openxmlformats.org/drawingml/2006/table">
            <a:tbl>
              <a:tblPr/>
              <a:tblGrid>
                <a:gridCol w="239852"/>
                <a:gridCol w="788088"/>
                <a:gridCol w="848050"/>
                <a:gridCol w="848050"/>
                <a:gridCol w="822352"/>
                <a:gridCol w="1027940"/>
                <a:gridCol w="299816"/>
                <a:gridCol w="548235"/>
                <a:gridCol w="608198"/>
                <a:gridCol w="462573"/>
                <a:gridCol w="430450"/>
                <a:gridCol w="488271"/>
                <a:gridCol w="1550477"/>
                <a:gridCol w="610339"/>
              </a:tblGrid>
              <a:tr h="138649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SNO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Division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Range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Section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Beat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Block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Comp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Class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Change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Area Ha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Latitude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Longitude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VSS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Sanctuary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</a:tr>
              <a:tr h="218541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321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MEDIWADA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KASIPURAM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906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OF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0.14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17.90297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82.59313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3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4930" name="Picture 2"/>
          <p:cNvPicPr>
            <a:picLocks noChangeAspect="1" noChangeArrowheads="1"/>
          </p:cNvPicPr>
          <p:nvPr/>
        </p:nvPicPr>
        <p:blipFill>
          <a:blip r:embed="rId2"/>
          <a:srcRect r="14456"/>
          <a:stretch>
            <a:fillRect/>
          </a:stretch>
        </p:blipFill>
        <p:spPr bwMode="auto">
          <a:xfrm>
            <a:off x="952472" y="1857364"/>
            <a:ext cx="3071834" cy="2438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124931" name="Picture 3"/>
          <p:cNvPicPr>
            <a:picLocks noChangeAspect="1" noChangeArrowheads="1"/>
          </p:cNvPicPr>
          <p:nvPr/>
        </p:nvPicPr>
        <p:blipFill>
          <a:blip r:embed="rId3"/>
          <a:srcRect l="4298"/>
          <a:stretch>
            <a:fillRect/>
          </a:stretch>
        </p:blipFill>
        <p:spPr bwMode="auto">
          <a:xfrm>
            <a:off x="5310190" y="1928802"/>
            <a:ext cx="3181349" cy="24193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166654" y="4786322"/>
          <a:ext cx="9572691" cy="357190"/>
        </p:xfrm>
        <a:graphic>
          <a:graphicData uri="http://schemas.openxmlformats.org/drawingml/2006/table">
            <a:tbl>
              <a:tblPr/>
              <a:tblGrid>
                <a:gridCol w="239852"/>
                <a:gridCol w="788088"/>
                <a:gridCol w="848050"/>
                <a:gridCol w="848050"/>
                <a:gridCol w="822352"/>
                <a:gridCol w="1027940"/>
                <a:gridCol w="299816"/>
                <a:gridCol w="548235"/>
                <a:gridCol w="608198"/>
                <a:gridCol w="462573"/>
                <a:gridCol w="430450"/>
                <a:gridCol w="488271"/>
                <a:gridCol w="1550477"/>
                <a:gridCol w="610339"/>
              </a:tblGrid>
              <a:tr h="138649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SNO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Division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Range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Section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Beat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Block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Comp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Class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Change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Area Ha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Latitude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Longitude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VSS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Sanctuary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</a:tr>
              <a:tr h="218541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322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MEDIWADA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KASIPURAM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906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OF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0.29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17.90171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82.59145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3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5954" name="Picture 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1238224" y="1857364"/>
            <a:ext cx="3276600" cy="26289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125955" name="Picture 3"/>
          <p:cNvPicPr>
            <a:picLocks noChangeAspect="1" noChangeArrowheads="1"/>
          </p:cNvPicPr>
          <p:nvPr/>
        </p:nvPicPr>
        <p:blipFill>
          <a:blip r:embed="rId3"/>
          <a:srcRect t="7143" b="4761"/>
          <a:stretch>
            <a:fillRect/>
          </a:stretch>
        </p:blipFill>
        <p:spPr bwMode="auto">
          <a:xfrm>
            <a:off x="5095876" y="1785926"/>
            <a:ext cx="3276600" cy="26432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95216" y="4929198"/>
          <a:ext cx="9572691" cy="357190"/>
        </p:xfrm>
        <a:graphic>
          <a:graphicData uri="http://schemas.openxmlformats.org/drawingml/2006/table">
            <a:tbl>
              <a:tblPr/>
              <a:tblGrid>
                <a:gridCol w="239852"/>
                <a:gridCol w="788088"/>
                <a:gridCol w="848050"/>
                <a:gridCol w="848050"/>
                <a:gridCol w="822352"/>
                <a:gridCol w="1027940"/>
                <a:gridCol w="299816"/>
                <a:gridCol w="548235"/>
                <a:gridCol w="608198"/>
                <a:gridCol w="462573"/>
                <a:gridCol w="430450"/>
                <a:gridCol w="488271"/>
                <a:gridCol w="1550477"/>
                <a:gridCol w="610339"/>
              </a:tblGrid>
              <a:tr h="138649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SNO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Division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Range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Section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Beat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Block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Comp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Class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Change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Area Ha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Latitude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Longitude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VSS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Sanctuary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</a:tr>
              <a:tr h="218541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323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MEDIWADA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KASIPURAM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908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0.48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17.90460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82.55622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3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6978" name="Picture 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238092" y="1285860"/>
            <a:ext cx="4572000" cy="32948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126979" name="Picture 3"/>
          <p:cNvPicPr>
            <a:picLocks noChangeAspect="1" noChangeArrowheads="1"/>
          </p:cNvPicPr>
          <p:nvPr/>
        </p:nvPicPr>
        <p:blipFill>
          <a:blip r:embed="rId3"/>
          <a:srcRect r="8675" b="2901"/>
          <a:stretch>
            <a:fillRect/>
          </a:stretch>
        </p:blipFill>
        <p:spPr bwMode="auto">
          <a:xfrm>
            <a:off x="4953000" y="1285860"/>
            <a:ext cx="4572000" cy="33147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95216" y="5000636"/>
          <a:ext cx="9572691" cy="505994"/>
        </p:xfrm>
        <a:graphic>
          <a:graphicData uri="http://schemas.openxmlformats.org/drawingml/2006/table">
            <a:tbl>
              <a:tblPr/>
              <a:tblGrid>
                <a:gridCol w="239852"/>
                <a:gridCol w="788088"/>
                <a:gridCol w="848050"/>
                <a:gridCol w="848050"/>
                <a:gridCol w="822352"/>
                <a:gridCol w="1027940"/>
                <a:gridCol w="299816"/>
                <a:gridCol w="548235"/>
                <a:gridCol w="608198"/>
                <a:gridCol w="462573"/>
                <a:gridCol w="430450"/>
                <a:gridCol w="488271"/>
                <a:gridCol w="1550477"/>
                <a:gridCol w="610339"/>
              </a:tblGrid>
              <a:tr h="120427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 dirty="0">
                          <a:solidFill>
                            <a:srgbClr val="FFFFFF"/>
                          </a:solidFill>
                          <a:latin typeface="Calibri"/>
                        </a:rPr>
                        <a:t>SNO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Division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Range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Section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Beat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 dirty="0">
                          <a:solidFill>
                            <a:srgbClr val="FFFFFF"/>
                          </a:solidFill>
                          <a:latin typeface="Calibri"/>
                        </a:rPr>
                        <a:t>Block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Comp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Class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Change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Area Ha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Latitude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Longitude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VSS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Sanctuary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</a:tr>
              <a:tr h="189820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324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MEDIWADA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KASIPURAM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909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MDF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0.47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17.91066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82.57437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9820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325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MEDIWADA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KASIPURAM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909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OF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0.23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17.91110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82.57296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3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238092" y="1285860"/>
            <a:ext cx="4572000" cy="32948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5" name="Picture 3"/>
          <p:cNvPicPr>
            <a:picLocks noChangeAspect="1" noChangeArrowheads="1"/>
          </p:cNvPicPr>
          <p:nvPr/>
        </p:nvPicPr>
        <p:blipFill>
          <a:blip r:embed="rId3"/>
          <a:srcRect r="8675" b="2901"/>
          <a:stretch>
            <a:fillRect/>
          </a:stretch>
        </p:blipFill>
        <p:spPr bwMode="auto">
          <a:xfrm>
            <a:off x="4953000" y="1285860"/>
            <a:ext cx="4572000" cy="33147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6" name="Table 5"/>
          <p:cNvGraphicFramePr>
            <a:graphicFrameLocks noGrp="1"/>
          </p:cNvGraphicFramePr>
          <p:nvPr/>
        </p:nvGraphicFramePr>
        <p:xfrm>
          <a:off x="95216" y="5000636"/>
          <a:ext cx="9572691" cy="505994"/>
        </p:xfrm>
        <a:graphic>
          <a:graphicData uri="http://schemas.openxmlformats.org/drawingml/2006/table">
            <a:tbl>
              <a:tblPr/>
              <a:tblGrid>
                <a:gridCol w="239852"/>
                <a:gridCol w="788088"/>
                <a:gridCol w="848050"/>
                <a:gridCol w="848050"/>
                <a:gridCol w="822352"/>
                <a:gridCol w="1027940"/>
                <a:gridCol w="299816"/>
                <a:gridCol w="548235"/>
                <a:gridCol w="608198"/>
                <a:gridCol w="462573"/>
                <a:gridCol w="430450"/>
                <a:gridCol w="488271"/>
                <a:gridCol w="1550477"/>
                <a:gridCol w="610339"/>
              </a:tblGrid>
              <a:tr h="120427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 dirty="0">
                          <a:solidFill>
                            <a:srgbClr val="FFFFFF"/>
                          </a:solidFill>
                          <a:latin typeface="Calibri"/>
                        </a:rPr>
                        <a:t>SNO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Division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Range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Section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Beat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 dirty="0">
                          <a:solidFill>
                            <a:srgbClr val="FFFFFF"/>
                          </a:solidFill>
                          <a:latin typeface="Calibri"/>
                        </a:rPr>
                        <a:t>Block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Comp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Class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Change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Area Ha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Latitude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Longitude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VSS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Sanctuary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</a:tr>
              <a:tr h="189820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324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MEDIWADA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KASIPURAM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909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MDF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0.47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17.91066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82.57437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9820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325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MEDIWADA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KASIPURAM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909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OF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0.23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17.91110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82.57296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3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8002" name="Picture 2"/>
          <p:cNvPicPr>
            <a:picLocks noChangeAspect="1" noChangeArrowheads="1"/>
          </p:cNvPicPr>
          <p:nvPr/>
        </p:nvPicPr>
        <p:blipFill>
          <a:blip r:embed="rId2"/>
          <a:srcRect l="6303" t="3516" r="5462"/>
          <a:stretch>
            <a:fillRect/>
          </a:stretch>
        </p:blipFill>
        <p:spPr bwMode="auto">
          <a:xfrm>
            <a:off x="1238224" y="714356"/>
            <a:ext cx="2332292" cy="4572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128003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738818" y="714356"/>
            <a:ext cx="2300654" cy="4572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238092" y="5643578"/>
          <a:ext cx="9501255" cy="581930"/>
        </p:xfrm>
        <a:graphic>
          <a:graphicData uri="http://schemas.openxmlformats.org/drawingml/2006/table">
            <a:tbl>
              <a:tblPr/>
              <a:tblGrid>
                <a:gridCol w="238062"/>
                <a:gridCol w="782207"/>
                <a:gridCol w="841721"/>
                <a:gridCol w="841721"/>
                <a:gridCol w="816215"/>
                <a:gridCol w="1020268"/>
                <a:gridCol w="297579"/>
                <a:gridCol w="544145"/>
                <a:gridCol w="603660"/>
                <a:gridCol w="459120"/>
                <a:gridCol w="427238"/>
                <a:gridCol w="484628"/>
                <a:gridCol w="1538906"/>
                <a:gridCol w="605785"/>
              </a:tblGrid>
              <a:tr h="115928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SNO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Division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Range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Section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Beat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Block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Comp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Class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Change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Area Ha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Latitude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Longitude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VSS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Sanctuary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</a:tr>
              <a:tr h="227788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326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MEDIWADA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KASIPURAM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909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OF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0.60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17.91145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82.59186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27788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327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MEDIWADA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KASIPURAM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909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OF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0.37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17.91312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82.59186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3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/>
          <p:cNvPicPr>
            <a:picLocks noChangeAspect="1" noChangeArrowheads="1"/>
          </p:cNvPicPr>
          <p:nvPr/>
        </p:nvPicPr>
        <p:blipFill>
          <a:blip r:embed="rId2"/>
          <a:srcRect l="6303" t="3516" r="5462"/>
          <a:stretch>
            <a:fillRect/>
          </a:stretch>
        </p:blipFill>
        <p:spPr bwMode="auto">
          <a:xfrm>
            <a:off x="1238224" y="857232"/>
            <a:ext cx="2332292" cy="4572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5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738818" y="857232"/>
            <a:ext cx="2300654" cy="4572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6" name="Table 5"/>
          <p:cNvGraphicFramePr>
            <a:graphicFrameLocks noGrp="1"/>
          </p:cNvGraphicFramePr>
          <p:nvPr/>
        </p:nvGraphicFramePr>
        <p:xfrm>
          <a:off x="238092" y="5643578"/>
          <a:ext cx="9501255" cy="581930"/>
        </p:xfrm>
        <a:graphic>
          <a:graphicData uri="http://schemas.openxmlformats.org/drawingml/2006/table">
            <a:tbl>
              <a:tblPr/>
              <a:tblGrid>
                <a:gridCol w="238062"/>
                <a:gridCol w="782207"/>
                <a:gridCol w="841721"/>
                <a:gridCol w="841721"/>
                <a:gridCol w="816215"/>
                <a:gridCol w="1020268"/>
                <a:gridCol w="297579"/>
                <a:gridCol w="544145"/>
                <a:gridCol w="603660"/>
                <a:gridCol w="459120"/>
                <a:gridCol w="427238"/>
                <a:gridCol w="484628"/>
                <a:gridCol w="1538906"/>
                <a:gridCol w="605785"/>
              </a:tblGrid>
              <a:tr h="115928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SNO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Division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Range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Section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Beat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Block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Comp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Class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Change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Area Ha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Latitude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Longitude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VSS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Sanctuary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</a:tr>
              <a:tr h="227788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326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MEDIWADA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KASIPURAM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909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OF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0.60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17.91145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82.59186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27788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327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MEDIWADA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KASIPURAM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909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OF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0.37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17.91312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82.59186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3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9026" name="Picture 2"/>
          <p:cNvPicPr>
            <a:picLocks noChangeAspect="1" noChangeArrowheads="1"/>
          </p:cNvPicPr>
          <p:nvPr/>
        </p:nvPicPr>
        <p:blipFill>
          <a:blip r:embed="rId2"/>
          <a:srcRect t="3934" r="4458"/>
          <a:stretch>
            <a:fillRect/>
          </a:stretch>
        </p:blipFill>
        <p:spPr bwMode="auto">
          <a:xfrm>
            <a:off x="952472" y="714356"/>
            <a:ext cx="3744159" cy="4572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129027" name="Picture 3"/>
          <p:cNvPicPr>
            <a:picLocks noChangeAspect="1" noChangeArrowheads="1"/>
          </p:cNvPicPr>
          <p:nvPr/>
        </p:nvPicPr>
        <p:blipFill>
          <a:blip r:embed="rId3"/>
          <a:srcRect l="6211" b="2631"/>
          <a:stretch>
            <a:fillRect/>
          </a:stretch>
        </p:blipFill>
        <p:spPr bwMode="auto">
          <a:xfrm>
            <a:off x="4953000" y="714356"/>
            <a:ext cx="3731713" cy="4572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166654" y="5572140"/>
          <a:ext cx="9572691" cy="716031"/>
        </p:xfrm>
        <a:graphic>
          <a:graphicData uri="http://schemas.openxmlformats.org/drawingml/2006/table">
            <a:tbl>
              <a:tblPr/>
              <a:tblGrid>
                <a:gridCol w="239852"/>
                <a:gridCol w="788088"/>
                <a:gridCol w="848050"/>
                <a:gridCol w="848050"/>
                <a:gridCol w="822352"/>
                <a:gridCol w="1027940"/>
                <a:gridCol w="299816"/>
                <a:gridCol w="548235"/>
                <a:gridCol w="608198"/>
                <a:gridCol w="462573"/>
                <a:gridCol w="430450"/>
                <a:gridCol w="488271"/>
                <a:gridCol w="1550477"/>
                <a:gridCol w="610339"/>
              </a:tblGrid>
              <a:tr h="124702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 dirty="0">
                          <a:solidFill>
                            <a:srgbClr val="FFFFFF"/>
                          </a:solidFill>
                          <a:latin typeface="Calibri"/>
                        </a:rPr>
                        <a:t>SNO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Division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Range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Section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Beat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Block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Comp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Class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Change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Area Ha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 dirty="0">
                          <a:solidFill>
                            <a:srgbClr val="FFFFFF"/>
                          </a:solidFill>
                          <a:latin typeface="Calibri"/>
                        </a:rPr>
                        <a:t>Latitude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Longitude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VSS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Sanctuary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</a:tr>
              <a:tr h="196559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328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MEDIWADA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KASIPURAM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910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OF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0.22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17.90169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82.60027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96559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329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MEDIWADA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KASIPURAM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910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MDF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0.33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17.90432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82.60171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96559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330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MEDIWADA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KASIPURAM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910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MDF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0.11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17.90374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82.60050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3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/>
          <p:cNvPicPr>
            <a:picLocks noChangeAspect="1" noChangeArrowheads="1"/>
          </p:cNvPicPr>
          <p:nvPr/>
        </p:nvPicPr>
        <p:blipFill>
          <a:blip r:embed="rId2"/>
          <a:srcRect t="3934" r="4458"/>
          <a:stretch>
            <a:fillRect/>
          </a:stretch>
        </p:blipFill>
        <p:spPr bwMode="auto">
          <a:xfrm>
            <a:off x="952472" y="785794"/>
            <a:ext cx="3744159" cy="4572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5" name="Picture 3"/>
          <p:cNvPicPr>
            <a:picLocks noChangeAspect="1" noChangeArrowheads="1"/>
          </p:cNvPicPr>
          <p:nvPr/>
        </p:nvPicPr>
        <p:blipFill>
          <a:blip r:embed="rId3"/>
          <a:srcRect l="6211" b="2631"/>
          <a:stretch>
            <a:fillRect/>
          </a:stretch>
        </p:blipFill>
        <p:spPr bwMode="auto">
          <a:xfrm>
            <a:off x="4953000" y="785794"/>
            <a:ext cx="3731713" cy="4572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6" name="Table 5"/>
          <p:cNvGraphicFramePr>
            <a:graphicFrameLocks noGrp="1"/>
          </p:cNvGraphicFramePr>
          <p:nvPr/>
        </p:nvGraphicFramePr>
        <p:xfrm>
          <a:off x="166654" y="5572140"/>
          <a:ext cx="9572691" cy="716031"/>
        </p:xfrm>
        <a:graphic>
          <a:graphicData uri="http://schemas.openxmlformats.org/drawingml/2006/table">
            <a:tbl>
              <a:tblPr/>
              <a:tblGrid>
                <a:gridCol w="239852"/>
                <a:gridCol w="788088"/>
                <a:gridCol w="848050"/>
                <a:gridCol w="848050"/>
                <a:gridCol w="822352"/>
                <a:gridCol w="1027940"/>
                <a:gridCol w="299816"/>
                <a:gridCol w="548235"/>
                <a:gridCol w="608198"/>
                <a:gridCol w="462573"/>
                <a:gridCol w="430450"/>
                <a:gridCol w="488271"/>
                <a:gridCol w="1550477"/>
                <a:gridCol w="610339"/>
              </a:tblGrid>
              <a:tr h="124702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 dirty="0">
                          <a:solidFill>
                            <a:srgbClr val="FFFFFF"/>
                          </a:solidFill>
                          <a:latin typeface="Calibri"/>
                        </a:rPr>
                        <a:t>SNO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Division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Range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Section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Beat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Block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Comp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Class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Change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Area Ha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 dirty="0">
                          <a:solidFill>
                            <a:srgbClr val="FFFFFF"/>
                          </a:solidFill>
                          <a:latin typeface="Calibri"/>
                        </a:rPr>
                        <a:t>Latitude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Longitude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VSS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Sanctuary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</a:tr>
              <a:tr h="196559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328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MEDIWADA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KASIPURAM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910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OF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0.22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17.90169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82.60027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96559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329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MEDIWADA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KASIPURAM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910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MDF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0.33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17.90432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82.60171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96559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330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MEDIWADA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KASIPURAM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910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MDF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0.11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17.90374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82.60050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881034" y="1000108"/>
            <a:ext cx="3532187" cy="47894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5" name="Picture 3"/>
          <p:cNvPicPr>
            <a:picLocks noChangeAspect="1" noChangeArrowheads="1"/>
          </p:cNvPicPr>
          <p:nvPr/>
        </p:nvPicPr>
        <p:blipFill>
          <a:blip r:embed="rId3"/>
          <a:srcRect b="7144"/>
          <a:stretch>
            <a:fillRect/>
          </a:stretch>
        </p:blipFill>
        <p:spPr bwMode="auto">
          <a:xfrm>
            <a:off x="5167314" y="1000108"/>
            <a:ext cx="3497263" cy="478634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6" name="Table 5"/>
          <p:cNvGraphicFramePr>
            <a:graphicFrameLocks noGrp="1"/>
          </p:cNvGraphicFramePr>
          <p:nvPr/>
        </p:nvGraphicFramePr>
        <p:xfrm>
          <a:off x="166654" y="5929330"/>
          <a:ext cx="9501253" cy="716031"/>
        </p:xfrm>
        <a:graphic>
          <a:graphicData uri="http://schemas.openxmlformats.org/drawingml/2006/table">
            <a:tbl>
              <a:tblPr/>
              <a:tblGrid>
                <a:gridCol w="238062"/>
                <a:gridCol w="782206"/>
                <a:gridCol w="841722"/>
                <a:gridCol w="841722"/>
                <a:gridCol w="816215"/>
                <a:gridCol w="1020269"/>
                <a:gridCol w="297579"/>
                <a:gridCol w="544144"/>
                <a:gridCol w="603659"/>
                <a:gridCol w="459121"/>
                <a:gridCol w="427237"/>
                <a:gridCol w="484627"/>
                <a:gridCol w="1538906"/>
                <a:gridCol w="605784"/>
              </a:tblGrid>
              <a:tr h="124702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SNO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Division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Range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Section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Beat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Block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Comp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Class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Change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Area Ha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Latitude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Longitude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VSS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Sanctuary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</a:tr>
              <a:tr h="196559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31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KONAM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857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OF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0.09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18.02623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82.75859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Chilakalagondi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96559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32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KONAM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857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0.22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18.02727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82.75834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Chilakalagondi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96559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33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KONAM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857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NF - SF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Positive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0.12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18.02698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82.75785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Chilakalagondi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3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/>
          <p:cNvPicPr>
            <a:picLocks noChangeAspect="1" noChangeArrowheads="1"/>
          </p:cNvPicPr>
          <p:nvPr/>
        </p:nvPicPr>
        <p:blipFill>
          <a:blip r:embed="rId2"/>
          <a:srcRect t="3934" r="4458"/>
          <a:stretch>
            <a:fillRect/>
          </a:stretch>
        </p:blipFill>
        <p:spPr bwMode="auto">
          <a:xfrm>
            <a:off x="952472" y="857232"/>
            <a:ext cx="3744159" cy="4572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5" name="Picture 3"/>
          <p:cNvPicPr>
            <a:picLocks noChangeAspect="1" noChangeArrowheads="1"/>
          </p:cNvPicPr>
          <p:nvPr/>
        </p:nvPicPr>
        <p:blipFill>
          <a:blip r:embed="rId3"/>
          <a:srcRect l="6211" b="2631"/>
          <a:stretch>
            <a:fillRect/>
          </a:stretch>
        </p:blipFill>
        <p:spPr bwMode="auto">
          <a:xfrm>
            <a:off x="4953000" y="857232"/>
            <a:ext cx="3731713" cy="4572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6" name="Table 5"/>
          <p:cNvGraphicFramePr>
            <a:graphicFrameLocks noGrp="1"/>
          </p:cNvGraphicFramePr>
          <p:nvPr/>
        </p:nvGraphicFramePr>
        <p:xfrm>
          <a:off x="166654" y="5572140"/>
          <a:ext cx="9572691" cy="716031"/>
        </p:xfrm>
        <a:graphic>
          <a:graphicData uri="http://schemas.openxmlformats.org/drawingml/2006/table">
            <a:tbl>
              <a:tblPr/>
              <a:tblGrid>
                <a:gridCol w="239852"/>
                <a:gridCol w="788088"/>
                <a:gridCol w="848050"/>
                <a:gridCol w="848050"/>
                <a:gridCol w="822352"/>
                <a:gridCol w="1027940"/>
                <a:gridCol w="299816"/>
                <a:gridCol w="548235"/>
                <a:gridCol w="608198"/>
                <a:gridCol w="462573"/>
                <a:gridCol w="430450"/>
                <a:gridCol w="488271"/>
                <a:gridCol w="1550477"/>
                <a:gridCol w="610339"/>
              </a:tblGrid>
              <a:tr h="124702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 dirty="0">
                          <a:solidFill>
                            <a:srgbClr val="FFFFFF"/>
                          </a:solidFill>
                          <a:latin typeface="Calibri"/>
                        </a:rPr>
                        <a:t>SNO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Division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Range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Section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Beat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Block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Comp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Class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Change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Area Ha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 dirty="0">
                          <a:solidFill>
                            <a:srgbClr val="FFFFFF"/>
                          </a:solidFill>
                          <a:latin typeface="Calibri"/>
                        </a:rPr>
                        <a:t>Latitude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Longitude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VSS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Sanctuary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</a:tr>
              <a:tr h="196559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328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MEDIWADA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KASIPURAM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910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OF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0.22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17.90169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82.60027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96559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329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MEDIWADA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KASIPURAM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910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MDF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0.33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17.90432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82.60171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96559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330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MEDIWADA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KASIPURAM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910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MDF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0.11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17.90374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82.60050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3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0050" name="Picture 2"/>
          <p:cNvPicPr>
            <a:picLocks noChangeAspect="1" noChangeArrowheads="1"/>
          </p:cNvPicPr>
          <p:nvPr/>
        </p:nvPicPr>
        <p:blipFill>
          <a:blip r:embed="rId2"/>
          <a:srcRect t="2055" b="13698"/>
          <a:stretch>
            <a:fillRect/>
          </a:stretch>
        </p:blipFill>
        <p:spPr bwMode="auto">
          <a:xfrm>
            <a:off x="309530" y="1714488"/>
            <a:ext cx="4572000" cy="269329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130051" name="Picture 3"/>
          <p:cNvPicPr>
            <a:picLocks noChangeAspect="1" noChangeArrowheads="1"/>
          </p:cNvPicPr>
          <p:nvPr/>
        </p:nvPicPr>
        <p:blipFill>
          <a:blip r:embed="rId3"/>
          <a:srcRect r="2416"/>
          <a:stretch>
            <a:fillRect/>
          </a:stretch>
        </p:blipFill>
        <p:spPr bwMode="auto">
          <a:xfrm>
            <a:off x="5024438" y="1714488"/>
            <a:ext cx="4572000" cy="268222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166654" y="4857760"/>
          <a:ext cx="9501253" cy="357190"/>
        </p:xfrm>
        <a:graphic>
          <a:graphicData uri="http://schemas.openxmlformats.org/drawingml/2006/table">
            <a:tbl>
              <a:tblPr/>
              <a:tblGrid>
                <a:gridCol w="238062"/>
                <a:gridCol w="782206"/>
                <a:gridCol w="841722"/>
                <a:gridCol w="841722"/>
                <a:gridCol w="816215"/>
                <a:gridCol w="1020269"/>
                <a:gridCol w="297579"/>
                <a:gridCol w="544144"/>
                <a:gridCol w="603659"/>
                <a:gridCol w="459121"/>
                <a:gridCol w="427237"/>
                <a:gridCol w="484627"/>
                <a:gridCol w="1538906"/>
                <a:gridCol w="605784"/>
              </a:tblGrid>
              <a:tr h="138649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SNO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Division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Range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Section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Beat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Block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Comp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Class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Change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Area Ha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Latitude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Longitude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VSS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Sanctuary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</a:tr>
              <a:tr h="218541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331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MEDIWADA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KASIPURAM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910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MDF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0.65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17.91036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82.59707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3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1074" name="Picture 2"/>
          <p:cNvPicPr>
            <a:picLocks noChangeAspect="1" noChangeArrowheads="1"/>
          </p:cNvPicPr>
          <p:nvPr/>
        </p:nvPicPr>
        <p:blipFill>
          <a:blip r:embed="rId2"/>
          <a:srcRect l="5448" b="3716"/>
          <a:stretch>
            <a:fillRect/>
          </a:stretch>
        </p:blipFill>
        <p:spPr bwMode="auto">
          <a:xfrm>
            <a:off x="952472" y="1643050"/>
            <a:ext cx="3719511" cy="27146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131075" name="Picture 3"/>
          <p:cNvPicPr>
            <a:picLocks noChangeAspect="1" noChangeArrowheads="1"/>
          </p:cNvPicPr>
          <p:nvPr/>
        </p:nvPicPr>
        <p:blipFill>
          <a:blip r:embed="rId3"/>
          <a:srcRect r="2573"/>
          <a:stretch>
            <a:fillRect/>
          </a:stretch>
        </p:blipFill>
        <p:spPr bwMode="auto">
          <a:xfrm>
            <a:off x="5024438" y="1643050"/>
            <a:ext cx="3786214" cy="26479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166654" y="4786323"/>
          <a:ext cx="9429818" cy="301187"/>
        </p:xfrm>
        <a:graphic>
          <a:graphicData uri="http://schemas.openxmlformats.org/drawingml/2006/table">
            <a:tbl>
              <a:tblPr/>
              <a:tblGrid>
                <a:gridCol w="236272"/>
                <a:gridCol w="776325"/>
                <a:gridCol w="835393"/>
                <a:gridCol w="835393"/>
                <a:gridCol w="810078"/>
                <a:gridCol w="1012598"/>
                <a:gridCol w="295342"/>
                <a:gridCol w="540053"/>
                <a:gridCol w="599121"/>
                <a:gridCol w="455669"/>
                <a:gridCol w="424025"/>
                <a:gridCol w="480984"/>
                <a:gridCol w="1527335"/>
                <a:gridCol w="601230"/>
              </a:tblGrid>
              <a:tr h="110919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SNO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Division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Range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Section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Beat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Block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Comp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Class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Change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Area Ha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Latitude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Longitude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VSS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Sanctuary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</a:tr>
              <a:tr h="174833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332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MEDIWADA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KASIPURAM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910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OF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0.23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17.93242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82.59599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3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2098" name="Picture 2"/>
          <p:cNvPicPr>
            <a:picLocks noChangeAspect="1" noChangeArrowheads="1"/>
          </p:cNvPicPr>
          <p:nvPr/>
        </p:nvPicPr>
        <p:blipFill>
          <a:blip r:embed="rId2"/>
          <a:srcRect l="11278" t="4951" r="7894" b="8415"/>
          <a:stretch>
            <a:fillRect/>
          </a:stretch>
        </p:blipFill>
        <p:spPr bwMode="auto">
          <a:xfrm>
            <a:off x="1309662" y="1857364"/>
            <a:ext cx="3071834" cy="250033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132099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524504" y="1857364"/>
            <a:ext cx="3057525" cy="24669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238092" y="4714885"/>
          <a:ext cx="9501255" cy="363071"/>
        </p:xfrm>
        <a:graphic>
          <a:graphicData uri="http://schemas.openxmlformats.org/drawingml/2006/table">
            <a:tbl>
              <a:tblPr/>
              <a:tblGrid>
                <a:gridCol w="238062"/>
                <a:gridCol w="782207"/>
                <a:gridCol w="841721"/>
                <a:gridCol w="841721"/>
                <a:gridCol w="816215"/>
                <a:gridCol w="1020268"/>
                <a:gridCol w="297579"/>
                <a:gridCol w="544145"/>
                <a:gridCol w="603660"/>
                <a:gridCol w="459120"/>
                <a:gridCol w="427238"/>
                <a:gridCol w="484628"/>
                <a:gridCol w="1538906"/>
                <a:gridCol w="605785"/>
              </a:tblGrid>
              <a:tr h="120472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SNO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Division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Range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Section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Beat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Block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Comp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Class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Change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Area Ha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Latitude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Longitude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VSS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Sanctuary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</a:tr>
              <a:tr h="236717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333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MEDIWADA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KASIPURAM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911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OF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0.25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17.92713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82.60508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3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3122" name="Picture 2"/>
          <p:cNvPicPr>
            <a:picLocks noChangeAspect="1" noChangeArrowheads="1"/>
          </p:cNvPicPr>
          <p:nvPr/>
        </p:nvPicPr>
        <p:blipFill>
          <a:blip r:embed="rId2"/>
          <a:srcRect l="4106" r="8302" b="9340"/>
          <a:stretch>
            <a:fillRect/>
          </a:stretch>
        </p:blipFill>
        <p:spPr bwMode="auto">
          <a:xfrm>
            <a:off x="238092" y="1428736"/>
            <a:ext cx="4572032" cy="314327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133123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167314" y="1428736"/>
            <a:ext cx="4562475" cy="31623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166654" y="5072074"/>
          <a:ext cx="9572691" cy="505994"/>
        </p:xfrm>
        <a:graphic>
          <a:graphicData uri="http://schemas.openxmlformats.org/drawingml/2006/table">
            <a:tbl>
              <a:tblPr/>
              <a:tblGrid>
                <a:gridCol w="239852"/>
                <a:gridCol w="788088"/>
                <a:gridCol w="848050"/>
                <a:gridCol w="848050"/>
                <a:gridCol w="822352"/>
                <a:gridCol w="1027940"/>
                <a:gridCol w="299816"/>
                <a:gridCol w="548235"/>
                <a:gridCol w="608198"/>
                <a:gridCol w="462573"/>
                <a:gridCol w="430450"/>
                <a:gridCol w="488271"/>
                <a:gridCol w="1550477"/>
                <a:gridCol w="610339"/>
              </a:tblGrid>
              <a:tr h="120427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SNO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Division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Range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Section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Beat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Block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Comp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Class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Change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Area Ha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Latitude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Longitude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VSS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Sanctuary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</a:tr>
              <a:tr h="189820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334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MEDIWADA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KASIPURAM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911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NF - SF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Positive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0.55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17.92453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82.61280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9820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335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MEDIWADA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KASIPURAM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911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NF - SF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Positive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0.08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17.92405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82.61360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3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/>
          <p:cNvPicPr>
            <a:picLocks noChangeAspect="1" noChangeArrowheads="1"/>
          </p:cNvPicPr>
          <p:nvPr/>
        </p:nvPicPr>
        <p:blipFill>
          <a:blip r:embed="rId2"/>
          <a:srcRect l="4106" r="8302" b="9340"/>
          <a:stretch>
            <a:fillRect/>
          </a:stretch>
        </p:blipFill>
        <p:spPr bwMode="auto">
          <a:xfrm>
            <a:off x="238092" y="1428736"/>
            <a:ext cx="4572032" cy="314327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5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167314" y="1428736"/>
            <a:ext cx="4562475" cy="31623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6" name="Table 5"/>
          <p:cNvGraphicFramePr>
            <a:graphicFrameLocks noGrp="1"/>
          </p:cNvGraphicFramePr>
          <p:nvPr/>
        </p:nvGraphicFramePr>
        <p:xfrm>
          <a:off x="166654" y="5072074"/>
          <a:ext cx="9572691" cy="505994"/>
        </p:xfrm>
        <a:graphic>
          <a:graphicData uri="http://schemas.openxmlformats.org/drawingml/2006/table">
            <a:tbl>
              <a:tblPr/>
              <a:tblGrid>
                <a:gridCol w="239852"/>
                <a:gridCol w="788088"/>
                <a:gridCol w="848050"/>
                <a:gridCol w="848050"/>
                <a:gridCol w="822352"/>
                <a:gridCol w="1027940"/>
                <a:gridCol w="299816"/>
                <a:gridCol w="548235"/>
                <a:gridCol w="608198"/>
                <a:gridCol w="462573"/>
                <a:gridCol w="430450"/>
                <a:gridCol w="488271"/>
                <a:gridCol w="1550477"/>
                <a:gridCol w="610339"/>
              </a:tblGrid>
              <a:tr h="120427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SNO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Division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Range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Section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Beat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Block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Comp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Class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Change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Area Ha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Latitude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Longitude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VSS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Sanctuary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</a:tr>
              <a:tr h="189820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334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MEDIWADA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KASIPURAM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911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NF - SF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Positive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0.55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17.92453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82.61280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9820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335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MEDIWADA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KASIPURAM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911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NF - SF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Positive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0.08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17.92405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82.61360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3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4146" name="Picture 2"/>
          <p:cNvPicPr>
            <a:picLocks noChangeAspect="1" noChangeArrowheads="1"/>
          </p:cNvPicPr>
          <p:nvPr/>
        </p:nvPicPr>
        <p:blipFill>
          <a:blip r:embed="rId2"/>
          <a:srcRect r="6745"/>
          <a:stretch>
            <a:fillRect/>
          </a:stretch>
        </p:blipFill>
        <p:spPr bwMode="auto">
          <a:xfrm>
            <a:off x="738158" y="1500174"/>
            <a:ext cx="3357586" cy="19716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134147" name="Picture 3"/>
          <p:cNvPicPr>
            <a:picLocks noChangeAspect="1" noChangeArrowheads="1"/>
          </p:cNvPicPr>
          <p:nvPr/>
        </p:nvPicPr>
        <p:blipFill>
          <a:blip r:embed="rId3"/>
          <a:srcRect t="6818"/>
          <a:stretch>
            <a:fillRect/>
          </a:stretch>
        </p:blipFill>
        <p:spPr bwMode="auto">
          <a:xfrm>
            <a:off x="5024438" y="1428736"/>
            <a:ext cx="3562350" cy="195262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166654" y="4000505"/>
          <a:ext cx="9501253" cy="301187"/>
        </p:xfrm>
        <a:graphic>
          <a:graphicData uri="http://schemas.openxmlformats.org/drawingml/2006/table">
            <a:tbl>
              <a:tblPr/>
              <a:tblGrid>
                <a:gridCol w="238062"/>
                <a:gridCol w="782206"/>
                <a:gridCol w="841722"/>
                <a:gridCol w="841722"/>
                <a:gridCol w="816215"/>
                <a:gridCol w="1020269"/>
                <a:gridCol w="297579"/>
                <a:gridCol w="544144"/>
                <a:gridCol w="603659"/>
                <a:gridCol w="459121"/>
                <a:gridCol w="427237"/>
                <a:gridCol w="484627"/>
                <a:gridCol w="1538906"/>
                <a:gridCol w="605784"/>
              </a:tblGrid>
              <a:tr h="110919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SNO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Division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Range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Section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Beat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Block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Comp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Class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Change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Area Ha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Latitude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Longitude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VSS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Sanctuary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</a:tr>
              <a:tr h="174833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336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MEDIWADA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KASIPURAM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913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0.25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17.92056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82.62647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3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5170" name="Picture 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1238224" y="2357430"/>
            <a:ext cx="3209925" cy="19621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135171" name="Picture 3"/>
          <p:cNvPicPr>
            <a:picLocks noChangeAspect="1" noChangeArrowheads="1"/>
          </p:cNvPicPr>
          <p:nvPr/>
        </p:nvPicPr>
        <p:blipFill>
          <a:blip r:embed="rId3"/>
          <a:srcRect l="7426" r="10890" b="19322"/>
          <a:stretch>
            <a:fillRect/>
          </a:stretch>
        </p:blipFill>
        <p:spPr bwMode="auto">
          <a:xfrm>
            <a:off x="5738818" y="2285992"/>
            <a:ext cx="3143272" cy="192882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166654" y="4714885"/>
          <a:ext cx="9501253" cy="301187"/>
        </p:xfrm>
        <a:graphic>
          <a:graphicData uri="http://schemas.openxmlformats.org/drawingml/2006/table">
            <a:tbl>
              <a:tblPr/>
              <a:tblGrid>
                <a:gridCol w="238062"/>
                <a:gridCol w="782206"/>
                <a:gridCol w="841722"/>
                <a:gridCol w="841722"/>
                <a:gridCol w="816215"/>
                <a:gridCol w="1020269"/>
                <a:gridCol w="297579"/>
                <a:gridCol w="544144"/>
                <a:gridCol w="603659"/>
                <a:gridCol w="459121"/>
                <a:gridCol w="427237"/>
                <a:gridCol w="484627"/>
                <a:gridCol w="1538906"/>
                <a:gridCol w="605784"/>
              </a:tblGrid>
              <a:tr h="110919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SNO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Division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Range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Section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Beat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Block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Comp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Class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Change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Area Ha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Latitude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Longitude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VSS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Sanctuary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</a:tr>
              <a:tr h="174833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337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MEDIWADA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KASIPURAM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913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OF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0.47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17.91418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82.62974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3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6194" name="Picture 2"/>
          <p:cNvPicPr>
            <a:picLocks noChangeAspect="1" noChangeArrowheads="1"/>
          </p:cNvPicPr>
          <p:nvPr/>
        </p:nvPicPr>
        <p:blipFill>
          <a:blip r:embed="rId2"/>
          <a:srcRect l="2373" t="10000"/>
          <a:stretch>
            <a:fillRect/>
          </a:stretch>
        </p:blipFill>
        <p:spPr bwMode="auto">
          <a:xfrm>
            <a:off x="1095348" y="2143116"/>
            <a:ext cx="2938462" cy="192881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136195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595942" y="2143116"/>
            <a:ext cx="2914650" cy="20097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166654" y="4643446"/>
          <a:ext cx="9429818" cy="357190"/>
        </p:xfrm>
        <a:graphic>
          <a:graphicData uri="http://schemas.openxmlformats.org/drawingml/2006/table">
            <a:tbl>
              <a:tblPr/>
              <a:tblGrid>
                <a:gridCol w="236272"/>
                <a:gridCol w="776325"/>
                <a:gridCol w="835393"/>
                <a:gridCol w="835393"/>
                <a:gridCol w="810078"/>
                <a:gridCol w="1012598"/>
                <a:gridCol w="295342"/>
                <a:gridCol w="540053"/>
                <a:gridCol w="599121"/>
                <a:gridCol w="455669"/>
                <a:gridCol w="424025"/>
                <a:gridCol w="480984"/>
                <a:gridCol w="1527335"/>
                <a:gridCol w="601230"/>
              </a:tblGrid>
              <a:tr h="138649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SNO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Division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Range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Section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Beat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Block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Comp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Class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Change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Area Ha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Latitude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Longitude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VSS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Sanctuary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</a:tr>
              <a:tr h="218541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338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MEDIWADA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KASIPURAM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913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OF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0.21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17.91321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82.63254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3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7218" name="Picture 2"/>
          <p:cNvPicPr>
            <a:picLocks noChangeAspect="1" noChangeArrowheads="1"/>
          </p:cNvPicPr>
          <p:nvPr/>
        </p:nvPicPr>
        <p:blipFill>
          <a:blip r:embed="rId2"/>
          <a:srcRect t="16720"/>
          <a:stretch>
            <a:fillRect/>
          </a:stretch>
        </p:blipFill>
        <p:spPr bwMode="auto">
          <a:xfrm>
            <a:off x="523844" y="1714488"/>
            <a:ext cx="4343400" cy="249078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137219" name="Picture 3"/>
          <p:cNvPicPr>
            <a:picLocks noChangeAspect="1" noChangeArrowheads="1"/>
          </p:cNvPicPr>
          <p:nvPr/>
        </p:nvPicPr>
        <p:blipFill>
          <a:blip r:embed="rId3"/>
          <a:srcRect l="1486" r="7920" b="10211"/>
          <a:stretch>
            <a:fillRect/>
          </a:stretch>
        </p:blipFill>
        <p:spPr bwMode="auto">
          <a:xfrm>
            <a:off x="5238752" y="1785926"/>
            <a:ext cx="4357718" cy="242889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166654" y="4572008"/>
          <a:ext cx="9572691" cy="357190"/>
        </p:xfrm>
        <a:graphic>
          <a:graphicData uri="http://schemas.openxmlformats.org/drawingml/2006/table">
            <a:tbl>
              <a:tblPr/>
              <a:tblGrid>
                <a:gridCol w="239852"/>
                <a:gridCol w="788088"/>
                <a:gridCol w="848050"/>
                <a:gridCol w="848050"/>
                <a:gridCol w="822352"/>
                <a:gridCol w="1027940"/>
                <a:gridCol w="299816"/>
                <a:gridCol w="548235"/>
                <a:gridCol w="608198"/>
                <a:gridCol w="462573"/>
                <a:gridCol w="430450"/>
                <a:gridCol w="488271"/>
                <a:gridCol w="1550477"/>
                <a:gridCol w="610339"/>
              </a:tblGrid>
              <a:tr h="138649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SNO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Division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Range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Section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Beat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Block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Comp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Class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Change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Area Ha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Latitude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Longitude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VSS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Sanctuary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</a:tr>
              <a:tr h="218541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339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MEDIWADA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KASIPURAM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914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NF - SF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Positive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0.58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17.90801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82.63583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Picture 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1095348" y="2214554"/>
            <a:ext cx="2686050" cy="16287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1027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453066" y="2214554"/>
            <a:ext cx="2714625" cy="16478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166654" y="4071942"/>
          <a:ext cx="9572691" cy="428628"/>
        </p:xfrm>
        <a:graphic>
          <a:graphicData uri="http://schemas.openxmlformats.org/drawingml/2006/table">
            <a:tbl>
              <a:tblPr/>
              <a:tblGrid>
                <a:gridCol w="239852"/>
                <a:gridCol w="788088"/>
                <a:gridCol w="848050"/>
                <a:gridCol w="848050"/>
                <a:gridCol w="822352"/>
                <a:gridCol w="1027940"/>
                <a:gridCol w="299816"/>
                <a:gridCol w="548235"/>
                <a:gridCol w="608198"/>
                <a:gridCol w="462573"/>
                <a:gridCol w="430450"/>
                <a:gridCol w="488271"/>
                <a:gridCol w="1550477"/>
                <a:gridCol w="610339"/>
              </a:tblGrid>
              <a:tr h="166378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SNO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Division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Range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Section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Beat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Block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Comp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Class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Change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Area Ha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Latitude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Longitude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VSS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Sanctuary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</a:tr>
              <a:tr h="262250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34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KONAM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951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NF - SF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Positive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0.29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18.02255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82.72787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Kummarathom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3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8242" name="Picture 2"/>
          <p:cNvPicPr>
            <a:picLocks noChangeAspect="1" noChangeArrowheads="1"/>
          </p:cNvPicPr>
          <p:nvPr/>
        </p:nvPicPr>
        <p:blipFill>
          <a:blip r:embed="rId2"/>
          <a:srcRect t="7455"/>
          <a:stretch>
            <a:fillRect/>
          </a:stretch>
        </p:blipFill>
        <p:spPr bwMode="auto">
          <a:xfrm>
            <a:off x="595282" y="857232"/>
            <a:ext cx="4200525" cy="44338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138243" name="Picture 3"/>
          <p:cNvPicPr>
            <a:picLocks noChangeAspect="1" noChangeArrowheads="1"/>
          </p:cNvPicPr>
          <p:nvPr/>
        </p:nvPicPr>
        <p:blipFill>
          <a:blip r:embed="rId3"/>
          <a:srcRect b="9532"/>
          <a:stretch>
            <a:fillRect/>
          </a:stretch>
        </p:blipFill>
        <p:spPr bwMode="auto">
          <a:xfrm>
            <a:off x="5238752" y="857232"/>
            <a:ext cx="4048125" cy="442915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166654" y="5572140"/>
          <a:ext cx="9572691" cy="505994"/>
        </p:xfrm>
        <a:graphic>
          <a:graphicData uri="http://schemas.openxmlformats.org/drawingml/2006/table">
            <a:tbl>
              <a:tblPr/>
              <a:tblGrid>
                <a:gridCol w="239852"/>
                <a:gridCol w="788088"/>
                <a:gridCol w="848050"/>
                <a:gridCol w="848050"/>
                <a:gridCol w="822352"/>
                <a:gridCol w="1027940"/>
                <a:gridCol w="299816"/>
                <a:gridCol w="548235"/>
                <a:gridCol w="608198"/>
                <a:gridCol w="462573"/>
                <a:gridCol w="430450"/>
                <a:gridCol w="488271"/>
                <a:gridCol w="1550477"/>
                <a:gridCol w="610339"/>
              </a:tblGrid>
              <a:tr h="120427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SNO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Division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Range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Section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Beat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Block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Comp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Class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Change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Area Ha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Latitude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Longitude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VSS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Sanctuary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</a:tr>
              <a:tr h="189820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340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MEDIWADA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KASIPURAM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914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0.70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17.91049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82.63685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9820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341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MEDIWADA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KASIPURAM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914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NF - SF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Positive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0.38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17.91208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82.63758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3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/>
          <p:cNvPicPr>
            <a:picLocks noChangeAspect="1" noChangeArrowheads="1"/>
          </p:cNvPicPr>
          <p:nvPr/>
        </p:nvPicPr>
        <p:blipFill>
          <a:blip r:embed="rId2"/>
          <a:srcRect t="7455"/>
          <a:stretch>
            <a:fillRect/>
          </a:stretch>
        </p:blipFill>
        <p:spPr bwMode="auto">
          <a:xfrm>
            <a:off x="595282" y="857232"/>
            <a:ext cx="4200525" cy="44338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5" name="Picture 3"/>
          <p:cNvPicPr>
            <a:picLocks noChangeAspect="1" noChangeArrowheads="1"/>
          </p:cNvPicPr>
          <p:nvPr/>
        </p:nvPicPr>
        <p:blipFill>
          <a:blip r:embed="rId3"/>
          <a:srcRect b="9532"/>
          <a:stretch>
            <a:fillRect/>
          </a:stretch>
        </p:blipFill>
        <p:spPr bwMode="auto">
          <a:xfrm>
            <a:off x="5238752" y="857232"/>
            <a:ext cx="4048125" cy="442915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6" name="Table 5"/>
          <p:cNvGraphicFramePr>
            <a:graphicFrameLocks noGrp="1"/>
          </p:cNvGraphicFramePr>
          <p:nvPr/>
        </p:nvGraphicFramePr>
        <p:xfrm>
          <a:off x="166654" y="5572140"/>
          <a:ext cx="9572691" cy="505994"/>
        </p:xfrm>
        <a:graphic>
          <a:graphicData uri="http://schemas.openxmlformats.org/drawingml/2006/table">
            <a:tbl>
              <a:tblPr/>
              <a:tblGrid>
                <a:gridCol w="239852"/>
                <a:gridCol w="788088"/>
                <a:gridCol w="848050"/>
                <a:gridCol w="848050"/>
                <a:gridCol w="822352"/>
                <a:gridCol w="1027940"/>
                <a:gridCol w="299816"/>
                <a:gridCol w="548235"/>
                <a:gridCol w="608198"/>
                <a:gridCol w="462573"/>
                <a:gridCol w="430450"/>
                <a:gridCol w="488271"/>
                <a:gridCol w="1550477"/>
                <a:gridCol w="610339"/>
              </a:tblGrid>
              <a:tr h="120427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SNO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Division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Range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Section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Beat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Block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Comp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Class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Change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Area Ha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Latitude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Longitude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VSS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Sanctuary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</a:tr>
              <a:tr h="189820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340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MEDIWADA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KASIPURAM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914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0.70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17.91049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82.63685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9820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341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MEDIWADA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KASIPURAM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914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NF - SF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Positive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0.38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17.91208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82.63758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3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9266" name="Picture 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523844" y="1571612"/>
            <a:ext cx="3657600" cy="2438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139267" name="Picture 3"/>
          <p:cNvPicPr>
            <a:picLocks noChangeAspect="1" noChangeArrowheads="1"/>
          </p:cNvPicPr>
          <p:nvPr/>
        </p:nvPicPr>
        <p:blipFill>
          <a:blip r:embed="rId3"/>
          <a:srcRect b="5384"/>
          <a:stretch>
            <a:fillRect/>
          </a:stretch>
        </p:blipFill>
        <p:spPr bwMode="auto">
          <a:xfrm>
            <a:off x="5453066" y="1571612"/>
            <a:ext cx="3657600" cy="240324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166654" y="4500570"/>
          <a:ext cx="9572691" cy="357190"/>
        </p:xfrm>
        <a:graphic>
          <a:graphicData uri="http://schemas.openxmlformats.org/drawingml/2006/table">
            <a:tbl>
              <a:tblPr/>
              <a:tblGrid>
                <a:gridCol w="239852"/>
                <a:gridCol w="788088"/>
                <a:gridCol w="848050"/>
                <a:gridCol w="848050"/>
                <a:gridCol w="822352"/>
                <a:gridCol w="1027940"/>
                <a:gridCol w="299816"/>
                <a:gridCol w="548235"/>
                <a:gridCol w="608198"/>
                <a:gridCol w="462573"/>
                <a:gridCol w="430450"/>
                <a:gridCol w="488271"/>
                <a:gridCol w="1550477"/>
                <a:gridCol w="610339"/>
              </a:tblGrid>
              <a:tr h="138649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SNO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Division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Range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Section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Beat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Block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Comp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Class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Change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Area Ha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Latitude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Longitude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VSS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Sanctuary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</a:tr>
              <a:tr h="218541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342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MEDIWADA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KASIPURAM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914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0.78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17.91943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82.63455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3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0290" name="Picture 2"/>
          <p:cNvPicPr>
            <a:picLocks noChangeAspect="1" noChangeArrowheads="1"/>
          </p:cNvPicPr>
          <p:nvPr/>
        </p:nvPicPr>
        <p:blipFill>
          <a:blip r:embed="rId2"/>
          <a:srcRect t="2773" r="3326"/>
          <a:stretch>
            <a:fillRect/>
          </a:stretch>
        </p:blipFill>
        <p:spPr bwMode="auto">
          <a:xfrm>
            <a:off x="452406" y="785794"/>
            <a:ext cx="4041816" cy="4572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140291" name="Picture 3"/>
          <p:cNvPicPr>
            <a:picLocks noChangeAspect="1" noChangeArrowheads="1"/>
          </p:cNvPicPr>
          <p:nvPr/>
        </p:nvPicPr>
        <p:blipFill>
          <a:blip r:embed="rId3"/>
          <a:srcRect l="3131"/>
          <a:stretch>
            <a:fillRect/>
          </a:stretch>
        </p:blipFill>
        <p:spPr bwMode="auto">
          <a:xfrm>
            <a:off x="5024438" y="785794"/>
            <a:ext cx="4010222" cy="4572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166654" y="5715016"/>
          <a:ext cx="9429818" cy="505994"/>
        </p:xfrm>
        <a:graphic>
          <a:graphicData uri="http://schemas.openxmlformats.org/drawingml/2006/table">
            <a:tbl>
              <a:tblPr/>
              <a:tblGrid>
                <a:gridCol w="236272"/>
                <a:gridCol w="776325"/>
                <a:gridCol w="835393"/>
                <a:gridCol w="835393"/>
                <a:gridCol w="810078"/>
                <a:gridCol w="1012598"/>
                <a:gridCol w="295342"/>
                <a:gridCol w="540053"/>
                <a:gridCol w="599121"/>
                <a:gridCol w="455669"/>
                <a:gridCol w="424025"/>
                <a:gridCol w="480984"/>
                <a:gridCol w="1527335"/>
                <a:gridCol w="601230"/>
              </a:tblGrid>
              <a:tr h="120427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SNO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Division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Range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Section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Beat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Block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Comp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Class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Change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Area Ha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Latitude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Longitude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VSS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Sanctuary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</a:tr>
              <a:tr h="189820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343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MEDIWADA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KASIPURAM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914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MDF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0.35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17.92315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82.63843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9820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344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MEDIWADA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KASIPURAM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914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NF - SF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Positive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0.48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17.92435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82.63767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3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/>
          <p:cNvPicPr>
            <a:picLocks noChangeAspect="1" noChangeArrowheads="1"/>
          </p:cNvPicPr>
          <p:nvPr/>
        </p:nvPicPr>
        <p:blipFill>
          <a:blip r:embed="rId2"/>
          <a:srcRect t="2773" r="3326"/>
          <a:stretch>
            <a:fillRect/>
          </a:stretch>
        </p:blipFill>
        <p:spPr bwMode="auto">
          <a:xfrm>
            <a:off x="452406" y="1000108"/>
            <a:ext cx="4041816" cy="4572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5" name="Picture 3"/>
          <p:cNvPicPr>
            <a:picLocks noChangeAspect="1" noChangeArrowheads="1"/>
          </p:cNvPicPr>
          <p:nvPr/>
        </p:nvPicPr>
        <p:blipFill>
          <a:blip r:embed="rId3"/>
          <a:srcRect l="3131"/>
          <a:stretch>
            <a:fillRect/>
          </a:stretch>
        </p:blipFill>
        <p:spPr bwMode="auto">
          <a:xfrm>
            <a:off x="5024438" y="1000108"/>
            <a:ext cx="4010222" cy="4572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6" name="Table 5"/>
          <p:cNvGraphicFramePr>
            <a:graphicFrameLocks noGrp="1"/>
          </p:cNvGraphicFramePr>
          <p:nvPr/>
        </p:nvGraphicFramePr>
        <p:xfrm>
          <a:off x="166654" y="5715016"/>
          <a:ext cx="9429818" cy="505994"/>
        </p:xfrm>
        <a:graphic>
          <a:graphicData uri="http://schemas.openxmlformats.org/drawingml/2006/table">
            <a:tbl>
              <a:tblPr/>
              <a:tblGrid>
                <a:gridCol w="236272"/>
                <a:gridCol w="776325"/>
                <a:gridCol w="835393"/>
                <a:gridCol w="835393"/>
                <a:gridCol w="810078"/>
                <a:gridCol w="1012598"/>
                <a:gridCol w="295342"/>
                <a:gridCol w="540053"/>
                <a:gridCol w="599121"/>
                <a:gridCol w="455669"/>
                <a:gridCol w="424025"/>
                <a:gridCol w="480984"/>
                <a:gridCol w="1527335"/>
                <a:gridCol w="601230"/>
              </a:tblGrid>
              <a:tr h="120427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SNO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Division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Range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Section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Beat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Block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Comp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Class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Change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Area Ha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Latitude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Longitude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VSS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Sanctuary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</a:tr>
              <a:tr h="189820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343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MEDIWADA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KASIPURAM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914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MDF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0.35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17.92315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82.63843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9820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344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MEDIWADA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KASIPURAM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914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NF - SF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Positive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0.48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17.92435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82.63767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3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1314" name="Picture 2"/>
          <p:cNvPicPr>
            <a:picLocks noChangeAspect="1" noChangeArrowheads="1"/>
          </p:cNvPicPr>
          <p:nvPr/>
        </p:nvPicPr>
        <p:blipFill>
          <a:blip r:embed="rId2"/>
          <a:srcRect t="8265" r="5021"/>
          <a:stretch>
            <a:fillRect/>
          </a:stretch>
        </p:blipFill>
        <p:spPr bwMode="auto">
          <a:xfrm>
            <a:off x="666720" y="1785926"/>
            <a:ext cx="4143404" cy="317182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141315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4953000" y="1785926"/>
            <a:ext cx="4143375" cy="32670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166654" y="5286388"/>
          <a:ext cx="9429818" cy="357190"/>
        </p:xfrm>
        <a:graphic>
          <a:graphicData uri="http://schemas.openxmlformats.org/drawingml/2006/table">
            <a:tbl>
              <a:tblPr/>
              <a:tblGrid>
                <a:gridCol w="236272"/>
                <a:gridCol w="776325"/>
                <a:gridCol w="835393"/>
                <a:gridCol w="835393"/>
                <a:gridCol w="810078"/>
                <a:gridCol w="1012598"/>
                <a:gridCol w="295342"/>
                <a:gridCol w="540053"/>
                <a:gridCol w="599121"/>
                <a:gridCol w="455669"/>
                <a:gridCol w="424025"/>
                <a:gridCol w="480984"/>
                <a:gridCol w="1527335"/>
                <a:gridCol w="601230"/>
              </a:tblGrid>
              <a:tr h="138649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SNO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Division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Range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Section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Beat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Block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Comp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Class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Change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Area Ha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Latitude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Longitude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VSS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Sanctuary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</a:tr>
              <a:tr h="218541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345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MEDIWADA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KASIPURAM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915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0.70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17.92919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82.62945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3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2338" name="Picture 2"/>
          <p:cNvPicPr>
            <a:picLocks noChangeAspect="1" noChangeArrowheads="1"/>
          </p:cNvPicPr>
          <p:nvPr/>
        </p:nvPicPr>
        <p:blipFill>
          <a:blip r:embed="rId2"/>
          <a:srcRect t="8865"/>
          <a:stretch>
            <a:fillRect/>
          </a:stretch>
        </p:blipFill>
        <p:spPr bwMode="auto">
          <a:xfrm>
            <a:off x="595282" y="1428736"/>
            <a:ext cx="4124325" cy="36718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142339" name="Picture 3"/>
          <p:cNvPicPr>
            <a:picLocks noChangeAspect="1" noChangeArrowheads="1"/>
          </p:cNvPicPr>
          <p:nvPr/>
        </p:nvPicPr>
        <p:blipFill>
          <a:blip r:embed="rId3"/>
          <a:srcRect b="3225"/>
          <a:stretch>
            <a:fillRect/>
          </a:stretch>
        </p:blipFill>
        <p:spPr bwMode="auto">
          <a:xfrm>
            <a:off x="4881562" y="1428736"/>
            <a:ext cx="4286250" cy="371477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166654" y="5429265"/>
          <a:ext cx="9501253" cy="301187"/>
        </p:xfrm>
        <a:graphic>
          <a:graphicData uri="http://schemas.openxmlformats.org/drawingml/2006/table">
            <a:tbl>
              <a:tblPr/>
              <a:tblGrid>
                <a:gridCol w="238062"/>
                <a:gridCol w="782206"/>
                <a:gridCol w="841722"/>
                <a:gridCol w="841722"/>
                <a:gridCol w="816215"/>
                <a:gridCol w="1020269"/>
                <a:gridCol w="297579"/>
                <a:gridCol w="544144"/>
                <a:gridCol w="603659"/>
                <a:gridCol w="459121"/>
                <a:gridCol w="427237"/>
                <a:gridCol w="484627"/>
                <a:gridCol w="1538906"/>
                <a:gridCol w="605784"/>
              </a:tblGrid>
              <a:tr h="110919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SNO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Division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Range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Section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Beat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Block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Comp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Class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Change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Area Ha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Latitude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Longitude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VSS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Sanctuary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</a:tr>
              <a:tr h="174833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346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MEDIWADA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KASIPURAM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916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0.90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17.94455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82.63630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3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3362" name="Picture 2"/>
          <p:cNvPicPr>
            <a:picLocks noChangeAspect="1" noChangeArrowheads="1"/>
          </p:cNvPicPr>
          <p:nvPr/>
        </p:nvPicPr>
        <p:blipFill>
          <a:blip r:embed="rId2"/>
          <a:srcRect l="10465" t="8696" r="9302"/>
          <a:stretch>
            <a:fillRect/>
          </a:stretch>
        </p:blipFill>
        <p:spPr bwMode="auto">
          <a:xfrm>
            <a:off x="1238224" y="1785926"/>
            <a:ext cx="3286148" cy="300037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143363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4953000" y="1714488"/>
            <a:ext cx="3314700" cy="30099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166654" y="5143512"/>
          <a:ext cx="9501253" cy="357190"/>
        </p:xfrm>
        <a:graphic>
          <a:graphicData uri="http://schemas.openxmlformats.org/drawingml/2006/table">
            <a:tbl>
              <a:tblPr/>
              <a:tblGrid>
                <a:gridCol w="238062"/>
                <a:gridCol w="782206"/>
                <a:gridCol w="841722"/>
                <a:gridCol w="841722"/>
                <a:gridCol w="816215"/>
                <a:gridCol w="1020269"/>
                <a:gridCol w="297579"/>
                <a:gridCol w="544144"/>
                <a:gridCol w="603659"/>
                <a:gridCol w="459121"/>
                <a:gridCol w="427237"/>
                <a:gridCol w="484627"/>
                <a:gridCol w="1538906"/>
                <a:gridCol w="605784"/>
              </a:tblGrid>
              <a:tr h="138649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SNO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Division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Range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Section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Beat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Block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Comp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Class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Change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Area Ha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Latitude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Longitude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VSS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Sanctuary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</a:tr>
              <a:tr h="218541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347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MEDIWADA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KASIPURAM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916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OF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0.53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17.94320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82.63883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3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4386" name="Picture 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523844" y="1285860"/>
            <a:ext cx="4195763" cy="354653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144387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095876" y="1428736"/>
            <a:ext cx="4307361" cy="350520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166654" y="5357827"/>
          <a:ext cx="9572691" cy="301187"/>
        </p:xfrm>
        <a:graphic>
          <a:graphicData uri="http://schemas.openxmlformats.org/drawingml/2006/table">
            <a:tbl>
              <a:tblPr/>
              <a:tblGrid>
                <a:gridCol w="239852"/>
                <a:gridCol w="788088"/>
                <a:gridCol w="848050"/>
                <a:gridCol w="848050"/>
                <a:gridCol w="822352"/>
                <a:gridCol w="1027940"/>
                <a:gridCol w="299816"/>
                <a:gridCol w="548235"/>
                <a:gridCol w="608198"/>
                <a:gridCol w="462573"/>
                <a:gridCol w="430450"/>
                <a:gridCol w="488271"/>
                <a:gridCol w="1550477"/>
                <a:gridCol w="610339"/>
              </a:tblGrid>
              <a:tr h="110919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SNO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Division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Range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Section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Beat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Block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Comp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Class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Change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Area Ha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Latitude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Longitude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VSS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Sanctuary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</a:tr>
              <a:tr h="174833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348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MEDIWADA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KASIPURAM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918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4.55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17.93506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82.64923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6434" name="Picture 2"/>
          <p:cNvPicPr>
            <a:picLocks noChangeAspect="1" noChangeArrowheads="1"/>
          </p:cNvPicPr>
          <p:nvPr/>
        </p:nvPicPr>
        <p:blipFill>
          <a:blip r:embed="rId2"/>
          <a:srcRect l="3589"/>
          <a:stretch>
            <a:fillRect/>
          </a:stretch>
        </p:blipFill>
        <p:spPr bwMode="auto">
          <a:xfrm>
            <a:off x="1023910" y="1428736"/>
            <a:ext cx="3838574" cy="3581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146435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167314" y="1428736"/>
            <a:ext cx="3952875" cy="34861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166654" y="5357826"/>
          <a:ext cx="9501253" cy="357190"/>
        </p:xfrm>
        <a:graphic>
          <a:graphicData uri="http://schemas.openxmlformats.org/drawingml/2006/table">
            <a:tbl>
              <a:tblPr/>
              <a:tblGrid>
                <a:gridCol w="238062"/>
                <a:gridCol w="782206"/>
                <a:gridCol w="841722"/>
                <a:gridCol w="841722"/>
                <a:gridCol w="816215"/>
                <a:gridCol w="1020269"/>
                <a:gridCol w="297579"/>
                <a:gridCol w="544144"/>
                <a:gridCol w="603659"/>
                <a:gridCol w="459121"/>
                <a:gridCol w="427237"/>
                <a:gridCol w="484627"/>
                <a:gridCol w="1538906"/>
                <a:gridCol w="605784"/>
              </a:tblGrid>
              <a:tr h="138649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SNO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Division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Range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Section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Beat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Block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Comp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Class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Change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Area Ha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Latitude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Longitude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VSS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Sanctuary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</a:tr>
              <a:tr h="218541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349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MEDIWADA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KASIPURAM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921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NF - SF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Positive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0.96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17.95839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82.63251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0" name="Picture 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1595414" y="1571612"/>
            <a:ext cx="2352675" cy="2819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2051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953132" y="1571612"/>
            <a:ext cx="2085975" cy="27908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166654" y="4714884"/>
          <a:ext cx="9501253" cy="428628"/>
        </p:xfrm>
        <a:graphic>
          <a:graphicData uri="http://schemas.openxmlformats.org/drawingml/2006/table">
            <a:tbl>
              <a:tblPr/>
              <a:tblGrid>
                <a:gridCol w="238063"/>
                <a:gridCol w="782207"/>
                <a:gridCol w="841722"/>
                <a:gridCol w="841722"/>
                <a:gridCol w="816215"/>
                <a:gridCol w="1020268"/>
                <a:gridCol w="297579"/>
                <a:gridCol w="544144"/>
                <a:gridCol w="603659"/>
                <a:gridCol w="459120"/>
                <a:gridCol w="427237"/>
                <a:gridCol w="484627"/>
                <a:gridCol w="1538906"/>
                <a:gridCol w="605784"/>
              </a:tblGrid>
              <a:tr h="166378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SNO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Division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Range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Section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Beat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Block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Comp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Class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Change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Area Ha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Latitude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Longitude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VSS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Sanctuary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</a:tr>
              <a:tr h="262250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35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KONAM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951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OF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0.62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18.02864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82.72858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3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5410" name="Picture 2"/>
          <p:cNvPicPr>
            <a:picLocks noChangeAspect="1" noChangeArrowheads="1"/>
          </p:cNvPicPr>
          <p:nvPr/>
        </p:nvPicPr>
        <p:blipFill>
          <a:blip r:embed="rId2"/>
          <a:srcRect b="16881"/>
          <a:stretch>
            <a:fillRect/>
          </a:stretch>
        </p:blipFill>
        <p:spPr bwMode="auto">
          <a:xfrm>
            <a:off x="309530" y="1500174"/>
            <a:ext cx="4505325" cy="307183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145411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167314" y="1500174"/>
            <a:ext cx="4400550" cy="30956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166654" y="5072075"/>
          <a:ext cx="9572691" cy="301187"/>
        </p:xfrm>
        <a:graphic>
          <a:graphicData uri="http://schemas.openxmlformats.org/drawingml/2006/table">
            <a:tbl>
              <a:tblPr/>
              <a:tblGrid>
                <a:gridCol w="239852"/>
                <a:gridCol w="788088"/>
                <a:gridCol w="848050"/>
                <a:gridCol w="848050"/>
                <a:gridCol w="822352"/>
                <a:gridCol w="1027940"/>
                <a:gridCol w="299816"/>
                <a:gridCol w="548235"/>
                <a:gridCol w="608198"/>
                <a:gridCol w="462573"/>
                <a:gridCol w="430450"/>
                <a:gridCol w="488271"/>
                <a:gridCol w="1550477"/>
                <a:gridCol w="610339"/>
              </a:tblGrid>
              <a:tr h="110919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SNO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Division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Range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Section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Beat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Block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Comp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Class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Change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Area Ha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Latitude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Longitude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VSS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Sanctuary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</a:tr>
              <a:tr h="174833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350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MEDIWADA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KASIPURAM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930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0.48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17.94220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82.67745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3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7458" name="Picture 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1381100" y="1785926"/>
            <a:ext cx="2381250" cy="2581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147459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024438" y="1785926"/>
            <a:ext cx="2400300" cy="24098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238092" y="4714884"/>
          <a:ext cx="9429818" cy="357190"/>
        </p:xfrm>
        <a:graphic>
          <a:graphicData uri="http://schemas.openxmlformats.org/drawingml/2006/table">
            <a:tbl>
              <a:tblPr/>
              <a:tblGrid>
                <a:gridCol w="236272"/>
                <a:gridCol w="776325"/>
                <a:gridCol w="835393"/>
                <a:gridCol w="835393"/>
                <a:gridCol w="810078"/>
                <a:gridCol w="1012598"/>
                <a:gridCol w="295342"/>
                <a:gridCol w="540053"/>
                <a:gridCol w="599121"/>
                <a:gridCol w="455669"/>
                <a:gridCol w="424025"/>
                <a:gridCol w="480984"/>
                <a:gridCol w="1527335"/>
                <a:gridCol w="601230"/>
              </a:tblGrid>
              <a:tr h="138649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SNO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Division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Range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Section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Beat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Block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Comp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Class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Change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Area Ha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Latitude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Longitude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VSS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Sanctuary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</a:tr>
              <a:tr h="218541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351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MEDIWADA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KINTHALI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884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OF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0.14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17.88693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82.65299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3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8482" name="Picture 2"/>
          <p:cNvPicPr>
            <a:picLocks noChangeAspect="1" noChangeArrowheads="1"/>
          </p:cNvPicPr>
          <p:nvPr/>
        </p:nvPicPr>
        <p:blipFill>
          <a:blip r:embed="rId2"/>
          <a:srcRect r="6249"/>
          <a:stretch>
            <a:fillRect/>
          </a:stretch>
        </p:blipFill>
        <p:spPr bwMode="auto">
          <a:xfrm>
            <a:off x="738158" y="928670"/>
            <a:ext cx="3857652" cy="41624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148483" name="Picture 3"/>
          <p:cNvPicPr>
            <a:picLocks noChangeAspect="1" noChangeArrowheads="1"/>
          </p:cNvPicPr>
          <p:nvPr/>
        </p:nvPicPr>
        <p:blipFill>
          <a:blip r:embed="rId3"/>
          <a:srcRect l="3597"/>
          <a:stretch>
            <a:fillRect/>
          </a:stretch>
        </p:blipFill>
        <p:spPr bwMode="auto">
          <a:xfrm>
            <a:off x="5095876" y="928670"/>
            <a:ext cx="3829049" cy="40671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238092" y="5357827"/>
          <a:ext cx="9429818" cy="866258"/>
        </p:xfrm>
        <a:graphic>
          <a:graphicData uri="http://schemas.openxmlformats.org/drawingml/2006/table">
            <a:tbl>
              <a:tblPr/>
              <a:tblGrid>
                <a:gridCol w="236272"/>
                <a:gridCol w="776325"/>
                <a:gridCol w="835393"/>
                <a:gridCol w="835393"/>
                <a:gridCol w="810078"/>
                <a:gridCol w="1012598"/>
                <a:gridCol w="295342"/>
                <a:gridCol w="540053"/>
                <a:gridCol w="599121"/>
                <a:gridCol w="455669"/>
                <a:gridCol w="424025"/>
                <a:gridCol w="480984"/>
                <a:gridCol w="1527335"/>
                <a:gridCol w="601230"/>
              </a:tblGrid>
              <a:tr h="117353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SNO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Division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Range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Section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Beat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Block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Comp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Class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Change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Area Ha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Latitude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Longitude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VSS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Sanctuary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</a:tr>
              <a:tr h="184976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352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MEDIWADA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KINTHALI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885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MDF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1.06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17.89588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82.67329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Kutikondamma(Kummundanipeta)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4976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353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MEDIWADA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KINTHALI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885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MDF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0.21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17.89715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82.67304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4976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354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MEDIWADA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KINTHALI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885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MDF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1.46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17.89878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82.67162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4976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355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MEDIWADA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KINTHALI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885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MDF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0.12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17.89843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82.67379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3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/>
          <p:cNvPicPr>
            <a:picLocks noChangeAspect="1" noChangeArrowheads="1"/>
          </p:cNvPicPr>
          <p:nvPr/>
        </p:nvPicPr>
        <p:blipFill>
          <a:blip r:embed="rId2"/>
          <a:srcRect r="6249"/>
          <a:stretch>
            <a:fillRect/>
          </a:stretch>
        </p:blipFill>
        <p:spPr bwMode="auto">
          <a:xfrm>
            <a:off x="738158" y="857232"/>
            <a:ext cx="3857652" cy="41624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5" name="Picture 3"/>
          <p:cNvPicPr>
            <a:picLocks noChangeAspect="1" noChangeArrowheads="1"/>
          </p:cNvPicPr>
          <p:nvPr/>
        </p:nvPicPr>
        <p:blipFill>
          <a:blip r:embed="rId3"/>
          <a:srcRect l="3597"/>
          <a:stretch>
            <a:fillRect/>
          </a:stretch>
        </p:blipFill>
        <p:spPr bwMode="auto">
          <a:xfrm>
            <a:off x="5095876" y="857232"/>
            <a:ext cx="3829049" cy="40671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6" name="Table 5"/>
          <p:cNvGraphicFramePr>
            <a:graphicFrameLocks noGrp="1"/>
          </p:cNvGraphicFramePr>
          <p:nvPr/>
        </p:nvGraphicFramePr>
        <p:xfrm>
          <a:off x="238092" y="5357827"/>
          <a:ext cx="9429818" cy="866258"/>
        </p:xfrm>
        <a:graphic>
          <a:graphicData uri="http://schemas.openxmlformats.org/drawingml/2006/table">
            <a:tbl>
              <a:tblPr/>
              <a:tblGrid>
                <a:gridCol w="236272"/>
                <a:gridCol w="776325"/>
                <a:gridCol w="835393"/>
                <a:gridCol w="835393"/>
                <a:gridCol w="810078"/>
                <a:gridCol w="1012598"/>
                <a:gridCol w="295342"/>
                <a:gridCol w="540053"/>
                <a:gridCol w="599121"/>
                <a:gridCol w="455669"/>
                <a:gridCol w="424025"/>
                <a:gridCol w="480984"/>
                <a:gridCol w="1527335"/>
                <a:gridCol w="601230"/>
              </a:tblGrid>
              <a:tr h="117353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SNO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Division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Range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Section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Beat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Block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Comp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Class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Change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Area Ha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Latitude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Longitude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VSS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Sanctuary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</a:tr>
              <a:tr h="184976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352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MEDIWADA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KINTHALI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885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MDF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1.06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17.89588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82.67329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Kutikondamma(Kummundanipeta)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4976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353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MEDIWADA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KINTHALI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885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MDF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0.21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17.89715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82.67304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4976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354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MEDIWADA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KINTHALI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885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MDF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1.46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17.89878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82.67162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4976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355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MEDIWADA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KINTHALI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885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MDF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0.12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17.89843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82.67379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3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/>
          <p:cNvPicPr>
            <a:picLocks noChangeAspect="1" noChangeArrowheads="1"/>
          </p:cNvPicPr>
          <p:nvPr/>
        </p:nvPicPr>
        <p:blipFill>
          <a:blip r:embed="rId2"/>
          <a:srcRect r="6249"/>
          <a:stretch>
            <a:fillRect/>
          </a:stretch>
        </p:blipFill>
        <p:spPr bwMode="auto">
          <a:xfrm>
            <a:off x="738158" y="1000108"/>
            <a:ext cx="3857652" cy="41624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5" name="Picture 3"/>
          <p:cNvPicPr>
            <a:picLocks noChangeAspect="1" noChangeArrowheads="1"/>
          </p:cNvPicPr>
          <p:nvPr/>
        </p:nvPicPr>
        <p:blipFill>
          <a:blip r:embed="rId3"/>
          <a:srcRect l="3597"/>
          <a:stretch>
            <a:fillRect/>
          </a:stretch>
        </p:blipFill>
        <p:spPr bwMode="auto">
          <a:xfrm>
            <a:off x="5095876" y="1000108"/>
            <a:ext cx="3829049" cy="40671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6" name="Table 5"/>
          <p:cNvGraphicFramePr>
            <a:graphicFrameLocks noGrp="1"/>
          </p:cNvGraphicFramePr>
          <p:nvPr/>
        </p:nvGraphicFramePr>
        <p:xfrm>
          <a:off x="238092" y="5357827"/>
          <a:ext cx="9429818" cy="866258"/>
        </p:xfrm>
        <a:graphic>
          <a:graphicData uri="http://schemas.openxmlformats.org/drawingml/2006/table">
            <a:tbl>
              <a:tblPr/>
              <a:tblGrid>
                <a:gridCol w="236272"/>
                <a:gridCol w="776325"/>
                <a:gridCol w="835393"/>
                <a:gridCol w="835393"/>
                <a:gridCol w="810078"/>
                <a:gridCol w="1012598"/>
                <a:gridCol w="295342"/>
                <a:gridCol w="540053"/>
                <a:gridCol w="599121"/>
                <a:gridCol w="455669"/>
                <a:gridCol w="424025"/>
                <a:gridCol w="480984"/>
                <a:gridCol w="1527335"/>
                <a:gridCol w="601230"/>
              </a:tblGrid>
              <a:tr h="117353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SNO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Division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Range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Section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Beat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Block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Comp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Class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Change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Area Ha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Latitude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Longitude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VSS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Sanctuary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</a:tr>
              <a:tr h="184976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352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MEDIWADA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KINTHALI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885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MDF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1.06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17.89588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82.67329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Kutikondamma(Kummundanipeta)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4976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353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MEDIWADA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KINTHALI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885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MDF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0.21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17.89715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82.67304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4976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354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MEDIWADA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KINTHALI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885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MDF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1.46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17.89878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82.67162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4976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355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MEDIWADA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KINTHALI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885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MDF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0.12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17.89843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82.67379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3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/>
          <p:cNvPicPr>
            <a:picLocks noChangeAspect="1" noChangeArrowheads="1"/>
          </p:cNvPicPr>
          <p:nvPr/>
        </p:nvPicPr>
        <p:blipFill>
          <a:blip r:embed="rId2"/>
          <a:srcRect r="6249"/>
          <a:stretch>
            <a:fillRect/>
          </a:stretch>
        </p:blipFill>
        <p:spPr bwMode="auto">
          <a:xfrm>
            <a:off x="738158" y="1285860"/>
            <a:ext cx="3857652" cy="41624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5" name="Picture 3"/>
          <p:cNvPicPr>
            <a:picLocks noChangeAspect="1" noChangeArrowheads="1"/>
          </p:cNvPicPr>
          <p:nvPr/>
        </p:nvPicPr>
        <p:blipFill>
          <a:blip r:embed="rId3"/>
          <a:srcRect l="3597"/>
          <a:stretch>
            <a:fillRect/>
          </a:stretch>
        </p:blipFill>
        <p:spPr bwMode="auto">
          <a:xfrm>
            <a:off x="5095876" y="1285860"/>
            <a:ext cx="3829049" cy="40671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6" name="Table 5"/>
          <p:cNvGraphicFramePr>
            <a:graphicFrameLocks noGrp="1"/>
          </p:cNvGraphicFramePr>
          <p:nvPr/>
        </p:nvGraphicFramePr>
        <p:xfrm>
          <a:off x="238092" y="5634576"/>
          <a:ext cx="9429818" cy="866258"/>
        </p:xfrm>
        <a:graphic>
          <a:graphicData uri="http://schemas.openxmlformats.org/drawingml/2006/table">
            <a:tbl>
              <a:tblPr/>
              <a:tblGrid>
                <a:gridCol w="236272"/>
                <a:gridCol w="776325"/>
                <a:gridCol w="835393"/>
                <a:gridCol w="835393"/>
                <a:gridCol w="810078"/>
                <a:gridCol w="1012598"/>
                <a:gridCol w="295342"/>
                <a:gridCol w="540053"/>
                <a:gridCol w="599121"/>
                <a:gridCol w="455669"/>
                <a:gridCol w="424025"/>
                <a:gridCol w="480984"/>
                <a:gridCol w="1527335"/>
                <a:gridCol w="601230"/>
              </a:tblGrid>
              <a:tr h="117353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SNO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Division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Range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Section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Beat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Block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Comp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Class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Change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Area Ha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Latitude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Longitude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VSS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Sanctuary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</a:tr>
              <a:tr h="184976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352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MEDIWADA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KINTHALI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885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MDF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1.06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17.89588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82.67329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Kutikondamma(Kummundanipeta)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4976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353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MEDIWADA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KINTHALI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885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MDF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0.21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17.89715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82.67304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4976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354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MEDIWADA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KINTHALI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885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MDF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1.46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17.89878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82.67162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4976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355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MEDIWADA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KINTHALI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885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MDF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0.12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17.89843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82.67379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3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9506" name="Picture 2"/>
          <p:cNvPicPr>
            <a:picLocks noChangeAspect="1" noChangeArrowheads="1"/>
          </p:cNvPicPr>
          <p:nvPr/>
        </p:nvPicPr>
        <p:blipFill>
          <a:blip r:embed="rId2"/>
          <a:srcRect l="3763" t="6494" r="2173" b="9090"/>
          <a:stretch>
            <a:fillRect/>
          </a:stretch>
        </p:blipFill>
        <p:spPr bwMode="auto">
          <a:xfrm>
            <a:off x="238092" y="1428736"/>
            <a:ext cx="4572000" cy="316992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149507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4953000" y="1428736"/>
            <a:ext cx="4572000" cy="318407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166654" y="5000636"/>
          <a:ext cx="9572691" cy="716031"/>
        </p:xfrm>
        <a:graphic>
          <a:graphicData uri="http://schemas.openxmlformats.org/drawingml/2006/table">
            <a:tbl>
              <a:tblPr/>
              <a:tblGrid>
                <a:gridCol w="239852"/>
                <a:gridCol w="788088"/>
                <a:gridCol w="848050"/>
                <a:gridCol w="848050"/>
                <a:gridCol w="822352"/>
                <a:gridCol w="1027940"/>
                <a:gridCol w="299816"/>
                <a:gridCol w="548235"/>
                <a:gridCol w="608198"/>
                <a:gridCol w="462573"/>
                <a:gridCol w="430450"/>
                <a:gridCol w="488271"/>
                <a:gridCol w="1550477"/>
                <a:gridCol w="610339"/>
              </a:tblGrid>
              <a:tr h="124702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SNO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Division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Range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Section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Beat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Block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Comp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Class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Change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Area Ha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Latitude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Longitude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VSS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Sanctuary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</a:tr>
              <a:tr h="196559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356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MEDIWADA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KINTHALI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886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OF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0.78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17.88409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82.64980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96559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357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MEDIWADA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KINTHALI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886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OF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0.41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17.88464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82.65063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96559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358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MEDIWADA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KINTHALI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886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0.32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17.88522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82.65170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3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/>
          <p:cNvPicPr>
            <a:picLocks noChangeAspect="1" noChangeArrowheads="1"/>
          </p:cNvPicPr>
          <p:nvPr/>
        </p:nvPicPr>
        <p:blipFill>
          <a:blip r:embed="rId2"/>
          <a:srcRect l="3763" t="6494" r="2173" b="9090"/>
          <a:stretch>
            <a:fillRect/>
          </a:stretch>
        </p:blipFill>
        <p:spPr bwMode="auto">
          <a:xfrm>
            <a:off x="238092" y="1428736"/>
            <a:ext cx="4572000" cy="316992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5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4953000" y="1428736"/>
            <a:ext cx="4572000" cy="318407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6" name="Table 5"/>
          <p:cNvGraphicFramePr>
            <a:graphicFrameLocks noGrp="1"/>
          </p:cNvGraphicFramePr>
          <p:nvPr/>
        </p:nvGraphicFramePr>
        <p:xfrm>
          <a:off x="166654" y="5000636"/>
          <a:ext cx="9572691" cy="716031"/>
        </p:xfrm>
        <a:graphic>
          <a:graphicData uri="http://schemas.openxmlformats.org/drawingml/2006/table">
            <a:tbl>
              <a:tblPr/>
              <a:tblGrid>
                <a:gridCol w="239852"/>
                <a:gridCol w="788088"/>
                <a:gridCol w="848050"/>
                <a:gridCol w="848050"/>
                <a:gridCol w="822352"/>
                <a:gridCol w="1027940"/>
                <a:gridCol w="299816"/>
                <a:gridCol w="548235"/>
                <a:gridCol w="608198"/>
                <a:gridCol w="462573"/>
                <a:gridCol w="430450"/>
                <a:gridCol w="488271"/>
                <a:gridCol w="1550477"/>
                <a:gridCol w="610339"/>
              </a:tblGrid>
              <a:tr h="124702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SNO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Division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Range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Section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Beat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Block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Comp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Class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Change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Area Ha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Latitude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Longitude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VSS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Sanctuary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</a:tr>
              <a:tr h="196559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356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MEDIWADA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KINTHALI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886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OF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0.78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17.88409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82.64980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96559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357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MEDIWADA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KINTHALI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886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OF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0.41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17.88464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82.65063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96559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358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MEDIWADA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KINTHALI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886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0.32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17.88522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82.65170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3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/>
          <p:cNvPicPr>
            <a:picLocks noChangeAspect="1" noChangeArrowheads="1"/>
          </p:cNvPicPr>
          <p:nvPr/>
        </p:nvPicPr>
        <p:blipFill>
          <a:blip r:embed="rId2"/>
          <a:srcRect l="3763" t="6494" r="2173" b="9090"/>
          <a:stretch>
            <a:fillRect/>
          </a:stretch>
        </p:blipFill>
        <p:spPr bwMode="auto">
          <a:xfrm>
            <a:off x="238092" y="1428736"/>
            <a:ext cx="4572000" cy="316992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5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4953000" y="1428736"/>
            <a:ext cx="4572000" cy="318407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6" name="Table 5"/>
          <p:cNvGraphicFramePr>
            <a:graphicFrameLocks noGrp="1"/>
          </p:cNvGraphicFramePr>
          <p:nvPr/>
        </p:nvGraphicFramePr>
        <p:xfrm>
          <a:off x="166654" y="5000636"/>
          <a:ext cx="9572691" cy="716031"/>
        </p:xfrm>
        <a:graphic>
          <a:graphicData uri="http://schemas.openxmlformats.org/drawingml/2006/table">
            <a:tbl>
              <a:tblPr/>
              <a:tblGrid>
                <a:gridCol w="239852"/>
                <a:gridCol w="788088"/>
                <a:gridCol w="848050"/>
                <a:gridCol w="848050"/>
                <a:gridCol w="822352"/>
                <a:gridCol w="1027940"/>
                <a:gridCol w="299816"/>
                <a:gridCol w="548235"/>
                <a:gridCol w="608198"/>
                <a:gridCol w="462573"/>
                <a:gridCol w="430450"/>
                <a:gridCol w="488271"/>
                <a:gridCol w="1550477"/>
                <a:gridCol w="610339"/>
              </a:tblGrid>
              <a:tr h="124702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SNO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Division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Range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Section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Beat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Block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Comp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Class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Change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Area Ha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Latitude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Longitude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VSS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Sanctuary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</a:tr>
              <a:tr h="196559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356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MEDIWADA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KINTHALI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886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OF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0.78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17.88409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82.64980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96559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357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MEDIWADA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KINTHALI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886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OF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0.41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17.88464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82.65063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96559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358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MEDIWADA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KINTHALI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886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0.32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17.88522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82.65170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3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0530" name="Picture 2"/>
          <p:cNvPicPr>
            <a:picLocks noChangeAspect="1" noChangeArrowheads="1"/>
          </p:cNvPicPr>
          <p:nvPr/>
        </p:nvPicPr>
        <p:blipFill>
          <a:blip r:embed="rId2"/>
          <a:srcRect l="4249" t="10067" r="10764" b="11912"/>
          <a:stretch>
            <a:fillRect/>
          </a:stretch>
        </p:blipFill>
        <p:spPr bwMode="auto">
          <a:xfrm>
            <a:off x="881034" y="1785926"/>
            <a:ext cx="2857520" cy="221457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150531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4738686" y="1785926"/>
            <a:ext cx="2828925" cy="2209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238092" y="4429133"/>
          <a:ext cx="9501255" cy="357190"/>
        </p:xfrm>
        <a:graphic>
          <a:graphicData uri="http://schemas.openxmlformats.org/drawingml/2006/table">
            <a:tbl>
              <a:tblPr/>
              <a:tblGrid>
                <a:gridCol w="238062"/>
                <a:gridCol w="782207"/>
                <a:gridCol w="841721"/>
                <a:gridCol w="841721"/>
                <a:gridCol w="816215"/>
                <a:gridCol w="1020268"/>
                <a:gridCol w="297579"/>
                <a:gridCol w="544145"/>
                <a:gridCol w="603660"/>
                <a:gridCol w="459120"/>
                <a:gridCol w="427238"/>
                <a:gridCol w="484628"/>
                <a:gridCol w="1538906"/>
                <a:gridCol w="605785"/>
              </a:tblGrid>
              <a:tr h="127995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SNO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Division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Range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Section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Beat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Block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Comp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Class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Change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Area Ha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Latitude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Longitude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VSS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Sanctuary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</a:tr>
              <a:tr h="229195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359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MEDIWADA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KINTHALI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886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OF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0.42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17.87882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82.65258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74" name="Picture 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1166786" y="1357298"/>
            <a:ext cx="3400904" cy="417195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3075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810256" y="1357298"/>
            <a:ext cx="3536886" cy="414340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166654" y="5643578"/>
          <a:ext cx="9501253" cy="857256"/>
        </p:xfrm>
        <a:graphic>
          <a:graphicData uri="http://schemas.openxmlformats.org/drawingml/2006/table">
            <a:tbl>
              <a:tblPr/>
              <a:tblGrid>
                <a:gridCol w="238062"/>
                <a:gridCol w="782206"/>
                <a:gridCol w="841722"/>
                <a:gridCol w="841722"/>
                <a:gridCol w="816215"/>
                <a:gridCol w="1020269"/>
                <a:gridCol w="297579"/>
                <a:gridCol w="544144"/>
                <a:gridCol w="603659"/>
                <a:gridCol w="459121"/>
                <a:gridCol w="427237"/>
                <a:gridCol w="484627"/>
                <a:gridCol w="1538906"/>
                <a:gridCol w="605784"/>
              </a:tblGrid>
              <a:tr h="149643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SNO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Division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Range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Section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Beat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Block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Comp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Class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Change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Area Ha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Latitude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Longitude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VSS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Sanctuary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</a:tr>
              <a:tr h="235871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36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KONAM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951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MDF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0.95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18.02097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82.73784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Kummarathom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5871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37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KONAM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951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MDF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0.33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18.01923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82.73756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Kummarathom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5871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38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KONAM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951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MDF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0.32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18.02132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82.73881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Kummarathom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3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1554" name="Picture 2"/>
          <p:cNvPicPr>
            <a:picLocks noChangeAspect="1" noChangeArrowheads="1"/>
          </p:cNvPicPr>
          <p:nvPr/>
        </p:nvPicPr>
        <p:blipFill>
          <a:blip r:embed="rId2"/>
          <a:srcRect b="5983"/>
          <a:stretch>
            <a:fillRect/>
          </a:stretch>
        </p:blipFill>
        <p:spPr bwMode="auto">
          <a:xfrm>
            <a:off x="238092" y="1000108"/>
            <a:ext cx="4572000" cy="371477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151555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024438" y="1000108"/>
            <a:ext cx="4572000" cy="374177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166654" y="5143512"/>
          <a:ext cx="9501253" cy="716031"/>
        </p:xfrm>
        <a:graphic>
          <a:graphicData uri="http://schemas.openxmlformats.org/drawingml/2006/table">
            <a:tbl>
              <a:tblPr/>
              <a:tblGrid>
                <a:gridCol w="238062"/>
                <a:gridCol w="782206"/>
                <a:gridCol w="841722"/>
                <a:gridCol w="841722"/>
                <a:gridCol w="816215"/>
                <a:gridCol w="1020269"/>
                <a:gridCol w="297579"/>
                <a:gridCol w="544144"/>
                <a:gridCol w="603659"/>
                <a:gridCol w="459121"/>
                <a:gridCol w="427237"/>
                <a:gridCol w="484627"/>
                <a:gridCol w="1538906"/>
                <a:gridCol w="605784"/>
              </a:tblGrid>
              <a:tr h="124702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SNO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Division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Range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Section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Beat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Block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Comp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Class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Change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Area Ha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Latitude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Longitude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VSS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Sanctuary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</a:tr>
              <a:tr h="196559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360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MEDIWADA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KINTHALI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886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0.98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17.87830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82.65501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96559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361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MEDIWADA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KINTHALI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886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OF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0.14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17.87942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82.65628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96559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362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MEDIWADA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KINTHALI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886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OF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0.25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17.87968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82.65698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3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/>
          <p:cNvPicPr>
            <a:picLocks noChangeAspect="1" noChangeArrowheads="1"/>
          </p:cNvPicPr>
          <p:nvPr/>
        </p:nvPicPr>
        <p:blipFill>
          <a:blip r:embed="rId2"/>
          <a:srcRect b="4175"/>
          <a:stretch>
            <a:fillRect/>
          </a:stretch>
        </p:blipFill>
        <p:spPr bwMode="auto">
          <a:xfrm>
            <a:off x="238092" y="1000108"/>
            <a:ext cx="4572000" cy="378621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5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024438" y="1000108"/>
            <a:ext cx="4572000" cy="374177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3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238092" y="1000108"/>
            <a:ext cx="4572000" cy="395118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5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024438" y="1000108"/>
            <a:ext cx="4572000" cy="374177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3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2578" name="Picture 2"/>
          <p:cNvPicPr>
            <a:picLocks noChangeAspect="1" noChangeArrowheads="1"/>
          </p:cNvPicPr>
          <p:nvPr/>
        </p:nvPicPr>
        <p:blipFill>
          <a:blip r:embed="rId2"/>
          <a:srcRect r="12291" b="14864"/>
          <a:stretch>
            <a:fillRect/>
          </a:stretch>
        </p:blipFill>
        <p:spPr bwMode="auto">
          <a:xfrm>
            <a:off x="809596" y="1571612"/>
            <a:ext cx="3500462" cy="300039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152579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238752" y="1571612"/>
            <a:ext cx="3533775" cy="29241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3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3602" name="Picture 2"/>
          <p:cNvPicPr>
            <a:picLocks noChangeAspect="1" noChangeArrowheads="1"/>
          </p:cNvPicPr>
          <p:nvPr/>
        </p:nvPicPr>
        <p:blipFill>
          <a:blip r:embed="rId2"/>
          <a:srcRect l="3676"/>
          <a:stretch>
            <a:fillRect/>
          </a:stretch>
        </p:blipFill>
        <p:spPr bwMode="auto">
          <a:xfrm>
            <a:off x="1023910" y="1285860"/>
            <a:ext cx="3743324" cy="41624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153603" name="Picture 3"/>
          <p:cNvPicPr>
            <a:picLocks noChangeAspect="1" noChangeArrowheads="1"/>
          </p:cNvPicPr>
          <p:nvPr/>
        </p:nvPicPr>
        <p:blipFill>
          <a:blip r:embed="rId3"/>
          <a:srcRect r="5131" b="6862"/>
          <a:stretch>
            <a:fillRect/>
          </a:stretch>
        </p:blipFill>
        <p:spPr bwMode="auto">
          <a:xfrm>
            <a:off x="5167314" y="1285860"/>
            <a:ext cx="3786214" cy="407196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3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/>
          <p:cNvPicPr>
            <a:picLocks noChangeAspect="1" noChangeArrowheads="1"/>
          </p:cNvPicPr>
          <p:nvPr/>
        </p:nvPicPr>
        <p:blipFill>
          <a:blip r:embed="rId2"/>
          <a:srcRect l="3676"/>
          <a:stretch>
            <a:fillRect/>
          </a:stretch>
        </p:blipFill>
        <p:spPr bwMode="auto">
          <a:xfrm>
            <a:off x="1023910" y="1285860"/>
            <a:ext cx="3743324" cy="41624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5" name="Picture 3"/>
          <p:cNvPicPr>
            <a:picLocks noChangeAspect="1" noChangeArrowheads="1"/>
          </p:cNvPicPr>
          <p:nvPr/>
        </p:nvPicPr>
        <p:blipFill>
          <a:blip r:embed="rId3"/>
          <a:srcRect r="5131" b="6862"/>
          <a:stretch>
            <a:fillRect/>
          </a:stretch>
        </p:blipFill>
        <p:spPr bwMode="auto">
          <a:xfrm>
            <a:off x="5167314" y="1285860"/>
            <a:ext cx="3786214" cy="407196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3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4626" name="Picture 2"/>
          <p:cNvPicPr>
            <a:picLocks noChangeAspect="1" noChangeArrowheads="1"/>
          </p:cNvPicPr>
          <p:nvPr/>
        </p:nvPicPr>
        <p:blipFill>
          <a:blip r:embed="rId2"/>
          <a:srcRect l="5682" t="2226" r="3408" b="4302"/>
          <a:stretch>
            <a:fillRect/>
          </a:stretch>
        </p:blipFill>
        <p:spPr bwMode="auto">
          <a:xfrm>
            <a:off x="1381100" y="1643050"/>
            <a:ext cx="2286016" cy="300039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154627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810256" y="1571612"/>
            <a:ext cx="2295525" cy="28956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3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5650" name="Picture 2"/>
          <p:cNvPicPr>
            <a:picLocks noChangeAspect="1" noChangeArrowheads="1"/>
          </p:cNvPicPr>
          <p:nvPr/>
        </p:nvPicPr>
        <p:blipFill>
          <a:blip r:embed="rId2"/>
          <a:srcRect l="2727"/>
          <a:stretch>
            <a:fillRect/>
          </a:stretch>
        </p:blipFill>
        <p:spPr bwMode="auto">
          <a:xfrm>
            <a:off x="1166786" y="1857364"/>
            <a:ext cx="2547937" cy="25050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155651" name="Picture 3"/>
          <p:cNvPicPr>
            <a:picLocks noChangeAspect="1" noChangeArrowheads="1"/>
          </p:cNvPicPr>
          <p:nvPr/>
        </p:nvPicPr>
        <p:blipFill>
          <a:blip r:embed="rId3"/>
          <a:srcRect b="6249"/>
          <a:stretch>
            <a:fillRect/>
          </a:stretch>
        </p:blipFill>
        <p:spPr bwMode="auto">
          <a:xfrm>
            <a:off x="5238752" y="1857364"/>
            <a:ext cx="2438400" cy="250033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3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6674" name="Picture 2"/>
          <p:cNvPicPr>
            <a:picLocks noChangeAspect="1" noChangeArrowheads="1"/>
          </p:cNvPicPr>
          <p:nvPr/>
        </p:nvPicPr>
        <p:blipFill>
          <a:blip r:embed="rId2"/>
          <a:srcRect r="6681" b="4891"/>
          <a:stretch>
            <a:fillRect/>
          </a:stretch>
        </p:blipFill>
        <p:spPr bwMode="auto">
          <a:xfrm>
            <a:off x="1023910" y="1928802"/>
            <a:ext cx="3857652" cy="250033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156675" name="Picture 3"/>
          <p:cNvPicPr>
            <a:picLocks noChangeAspect="1" noChangeArrowheads="1"/>
          </p:cNvPicPr>
          <p:nvPr/>
        </p:nvPicPr>
        <p:blipFill>
          <a:blip r:embed="rId3"/>
          <a:srcRect l="5344"/>
          <a:stretch>
            <a:fillRect/>
          </a:stretch>
        </p:blipFill>
        <p:spPr bwMode="auto">
          <a:xfrm>
            <a:off x="5095876" y="1928802"/>
            <a:ext cx="3795711" cy="2438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3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7698" name="Picture 2"/>
          <p:cNvPicPr>
            <a:picLocks noChangeAspect="1" noChangeArrowheads="1"/>
          </p:cNvPicPr>
          <p:nvPr/>
        </p:nvPicPr>
        <p:blipFill>
          <a:blip r:embed="rId2"/>
          <a:srcRect t="5682"/>
          <a:stretch>
            <a:fillRect/>
          </a:stretch>
        </p:blipFill>
        <p:spPr bwMode="auto">
          <a:xfrm>
            <a:off x="1666852" y="1785926"/>
            <a:ext cx="3124200" cy="237172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157699" name="Picture 3"/>
          <p:cNvPicPr>
            <a:picLocks noChangeAspect="1" noChangeArrowheads="1"/>
          </p:cNvPicPr>
          <p:nvPr/>
        </p:nvPicPr>
        <p:blipFill>
          <a:blip r:embed="rId3"/>
          <a:srcRect r="5976"/>
          <a:stretch>
            <a:fillRect/>
          </a:stretch>
        </p:blipFill>
        <p:spPr bwMode="auto">
          <a:xfrm>
            <a:off x="5381628" y="1857364"/>
            <a:ext cx="3071834" cy="23241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1166786" y="1357298"/>
            <a:ext cx="3400904" cy="417195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5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810256" y="1357298"/>
            <a:ext cx="3536886" cy="414340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6" name="Table 5"/>
          <p:cNvGraphicFramePr>
            <a:graphicFrameLocks noGrp="1"/>
          </p:cNvGraphicFramePr>
          <p:nvPr/>
        </p:nvGraphicFramePr>
        <p:xfrm>
          <a:off x="166654" y="5643578"/>
          <a:ext cx="9501253" cy="857256"/>
        </p:xfrm>
        <a:graphic>
          <a:graphicData uri="http://schemas.openxmlformats.org/drawingml/2006/table">
            <a:tbl>
              <a:tblPr/>
              <a:tblGrid>
                <a:gridCol w="238062"/>
                <a:gridCol w="782206"/>
                <a:gridCol w="841722"/>
                <a:gridCol w="841722"/>
                <a:gridCol w="816215"/>
                <a:gridCol w="1020269"/>
                <a:gridCol w="297579"/>
                <a:gridCol w="544144"/>
                <a:gridCol w="603659"/>
                <a:gridCol w="459121"/>
                <a:gridCol w="427237"/>
                <a:gridCol w="484627"/>
                <a:gridCol w="1538906"/>
                <a:gridCol w="605784"/>
              </a:tblGrid>
              <a:tr h="149643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SNO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Division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Range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Section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Beat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Block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Comp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Class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Change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Area Ha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Latitude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Longitude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VSS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Sanctuary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</a:tr>
              <a:tr h="235871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36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KONAM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951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MDF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0.95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18.02097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82.73784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Kummarathom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5871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37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KONAM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951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MDF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0.33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18.01923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82.73756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Kummarathom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5871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38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KONAM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951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MDF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0.32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18.02132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82.73881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Kummarathom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3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8722" name="Picture 2"/>
          <p:cNvPicPr>
            <a:picLocks noChangeAspect="1" noChangeArrowheads="1"/>
          </p:cNvPicPr>
          <p:nvPr/>
        </p:nvPicPr>
        <p:blipFill>
          <a:blip r:embed="rId2"/>
          <a:srcRect t="6032"/>
          <a:stretch>
            <a:fillRect/>
          </a:stretch>
        </p:blipFill>
        <p:spPr bwMode="auto">
          <a:xfrm>
            <a:off x="309530" y="1714488"/>
            <a:ext cx="4572000" cy="277727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158723" name="Picture 3"/>
          <p:cNvPicPr>
            <a:picLocks noChangeAspect="1" noChangeArrowheads="1"/>
          </p:cNvPicPr>
          <p:nvPr/>
        </p:nvPicPr>
        <p:blipFill>
          <a:blip r:embed="rId3"/>
          <a:srcRect b="10389"/>
          <a:stretch>
            <a:fillRect/>
          </a:stretch>
        </p:blipFill>
        <p:spPr bwMode="auto">
          <a:xfrm>
            <a:off x="5024438" y="1714488"/>
            <a:ext cx="4572000" cy="273845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3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9746" name="Picture 2"/>
          <p:cNvPicPr>
            <a:picLocks noChangeAspect="1" noChangeArrowheads="1"/>
          </p:cNvPicPr>
          <p:nvPr/>
        </p:nvPicPr>
        <p:blipFill>
          <a:blip r:embed="rId2"/>
          <a:srcRect t="1979" r="2320"/>
          <a:stretch>
            <a:fillRect/>
          </a:stretch>
        </p:blipFill>
        <p:spPr bwMode="auto">
          <a:xfrm>
            <a:off x="380968" y="1428736"/>
            <a:ext cx="4572000" cy="260304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159747" name="Picture 3"/>
          <p:cNvPicPr>
            <a:picLocks noChangeAspect="1" noChangeArrowheads="1"/>
          </p:cNvPicPr>
          <p:nvPr/>
        </p:nvPicPr>
        <p:blipFill>
          <a:blip r:embed="rId3"/>
          <a:srcRect l="1133"/>
          <a:stretch>
            <a:fillRect/>
          </a:stretch>
        </p:blipFill>
        <p:spPr bwMode="auto">
          <a:xfrm>
            <a:off x="5024438" y="1428736"/>
            <a:ext cx="4572000" cy="261955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3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/>
          <p:cNvPicPr>
            <a:picLocks noChangeAspect="1" noChangeArrowheads="1"/>
          </p:cNvPicPr>
          <p:nvPr/>
        </p:nvPicPr>
        <p:blipFill>
          <a:blip r:embed="rId2"/>
          <a:srcRect t="1979" r="2320"/>
          <a:stretch>
            <a:fillRect/>
          </a:stretch>
        </p:blipFill>
        <p:spPr bwMode="auto">
          <a:xfrm>
            <a:off x="380968" y="1428736"/>
            <a:ext cx="4572000" cy="260304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5" name="Picture 3"/>
          <p:cNvPicPr>
            <a:picLocks noChangeAspect="1" noChangeArrowheads="1"/>
          </p:cNvPicPr>
          <p:nvPr/>
        </p:nvPicPr>
        <p:blipFill>
          <a:blip r:embed="rId3"/>
          <a:srcRect l="1133"/>
          <a:stretch>
            <a:fillRect/>
          </a:stretch>
        </p:blipFill>
        <p:spPr bwMode="auto">
          <a:xfrm>
            <a:off x="5024438" y="1428736"/>
            <a:ext cx="4572000" cy="261955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3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/>
          <p:cNvPicPr>
            <a:picLocks noChangeAspect="1" noChangeArrowheads="1"/>
          </p:cNvPicPr>
          <p:nvPr/>
        </p:nvPicPr>
        <p:blipFill>
          <a:blip r:embed="rId2"/>
          <a:srcRect t="1979" r="2320"/>
          <a:stretch>
            <a:fillRect/>
          </a:stretch>
        </p:blipFill>
        <p:spPr bwMode="auto">
          <a:xfrm>
            <a:off x="380968" y="1428736"/>
            <a:ext cx="4572000" cy="260304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5" name="Picture 3"/>
          <p:cNvPicPr>
            <a:picLocks noChangeAspect="1" noChangeArrowheads="1"/>
          </p:cNvPicPr>
          <p:nvPr/>
        </p:nvPicPr>
        <p:blipFill>
          <a:blip r:embed="rId3"/>
          <a:srcRect l="1133"/>
          <a:stretch>
            <a:fillRect/>
          </a:stretch>
        </p:blipFill>
        <p:spPr bwMode="auto">
          <a:xfrm>
            <a:off x="5024438" y="1428736"/>
            <a:ext cx="4572000" cy="261955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3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/>
          <p:cNvPicPr>
            <a:picLocks noChangeAspect="1" noChangeArrowheads="1"/>
          </p:cNvPicPr>
          <p:nvPr/>
        </p:nvPicPr>
        <p:blipFill>
          <a:blip r:embed="rId2"/>
          <a:srcRect t="1979" r="2320"/>
          <a:stretch>
            <a:fillRect/>
          </a:stretch>
        </p:blipFill>
        <p:spPr bwMode="auto">
          <a:xfrm>
            <a:off x="380968" y="1428736"/>
            <a:ext cx="4572000" cy="260304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5" name="Picture 3"/>
          <p:cNvPicPr>
            <a:picLocks noChangeAspect="1" noChangeArrowheads="1"/>
          </p:cNvPicPr>
          <p:nvPr/>
        </p:nvPicPr>
        <p:blipFill>
          <a:blip r:embed="rId3"/>
          <a:srcRect l="1133"/>
          <a:stretch>
            <a:fillRect/>
          </a:stretch>
        </p:blipFill>
        <p:spPr bwMode="auto">
          <a:xfrm>
            <a:off x="5024438" y="1428736"/>
            <a:ext cx="4572000" cy="261955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3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0770" name="Picture 2"/>
          <p:cNvPicPr>
            <a:picLocks noChangeAspect="1" noChangeArrowheads="1"/>
          </p:cNvPicPr>
          <p:nvPr/>
        </p:nvPicPr>
        <p:blipFill>
          <a:blip r:embed="rId2"/>
          <a:srcRect t="3750"/>
          <a:stretch>
            <a:fillRect/>
          </a:stretch>
        </p:blipFill>
        <p:spPr bwMode="auto">
          <a:xfrm>
            <a:off x="380968" y="1571612"/>
            <a:ext cx="4572000" cy="309897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160771" name="Picture 3"/>
          <p:cNvPicPr>
            <a:picLocks noChangeAspect="1" noChangeArrowheads="1"/>
          </p:cNvPicPr>
          <p:nvPr/>
        </p:nvPicPr>
        <p:blipFill>
          <a:blip r:embed="rId3"/>
          <a:srcRect l="5085"/>
          <a:stretch>
            <a:fillRect/>
          </a:stretch>
        </p:blipFill>
        <p:spPr bwMode="auto">
          <a:xfrm>
            <a:off x="5167314" y="1571612"/>
            <a:ext cx="4572000" cy="315958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3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/>
          <p:cNvPicPr>
            <a:picLocks noChangeAspect="1" noChangeArrowheads="1"/>
          </p:cNvPicPr>
          <p:nvPr/>
        </p:nvPicPr>
        <p:blipFill>
          <a:blip r:embed="rId2"/>
          <a:srcRect t="3750"/>
          <a:stretch>
            <a:fillRect/>
          </a:stretch>
        </p:blipFill>
        <p:spPr bwMode="auto">
          <a:xfrm>
            <a:off x="380968" y="1571612"/>
            <a:ext cx="4572000" cy="309897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5" name="Picture 3"/>
          <p:cNvPicPr>
            <a:picLocks noChangeAspect="1" noChangeArrowheads="1"/>
          </p:cNvPicPr>
          <p:nvPr/>
        </p:nvPicPr>
        <p:blipFill>
          <a:blip r:embed="rId3"/>
          <a:srcRect l="5085"/>
          <a:stretch>
            <a:fillRect/>
          </a:stretch>
        </p:blipFill>
        <p:spPr bwMode="auto">
          <a:xfrm>
            <a:off x="5167314" y="1571612"/>
            <a:ext cx="4572000" cy="315958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3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/>
          <p:cNvPicPr>
            <a:picLocks noChangeAspect="1" noChangeArrowheads="1"/>
          </p:cNvPicPr>
          <p:nvPr/>
        </p:nvPicPr>
        <p:blipFill>
          <a:blip r:embed="rId2"/>
          <a:srcRect t="3750"/>
          <a:stretch>
            <a:fillRect/>
          </a:stretch>
        </p:blipFill>
        <p:spPr bwMode="auto">
          <a:xfrm>
            <a:off x="380968" y="1571612"/>
            <a:ext cx="4572000" cy="309897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5" name="Picture 3"/>
          <p:cNvPicPr>
            <a:picLocks noChangeAspect="1" noChangeArrowheads="1"/>
          </p:cNvPicPr>
          <p:nvPr/>
        </p:nvPicPr>
        <p:blipFill>
          <a:blip r:embed="rId3"/>
          <a:srcRect l="5085"/>
          <a:stretch>
            <a:fillRect/>
          </a:stretch>
        </p:blipFill>
        <p:spPr bwMode="auto">
          <a:xfrm>
            <a:off x="5167314" y="1571612"/>
            <a:ext cx="4572000" cy="315958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3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1794" name="Picture 2"/>
          <p:cNvPicPr>
            <a:picLocks noChangeAspect="1" noChangeArrowheads="1"/>
          </p:cNvPicPr>
          <p:nvPr/>
        </p:nvPicPr>
        <p:blipFill>
          <a:blip r:embed="rId2"/>
          <a:srcRect l="-1280" b="11682"/>
          <a:stretch>
            <a:fillRect/>
          </a:stretch>
        </p:blipFill>
        <p:spPr bwMode="auto">
          <a:xfrm>
            <a:off x="4881562" y="1000108"/>
            <a:ext cx="4572000" cy="436787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161795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309530" y="1000108"/>
            <a:ext cx="4572000" cy="438789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3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/>
          <p:cNvPicPr>
            <a:picLocks noChangeAspect="1" noChangeArrowheads="1"/>
          </p:cNvPicPr>
          <p:nvPr/>
        </p:nvPicPr>
        <p:blipFill>
          <a:blip r:embed="rId2"/>
          <a:srcRect l="-1280" b="11682"/>
          <a:stretch>
            <a:fillRect/>
          </a:stretch>
        </p:blipFill>
        <p:spPr bwMode="auto">
          <a:xfrm>
            <a:off x="4881562" y="1000108"/>
            <a:ext cx="4572000" cy="436787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5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309530" y="1000108"/>
            <a:ext cx="4572000" cy="438789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1166786" y="1357298"/>
            <a:ext cx="3400904" cy="417195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5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810256" y="1357298"/>
            <a:ext cx="3536886" cy="414340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6" name="Table 5"/>
          <p:cNvGraphicFramePr>
            <a:graphicFrameLocks noGrp="1"/>
          </p:cNvGraphicFramePr>
          <p:nvPr/>
        </p:nvGraphicFramePr>
        <p:xfrm>
          <a:off x="166654" y="5643578"/>
          <a:ext cx="9501253" cy="857256"/>
        </p:xfrm>
        <a:graphic>
          <a:graphicData uri="http://schemas.openxmlformats.org/drawingml/2006/table">
            <a:tbl>
              <a:tblPr/>
              <a:tblGrid>
                <a:gridCol w="238062"/>
                <a:gridCol w="782206"/>
                <a:gridCol w="841722"/>
                <a:gridCol w="841722"/>
                <a:gridCol w="816215"/>
                <a:gridCol w="1020269"/>
                <a:gridCol w="297579"/>
                <a:gridCol w="544144"/>
                <a:gridCol w="603659"/>
                <a:gridCol w="459121"/>
                <a:gridCol w="427237"/>
                <a:gridCol w="484627"/>
                <a:gridCol w="1538906"/>
                <a:gridCol w="605784"/>
              </a:tblGrid>
              <a:tr h="149643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SNO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Division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Range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Section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Beat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Block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Comp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Class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Change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Area Ha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Latitude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Longitude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VSS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Sanctuary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</a:tr>
              <a:tr h="235871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36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KONAM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951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MDF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0.95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18.02097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82.73784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Kummarathom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5871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37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KONAM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951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MDF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0.33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18.01923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82.73756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Kummarathom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5871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38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KONAM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951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MDF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0.32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18.02132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82.73881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Kummarathom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3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/>
          <p:cNvPicPr>
            <a:picLocks noChangeAspect="1" noChangeArrowheads="1"/>
          </p:cNvPicPr>
          <p:nvPr/>
        </p:nvPicPr>
        <p:blipFill>
          <a:blip r:embed="rId2"/>
          <a:srcRect l="-1280" b="11682"/>
          <a:stretch>
            <a:fillRect/>
          </a:stretch>
        </p:blipFill>
        <p:spPr bwMode="auto">
          <a:xfrm>
            <a:off x="4881562" y="1000108"/>
            <a:ext cx="4572000" cy="436787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5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309530" y="1000108"/>
            <a:ext cx="4572000" cy="438789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3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/>
          <p:cNvPicPr>
            <a:picLocks noChangeAspect="1" noChangeArrowheads="1"/>
          </p:cNvPicPr>
          <p:nvPr/>
        </p:nvPicPr>
        <p:blipFill>
          <a:blip r:embed="rId2"/>
          <a:srcRect l="-1280" b="11682"/>
          <a:stretch>
            <a:fillRect/>
          </a:stretch>
        </p:blipFill>
        <p:spPr bwMode="auto">
          <a:xfrm>
            <a:off x="4881562" y="1000108"/>
            <a:ext cx="4572000" cy="436787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5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309530" y="1000108"/>
            <a:ext cx="4572000" cy="438789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3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/>
          <p:cNvPicPr>
            <a:picLocks noChangeAspect="1" noChangeArrowheads="1"/>
          </p:cNvPicPr>
          <p:nvPr/>
        </p:nvPicPr>
        <p:blipFill>
          <a:blip r:embed="rId2"/>
          <a:srcRect l="-1280" b="11682"/>
          <a:stretch>
            <a:fillRect/>
          </a:stretch>
        </p:blipFill>
        <p:spPr bwMode="auto">
          <a:xfrm>
            <a:off x="4881562" y="1000108"/>
            <a:ext cx="4572000" cy="436787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5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309530" y="1000108"/>
            <a:ext cx="4572000" cy="438789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3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2818" name="Picture 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666720" y="857232"/>
            <a:ext cx="4171767" cy="307183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162819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095876" y="857232"/>
            <a:ext cx="4095777" cy="30718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3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666720" y="857232"/>
            <a:ext cx="4171767" cy="307183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5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095876" y="857232"/>
            <a:ext cx="4095777" cy="30718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3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3842" name="Picture 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952472" y="1785926"/>
            <a:ext cx="3786214" cy="271814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163843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667380" y="1785926"/>
            <a:ext cx="3643338" cy="27341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3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4866" name="Picture 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4738686" y="1714488"/>
            <a:ext cx="3486150" cy="24765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164867" name="Picture 3"/>
          <p:cNvPicPr>
            <a:picLocks noChangeAspect="1" noChangeArrowheads="1"/>
          </p:cNvPicPr>
          <p:nvPr/>
        </p:nvPicPr>
        <p:blipFill>
          <a:blip r:embed="rId3"/>
          <a:srcRect t="4967" r="19052" b="8112"/>
          <a:stretch>
            <a:fillRect/>
          </a:stretch>
        </p:blipFill>
        <p:spPr bwMode="auto">
          <a:xfrm>
            <a:off x="738158" y="1714488"/>
            <a:ext cx="3500462" cy="250033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3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4738686" y="1714488"/>
            <a:ext cx="3486150" cy="24765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5" name="Picture 3"/>
          <p:cNvPicPr>
            <a:picLocks noChangeAspect="1" noChangeArrowheads="1"/>
          </p:cNvPicPr>
          <p:nvPr/>
        </p:nvPicPr>
        <p:blipFill>
          <a:blip r:embed="rId3"/>
          <a:srcRect t="4967" r="19052" b="8112"/>
          <a:stretch>
            <a:fillRect/>
          </a:stretch>
        </p:blipFill>
        <p:spPr bwMode="auto">
          <a:xfrm>
            <a:off x="738158" y="1714488"/>
            <a:ext cx="3500462" cy="250033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3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5890" name="Picture 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523844" y="1142984"/>
            <a:ext cx="3667125" cy="42386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165891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310190" y="1142984"/>
            <a:ext cx="3752850" cy="42386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3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523844" y="1142984"/>
            <a:ext cx="3667125" cy="42386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5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310190" y="1142984"/>
            <a:ext cx="3752850" cy="42386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098" name="Picture 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1095348" y="1785926"/>
            <a:ext cx="2838450" cy="22383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4099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667380" y="1714488"/>
            <a:ext cx="3038475" cy="22479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166654" y="4286257"/>
          <a:ext cx="9572691" cy="357190"/>
        </p:xfrm>
        <a:graphic>
          <a:graphicData uri="http://schemas.openxmlformats.org/drawingml/2006/table">
            <a:tbl>
              <a:tblPr/>
              <a:tblGrid>
                <a:gridCol w="239852"/>
                <a:gridCol w="788088"/>
                <a:gridCol w="848050"/>
                <a:gridCol w="848050"/>
                <a:gridCol w="822352"/>
                <a:gridCol w="1027940"/>
                <a:gridCol w="299816"/>
                <a:gridCol w="548236"/>
                <a:gridCol w="608198"/>
                <a:gridCol w="462572"/>
                <a:gridCol w="430450"/>
                <a:gridCol w="488271"/>
                <a:gridCol w="1550477"/>
                <a:gridCol w="610339"/>
              </a:tblGrid>
              <a:tr h="127995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SNO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Division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Range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Section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Beat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Block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Comp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Class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Change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Area Ha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Latitude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Longitude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VSS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Sanctuary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</a:tr>
              <a:tr h="229195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39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KONAM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953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OF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0.37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18.02831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82.74268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3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6914" name="Picture 2"/>
          <p:cNvPicPr>
            <a:picLocks noChangeAspect="1" noChangeArrowheads="1"/>
          </p:cNvPicPr>
          <p:nvPr/>
        </p:nvPicPr>
        <p:blipFill>
          <a:blip r:embed="rId2"/>
          <a:srcRect r="16666" b="11943"/>
          <a:stretch>
            <a:fillRect/>
          </a:stretch>
        </p:blipFill>
        <p:spPr bwMode="auto">
          <a:xfrm>
            <a:off x="738158" y="1928802"/>
            <a:ext cx="3357586" cy="207170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166915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024438" y="1928802"/>
            <a:ext cx="3514725" cy="20097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3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7938" name="Picture 2"/>
          <p:cNvPicPr>
            <a:picLocks noChangeAspect="1" noChangeArrowheads="1"/>
          </p:cNvPicPr>
          <p:nvPr/>
        </p:nvPicPr>
        <p:blipFill>
          <a:blip r:embed="rId2"/>
          <a:srcRect l="3192" t="3282" r="1063"/>
          <a:stretch>
            <a:fillRect/>
          </a:stretch>
        </p:blipFill>
        <p:spPr bwMode="auto">
          <a:xfrm>
            <a:off x="238092" y="1214422"/>
            <a:ext cx="4582086" cy="300039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167939" name="Picture 3"/>
          <p:cNvPicPr>
            <a:picLocks noChangeAspect="1" noChangeArrowheads="1"/>
          </p:cNvPicPr>
          <p:nvPr/>
        </p:nvPicPr>
        <p:blipFill>
          <a:blip r:embed="rId3"/>
          <a:srcRect b="6448"/>
          <a:stretch>
            <a:fillRect/>
          </a:stretch>
        </p:blipFill>
        <p:spPr bwMode="auto">
          <a:xfrm>
            <a:off x="4953000" y="1214422"/>
            <a:ext cx="4572032" cy="301062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3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/>
          <p:cNvPicPr>
            <a:picLocks noChangeAspect="1" noChangeArrowheads="1"/>
          </p:cNvPicPr>
          <p:nvPr/>
        </p:nvPicPr>
        <p:blipFill>
          <a:blip r:embed="rId2"/>
          <a:srcRect l="3192" t="3282" r="1063"/>
          <a:stretch>
            <a:fillRect/>
          </a:stretch>
        </p:blipFill>
        <p:spPr bwMode="auto">
          <a:xfrm>
            <a:off x="238092" y="1214422"/>
            <a:ext cx="4582086" cy="300039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5" name="Picture 3"/>
          <p:cNvPicPr>
            <a:picLocks noChangeAspect="1" noChangeArrowheads="1"/>
          </p:cNvPicPr>
          <p:nvPr/>
        </p:nvPicPr>
        <p:blipFill>
          <a:blip r:embed="rId3"/>
          <a:srcRect b="6448"/>
          <a:stretch>
            <a:fillRect/>
          </a:stretch>
        </p:blipFill>
        <p:spPr bwMode="auto">
          <a:xfrm>
            <a:off x="4953000" y="1214422"/>
            <a:ext cx="4572032" cy="301062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3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8962" name="Picture 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595283" y="1714488"/>
            <a:ext cx="4071966" cy="2397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168963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310190" y="1714488"/>
            <a:ext cx="4074206" cy="235745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3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9986" name="Picture 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881034" y="1428736"/>
            <a:ext cx="3571875" cy="27146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169987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4953000" y="1500174"/>
            <a:ext cx="3429000" cy="26098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3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1010" name="Picture 2"/>
          <p:cNvPicPr>
            <a:picLocks noChangeAspect="1" noChangeArrowheads="1"/>
          </p:cNvPicPr>
          <p:nvPr/>
        </p:nvPicPr>
        <p:blipFill>
          <a:blip r:embed="rId2"/>
          <a:srcRect l="4274" t="8571"/>
          <a:stretch>
            <a:fillRect/>
          </a:stretch>
        </p:blipFill>
        <p:spPr bwMode="auto">
          <a:xfrm>
            <a:off x="809596" y="1714488"/>
            <a:ext cx="3200399" cy="304799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171011" name="Picture 3"/>
          <p:cNvPicPr>
            <a:picLocks noChangeAspect="1" noChangeArrowheads="1"/>
          </p:cNvPicPr>
          <p:nvPr/>
        </p:nvPicPr>
        <p:blipFill>
          <a:blip r:embed="rId3"/>
          <a:srcRect r="8038"/>
          <a:stretch>
            <a:fillRect/>
          </a:stretch>
        </p:blipFill>
        <p:spPr bwMode="auto">
          <a:xfrm>
            <a:off x="4881562" y="1714488"/>
            <a:ext cx="3214710" cy="2962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3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2034" name="Picture 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166655" y="1214422"/>
            <a:ext cx="4714908" cy="298526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172035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4953000" y="1214422"/>
            <a:ext cx="4857784" cy="297361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3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166655" y="1214422"/>
            <a:ext cx="4714908" cy="298526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5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4953000" y="1214422"/>
            <a:ext cx="4857784" cy="297361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3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166655" y="1214422"/>
            <a:ext cx="4714908" cy="298526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5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4953000" y="1214422"/>
            <a:ext cx="4857784" cy="297361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3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166655" y="1214422"/>
            <a:ext cx="4714908" cy="298526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5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4953000" y="1214422"/>
            <a:ext cx="4857784" cy="297361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309530" y="1142984"/>
            <a:ext cx="4572000" cy="40005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5" name="Picture 3"/>
          <p:cNvPicPr>
            <a:picLocks noChangeAspect="1" noChangeArrowheads="1"/>
          </p:cNvPicPr>
          <p:nvPr/>
        </p:nvPicPr>
        <p:blipFill>
          <a:blip r:embed="rId3"/>
          <a:srcRect b="4863"/>
          <a:stretch>
            <a:fillRect/>
          </a:stretch>
        </p:blipFill>
        <p:spPr bwMode="auto">
          <a:xfrm>
            <a:off x="4953000" y="1142984"/>
            <a:ext cx="4572000" cy="400052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7" name="Table 6"/>
          <p:cNvGraphicFramePr>
            <a:graphicFrameLocks noGrp="1"/>
          </p:cNvGraphicFramePr>
          <p:nvPr/>
        </p:nvGraphicFramePr>
        <p:xfrm>
          <a:off x="309530" y="5429264"/>
          <a:ext cx="9286938" cy="500066"/>
        </p:xfrm>
        <a:graphic>
          <a:graphicData uri="http://schemas.openxmlformats.org/drawingml/2006/table">
            <a:tbl>
              <a:tblPr/>
              <a:tblGrid>
                <a:gridCol w="243326"/>
                <a:gridCol w="833207"/>
                <a:gridCol w="901412"/>
                <a:gridCol w="901412"/>
                <a:gridCol w="855328"/>
                <a:gridCol w="1061786"/>
                <a:gridCol w="302313"/>
                <a:gridCol w="471904"/>
                <a:gridCol w="523519"/>
                <a:gridCol w="449784"/>
                <a:gridCol w="464531"/>
                <a:gridCol w="486652"/>
                <a:gridCol w="1290365"/>
                <a:gridCol w="501399"/>
              </a:tblGrid>
              <a:tr h="250033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SNO</a:t>
                      </a:r>
                    </a:p>
                  </a:txBody>
                  <a:tcPr marL="3934" marR="3934" marT="39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FFCC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Division</a:t>
                      </a:r>
                    </a:p>
                  </a:txBody>
                  <a:tcPr marL="3934" marR="3934" marT="39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FFCC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Range</a:t>
                      </a:r>
                    </a:p>
                  </a:txBody>
                  <a:tcPr marL="3934" marR="3934" marT="39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FFCC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Section</a:t>
                      </a:r>
                    </a:p>
                  </a:txBody>
                  <a:tcPr marL="3934" marR="3934" marT="39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FFCC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Beat</a:t>
                      </a:r>
                    </a:p>
                  </a:txBody>
                  <a:tcPr marL="3934" marR="3934" marT="39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FFCC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Block</a:t>
                      </a:r>
                    </a:p>
                  </a:txBody>
                  <a:tcPr marL="3934" marR="3934" marT="39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FFCC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Comp</a:t>
                      </a:r>
                    </a:p>
                  </a:txBody>
                  <a:tcPr marL="3934" marR="3934" marT="39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FFCC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Class</a:t>
                      </a:r>
                    </a:p>
                  </a:txBody>
                  <a:tcPr marL="3934" marR="3934" marT="39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FFCC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Change</a:t>
                      </a:r>
                    </a:p>
                  </a:txBody>
                  <a:tcPr marL="3934" marR="3934" marT="39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FFCC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Area Ha</a:t>
                      </a:r>
                    </a:p>
                  </a:txBody>
                  <a:tcPr marL="3934" marR="3934" marT="39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FFCC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Latitude</a:t>
                      </a:r>
                    </a:p>
                  </a:txBody>
                  <a:tcPr marL="3934" marR="3934" marT="39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FFCC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Longitude</a:t>
                      </a:r>
                    </a:p>
                  </a:txBody>
                  <a:tcPr marL="3934" marR="3934" marT="39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FFCC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VSS</a:t>
                      </a:r>
                    </a:p>
                  </a:txBody>
                  <a:tcPr marL="3934" marR="3934" marT="39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FFCC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Sanctuary</a:t>
                      </a:r>
                    </a:p>
                  </a:txBody>
                  <a:tcPr marL="3934" marR="3934" marT="39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FFCC"/>
                    </a:solidFill>
                  </a:tcPr>
                </a:tc>
              </a:tr>
              <a:tr h="250033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4</a:t>
                      </a:r>
                    </a:p>
                  </a:txBody>
                  <a:tcPr marL="3934" marR="3934" marT="39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3934" marR="3934" marT="39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3934" marR="3934" marT="39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3934" marR="3934" marT="39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KONAM</a:t>
                      </a:r>
                    </a:p>
                  </a:txBody>
                  <a:tcPr marL="3934" marR="3934" marT="39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PEDAKOTA RL</a:t>
                      </a:r>
                    </a:p>
                  </a:txBody>
                  <a:tcPr marL="3934" marR="3934" marT="39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100</a:t>
                      </a:r>
                    </a:p>
                  </a:txBody>
                  <a:tcPr marL="3934" marR="3934" marT="39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NF - SF</a:t>
                      </a:r>
                    </a:p>
                  </a:txBody>
                  <a:tcPr marL="3934" marR="3934" marT="39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Positive</a:t>
                      </a:r>
                    </a:p>
                  </a:txBody>
                  <a:tcPr marL="3934" marR="3934" marT="39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0.51</a:t>
                      </a:r>
                    </a:p>
                  </a:txBody>
                  <a:tcPr marL="3934" marR="3934" marT="39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18.02663</a:t>
                      </a:r>
                    </a:p>
                  </a:txBody>
                  <a:tcPr marL="3934" marR="3934" marT="39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82.74385</a:t>
                      </a:r>
                    </a:p>
                  </a:txBody>
                  <a:tcPr marL="3934" marR="3934" marT="39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Chilakalagondi</a:t>
                      </a:r>
                    </a:p>
                  </a:txBody>
                  <a:tcPr marL="3934" marR="3934" marT="39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3934" marR="3934" marT="39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122" name="Picture 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1452538" y="1357298"/>
            <a:ext cx="3162300" cy="36099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5123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238752" y="1357298"/>
            <a:ext cx="3276600" cy="36861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95216" y="5143512"/>
          <a:ext cx="9572691" cy="1143007"/>
        </p:xfrm>
        <a:graphic>
          <a:graphicData uri="http://schemas.openxmlformats.org/drawingml/2006/table">
            <a:tbl>
              <a:tblPr/>
              <a:tblGrid>
                <a:gridCol w="239852"/>
                <a:gridCol w="788088"/>
                <a:gridCol w="848050"/>
                <a:gridCol w="848050"/>
                <a:gridCol w="822352"/>
                <a:gridCol w="1027940"/>
                <a:gridCol w="299816"/>
                <a:gridCol w="548235"/>
                <a:gridCol w="608198"/>
                <a:gridCol w="462573"/>
                <a:gridCol w="430450"/>
                <a:gridCol w="488271"/>
                <a:gridCol w="1550477"/>
                <a:gridCol w="610339"/>
              </a:tblGrid>
              <a:tr h="156471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SNO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Division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Range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Section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Beat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Block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Comp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Class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Change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Area Ha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Latitude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Longitude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VSS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Sanctuary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</a:tr>
              <a:tr h="246634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40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KONAM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959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MDF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0.63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18.02443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82.79869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6634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41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KONAM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959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MDF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0.28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18.02454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82.79994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6634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42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KONAM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959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MDF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1.29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18.02358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82.80045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6634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43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KONAM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959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MDF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1.51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18.02207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82.80107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4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3058" name="Picture 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738158" y="1071546"/>
            <a:ext cx="4210054" cy="40371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173059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167314" y="1071546"/>
            <a:ext cx="4280222" cy="407196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4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738158" y="1071546"/>
            <a:ext cx="4210054" cy="40371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5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167314" y="1071546"/>
            <a:ext cx="4280222" cy="407196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4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738158" y="1071546"/>
            <a:ext cx="4210054" cy="40371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5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167314" y="1071546"/>
            <a:ext cx="4280222" cy="407196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4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738158" y="1071546"/>
            <a:ext cx="4210054" cy="40371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5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167314" y="1071546"/>
            <a:ext cx="4280222" cy="407196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4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738158" y="1071546"/>
            <a:ext cx="4210054" cy="40371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5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167314" y="1071546"/>
            <a:ext cx="4280222" cy="407196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4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4082" name="Picture 2"/>
          <p:cNvPicPr>
            <a:picLocks noChangeAspect="1" noChangeArrowheads="1"/>
          </p:cNvPicPr>
          <p:nvPr/>
        </p:nvPicPr>
        <p:blipFill>
          <a:blip r:embed="rId2"/>
          <a:srcRect r="3333" b="18338"/>
          <a:stretch>
            <a:fillRect/>
          </a:stretch>
        </p:blipFill>
        <p:spPr bwMode="auto">
          <a:xfrm>
            <a:off x="952472" y="1500174"/>
            <a:ext cx="4143404" cy="27146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174083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310190" y="1500174"/>
            <a:ext cx="4059192" cy="278608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4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5106" name="Picture 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809596" y="1142984"/>
            <a:ext cx="3286148" cy="436208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175107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595942" y="1071546"/>
            <a:ext cx="3419330" cy="435771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4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809596" y="1142984"/>
            <a:ext cx="3286148" cy="436208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5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595942" y="1071546"/>
            <a:ext cx="3419330" cy="435771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4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809596" y="1142984"/>
            <a:ext cx="3286148" cy="436208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5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595942" y="1071546"/>
            <a:ext cx="3419330" cy="435771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4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6130" name="Picture 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380968" y="1428736"/>
            <a:ext cx="4493896" cy="314327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176131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167314" y="1428736"/>
            <a:ext cx="4491314" cy="314327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1452538" y="1357298"/>
            <a:ext cx="3162300" cy="36099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5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238752" y="1357298"/>
            <a:ext cx="3276600" cy="36861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6" name="Table 5"/>
          <p:cNvGraphicFramePr>
            <a:graphicFrameLocks noGrp="1"/>
          </p:cNvGraphicFramePr>
          <p:nvPr/>
        </p:nvGraphicFramePr>
        <p:xfrm>
          <a:off x="95216" y="5143512"/>
          <a:ext cx="9572691" cy="1143007"/>
        </p:xfrm>
        <a:graphic>
          <a:graphicData uri="http://schemas.openxmlformats.org/drawingml/2006/table">
            <a:tbl>
              <a:tblPr/>
              <a:tblGrid>
                <a:gridCol w="239852"/>
                <a:gridCol w="788088"/>
                <a:gridCol w="848050"/>
                <a:gridCol w="848050"/>
                <a:gridCol w="822352"/>
                <a:gridCol w="1027940"/>
                <a:gridCol w="299816"/>
                <a:gridCol w="548235"/>
                <a:gridCol w="608198"/>
                <a:gridCol w="462573"/>
                <a:gridCol w="430450"/>
                <a:gridCol w="488271"/>
                <a:gridCol w="1550477"/>
                <a:gridCol w="610339"/>
              </a:tblGrid>
              <a:tr h="156471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SNO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Division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Range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Section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Beat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Block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Comp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Class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Change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Area Ha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Latitude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Longitude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VSS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Sanctuary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</a:tr>
              <a:tr h="246634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40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KONAM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959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MDF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0.63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18.02443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82.79869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6634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41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KONAM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959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MDF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0.28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18.02454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82.79994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6634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42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KONAM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959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MDF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1.29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18.02358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82.80045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6634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43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KONAM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959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MDF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1.51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18.02207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82.80107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4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380968" y="1428736"/>
            <a:ext cx="4493896" cy="314327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5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167314" y="1428736"/>
            <a:ext cx="4491314" cy="314327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4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7154" name="Picture 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380969" y="1500175"/>
            <a:ext cx="4143404" cy="25335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177155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024438" y="1571612"/>
            <a:ext cx="4225077" cy="250033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4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8178" name="Picture 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1381100" y="1428736"/>
            <a:ext cx="2962275" cy="3343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178179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810256" y="1428736"/>
            <a:ext cx="2933700" cy="32861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4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9202" name="Picture 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952472" y="1357298"/>
            <a:ext cx="3333750" cy="40957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179203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4738686" y="1357298"/>
            <a:ext cx="3629025" cy="41624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4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80226" name="Picture 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523844" y="1214422"/>
            <a:ext cx="4314825" cy="39338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180227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4953000" y="1214422"/>
            <a:ext cx="4638675" cy="3895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4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523844" y="1214422"/>
            <a:ext cx="4314825" cy="39338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5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4953000" y="1214422"/>
            <a:ext cx="4638675" cy="3895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4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81250" name="Picture 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380968" y="1285860"/>
            <a:ext cx="4160332" cy="342902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181251" name="Picture 3"/>
          <p:cNvPicPr>
            <a:picLocks noChangeAspect="1" noChangeArrowheads="1"/>
          </p:cNvPicPr>
          <p:nvPr/>
        </p:nvPicPr>
        <p:blipFill>
          <a:blip r:embed="rId3"/>
          <a:srcRect l="6733" t="1781"/>
          <a:stretch>
            <a:fillRect/>
          </a:stretch>
        </p:blipFill>
        <p:spPr bwMode="auto">
          <a:xfrm>
            <a:off x="5024438" y="1285860"/>
            <a:ext cx="4308047" cy="342902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4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380968" y="1285860"/>
            <a:ext cx="4160332" cy="342902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5" name="Picture 3"/>
          <p:cNvPicPr>
            <a:picLocks noChangeAspect="1" noChangeArrowheads="1"/>
          </p:cNvPicPr>
          <p:nvPr/>
        </p:nvPicPr>
        <p:blipFill>
          <a:blip r:embed="rId3"/>
          <a:srcRect l="6733" t="1781"/>
          <a:stretch>
            <a:fillRect/>
          </a:stretch>
        </p:blipFill>
        <p:spPr bwMode="auto">
          <a:xfrm>
            <a:off x="5024438" y="1285860"/>
            <a:ext cx="4308047" cy="342902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4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82274" name="Picture 2"/>
          <p:cNvPicPr>
            <a:picLocks noChangeAspect="1" noChangeArrowheads="1"/>
          </p:cNvPicPr>
          <p:nvPr/>
        </p:nvPicPr>
        <p:blipFill>
          <a:blip r:embed="rId2"/>
          <a:srcRect l="11123" t="17143" r="6249"/>
          <a:stretch>
            <a:fillRect/>
          </a:stretch>
        </p:blipFill>
        <p:spPr bwMode="auto">
          <a:xfrm>
            <a:off x="952472" y="2143116"/>
            <a:ext cx="3714776" cy="276224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182275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4953000" y="2214554"/>
            <a:ext cx="3724275" cy="26193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4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83298" name="Picture 2"/>
          <p:cNvPicPr>
            <a:picLocks noChangeAspect="1" noChangeArrowheads="1"/>
          </p:cNvPicPr>
          <p:nvPr/>
        </p:nvPicPr>
        <p:blipFill>
          <a:blip r:embed="rId2"/>
          <a:srcRect t="6198" r="7319"/>
          <a:stretch>
            <a:fillRect/>
          </a:stretch>
        </p:blipFill>
        <p:spPr bwMode="auto">
          <a:xfrm>
            <a:off x="309530" y="1785926"/>
            <a:ext cx="4643470" cy="324326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183299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095876" y="1714488"/>
            <a:ext cx="4514850" cy="32766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1452538" y="1357298"/>
            <a:ext cx="3162300" cy="36099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5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238752" y="1357298"/>
            <a:ext cx="3276600" cy="36861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6" name="Table 5"/>
          <p:cNvGraphicFramePr>
            <a:graphicFrameLocks noGrp="1"/>
          </p:cNvGraphicFramePr>
          <p:nvPr/>
        </p:nvGraphicFramePr>
        <p:xfrm>
          <a:off x="95216" y="5143512"/>
          <a:ext cx="9572691" cy="1143007"/>
        </p:xfrm>
        <a:graphic>
          <a:graphicData uri="http://schemas.openxmlformats.org/drawingml/2006/table">
            <a:tbl>
              <a:tblPr/>
              <a:tblGrid>
                <a:gridCol w="239852"/>
                <a:gridCol w="788088"/>
                <a:gridCol w="848050"/>
                <a:gridCol w="848050"/>
                <a:gridCol w="822352"/>
                <a:gridCol w="1027940"/>
                <a:gridCol w="299816"/>
                <a:gridCol w="548235"/>
                <a:gridCol w="608198"/>
                <a:gridCol w="462573"/>
                <a:gridCol w="430450"/>
                <a:gridCol w="488271"/>
                <a:gridCol w="1550477"/>
                <a:gridCol w="610339"/>
              </a:tblGrid>
              <a:tr h="156471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SNO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Division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Range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Section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Beat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Block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Comp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Class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Change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Area Ha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Latitude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Longitude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VSS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Sanctuary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</a:tr>
              <a:tr h="246634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40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KONAM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959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MDF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0.63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18.02443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82.79869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6634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41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KONAM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959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MDF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0.28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18.02454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82.79994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6634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42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KONAM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959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MDF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1.29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18.02358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82.80045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6634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43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KONAM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959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MDF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1.51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18.02207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82.80107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4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84322" name="Picture 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666720" y="1571612"/>
            <a:ext cx="4048424" cy="207170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184323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167314" y="1571612"/>
            <a:ext cx="4161631" cy="207170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4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666720" y="1571612"/>
            <a:ext cx="4048424" cy="207170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5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167314" y="1571612"/>
            <a:ext cx="4161631" cy="207170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4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85346" name="Picture 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309530" y="1285860"/>
            <a:ext cx="4274758" cy="250033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185347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4881562" y="1285860"/>
            <a:ext cx="4859616" cy="250033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4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309530" y="1285860"/>
            <a:ext cx="4274758" cy="250033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5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4881562" y="1285860"/>
            <a:ext cx="4859616" cy="250033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4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86370" name="Picture 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523844" y="1357298"/>
            <a:ext cx="3509995" cy="35719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186371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953132" y="1214422"/>
            <a:ext cx="3192052" cy="35719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4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87394" name="Picture 2"/>
          <p:cNvPicPr>
            <a:picLocks noChangeAspect="1" noChangeArrowheads="1"/>
          </p:cNvPicPr>
          <p:nvPr/>
        </p:nvPicPr>
        <p:blipFill>
          <a:blip r:embed="rId2"/>
          <a:srcRect l="8499" t="7627" r="6515" b="5932"/>
          <a:stretch>
            <a:fillRect/>
          </a:stretch>
        </p:blipFill>
        <p:spPr bwMode="auto">
          <a:xfrm>
            <a:off x="1309662" y="1643050"/>
            <a:ext cx="2857520" cy="242889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187395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4881562" y="1643050"/>
            <a:ext cx="2876550" cy="24003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4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88418" name="Picture 2"/>
          <p:cNvPicPr>
            <a:picLocks noChangeAspect="1" noChangeArrowheads="1"/>
          </p:cNvPicPr>
          <p:nvPr/>
        </p:nvPicPr>
        <p:blipFill>
          <a:blip r:embed="rId2"/>
          <a:srcRect r="9456"/>
          <a:stretch>
            <a:fillRect/>
          </a:stretch>
        </p:blipFill>
        <p:spPr bwMode="auto">
          <a:xfrm>
            <a:off x="595282" y="928670"/>
            <a:ext cx="4286280" cy="49339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188419" name="Picture 3"/>
          <p:cNvPicPr>
            <a:picLocks noChangeAspect="1" noChangeArrowheads="1"/>
          </p:cNvPicPr>
          <p:nvPr/>
        </p:nvPicPr>
        <p:blipFill>
          <a:blip r:embed="rId3"/>
          <a:srcRect l="6383"/>
          <a:stretch>
            <a:fillRect/>
          </a:stretch>
        </p:blipFill>
        <p:spPr bwMode="auto">
          <a:xfrm>
            <a:off x="4953000" y="857232"/>
            <a:ext cx="4190998" cy="50673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4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89442" name="Picture 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166654" y="1643050"/>
            <a:ext cx="4629151" cy="299273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189443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4953000" y="1643050"/>
            <a:ext cx="4714908" cy="301494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4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166654" y="1643050"/>
            <a:ext cx="4629151" cy="299273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5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4953000" y="1643050"/>
            <a:ext cx="4714908" cy="301494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4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166654" y="1643050"/>
            <a:ext cx="4629151" cy="299273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5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4953000" y="1643050"/>
            <a:ext cx="4714908" cy="301494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1452538" y="1357298"/>
            <a:ext cx="3162300" cy="36099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5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238752" y="1357298"/>
            <a:ext cx="3276600" cy="36861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6" name="Table 5"/>
          <p:cNvGraphicFramePr>
            <a:graphicFrameLocks noGrp="1"/>
          </p:cNvGraphicFramePr>
          <p:nvPr/>
        </p:nvGraphicFramePr>
        <p:xfrm>
          <a:off x="95216" y="5143512"/>
          <a:ext cx="9572691" cy="1143007"/>
        </p:xfrm>
        <a:graphic>
          <a:graphicData uri="http://schemas.openxmlformats.org/drawingml/2006/table">
            <a:tbl>
              <a:tblPr/>
              <a:tblGrid>
                <a:gridCol w="239852"/>
                <a:gridCol w="788088"/>
                <a:gridCol w="848050"/>
                <a:gridCol w="848050"/>
                <a:gridCol w="822352"/>
                <a:gridCol w="1027940"/>
                <a:gridCol w="299816"/>
                <a:gridCol w="548235"/>
                <a:gridCol w="608198"/>
                <a:gridCol w="462573"/>
                <a:gridCol w="430450"/>
                <a:gridCol w="488271"/>
                <a:gridCol w="1550477"/>
                <a:gridCol w="610339"/>
              </a:tblGrid>
              <a:tr h="156471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SNO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Division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Range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Section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Beat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Block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Comp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Class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Change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Area Ha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Latitude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Longitude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VSS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Sanctuary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</a:tr>
              <a:tr h="246634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40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KONAM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959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MDF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0.63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18.02443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82.79869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6634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41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KONAM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959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MDF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0.28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18.02454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82.79994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6634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42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KONAM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959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MDF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1.29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18.02358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82.80045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6634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43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KONAM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959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MDF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1.51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18.02207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82.80107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4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166654" y="1643050"/>
            <a:ext cx="4629151" cy="299273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5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4953000" y="1643050"/>
            <a:ext cx="4714908" cy="301494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4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0466" name="Picture 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1023910" y="1643050"/>
            <a:ext cx="3076575" cy="2667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190467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4810124" y="1643050"/>
            <a:ext cx="3038475" cy="25050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4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1490" name="Picture 2"/>
          <p:cNvPicPr>
            <a:picLocks noChangeAspect="1" noChangeArrowheads="1"/>
          </p:cNvPicPr>
          <p:nvPr/>
        </p:nvPicPr>
        <p:blipFill>
          <a:blip r:embed="rId2"/>
          <a:srcRect l="8620" b="7018"/>
          <a:stretch>
            <a:fillRect/>
          </a:stretch>
        </p:blipFill>
        <p:spPr bwMode="auto">
          <a:xfrm>
            <a:off x="1166786" y="1285860"/>
            <a:ext cx="3786494" cy="378621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191491" name="Picture 3"/>
          <p:cNvPicPr>
            <a:picLocks noChangeAspect="1" noChangeArrowheads="1"/>
          </p:cNvPicPr>
          <p:nvPr/>
        </p:nvPicPr>
        <p:blipFill>
          <a:blip r:embed="rId3"/>
          <a:srcRect l="7576" r="10605" b="15401"/>
          <a:stretch>
            <a:fillRect/>
          </a:stretch>
        </p:blipFill>
        <p:spPr bwMode="auto">
          <a:xfrm>
            <a:off x="5524504" y="1214422"/>
            <a:ext cx="3857652" cy="371477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4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2514" name="Picture 2"/>
          <p:cNvPicPr>
            <a:picLocks noChangeAspect="1" noChangeArrowheads="1"/>
          </p:cNvPicPr>
          <p:nvPr/>
        </p:nvPicPr>
        <p:blipFill>
          <a:blip r:embed="rId2"/>
          <a:srcRect l="7463" r="10447" b="3979"/>
          <a:stretch>
            <a:fillRect/>
          </a:stretch>
        </p:blipFill>
        <p:spPr bwMode="auto">
          <a:xfrm>
            <a:off x="1095348" y="1785926"/>
            <a:ext cx="3143272" cy="26432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192515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310190" y="1785926"/>
            <a:ext cx="3019425" cy="25527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4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3538" name="Picture 2"/>
          <p:cNvPicPr>
            <a:picLocks noChangeAspect="1" noChangeArrowheads="1"/>
          </p:cNvPicPr>
          <p:nvPr/>
        </p:nvPicPr>
        <p:blipFill>
          <a:blip r:embed="rId2"/>
          <a:srcRect b="9291"/>
          <a:stretch>
            <a:fillRect/>
          </a:stretch>
        </p:blipFill>
        <p:spPr bwMode="auto">
          <a:xfrm>
            <a:off x="809596" y="1643050"/>
            <a:ext cx="3143250" cy="292895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193539" name="Picture 3"/>
          <p:cNvPicPr>
            <a:picLocks noChangeAspect="1" noChangeArrowheads="1"/>
          </p:cNvPicPr>
          <p:nvPr/>
        </p:nvPicPr>
        <p:blipFill>
          <a:blip r:embed="rId3"/>
          <a:srcRect l="3906" r="10156"/>
          <a:stretch>
            <a:fillRect/>
          </a:stretch>
        </p:blipFill>
        <p:spPr bwMode="auto">
          <a:xfrm>
            <a:off x="5167314" y="1643050"/>
            <a:ext cx="3143272" cy="29432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4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4562" name="Picture 2"/>
          <p:cNvPicPr>
            <a:picLocks noChangeAspect="1" noChangeArrowheads="1"/>
          </p:cNvPicPr>
          <p:nvPr/>
        </p:nvPicPr>
        <p:blipFill>
          <a:blip r:embed="rId2"/>
          <a:srcRect r="12536" b="10839"/>
          <a:stretch>
            <a:fillRect/>
          </a:stretch>
        </p:blipFill>
        <p:spPr bwMode="auto">
          <a:xfrm>
            <a:off x="1023910" y="2000240"/>
            <a:ext cx="2857520" cy="242889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194563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4810124" y="2000240"/>
            <a:ext cx="3086100" cy="24098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4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5586" name="Picture 2"/>
          <p:cNvPicPr>
            <a:picLocks noChangeAspect="1" noChangeArrowheads="1"/>
          </p:cNvPicPr>
          <p:nvPr/>
        </p:nvPicPr>
        <p:blipFill>
          <a:blip r:embed="rId2"/>
          <a:srcRect t="4144" r="5759" b="2624"/>
          <a:stretch>
            <a:fillRect/>
          </a:stretch>
        </p:blipFill>
        <p:spPr bwMode="auto">
          <a:xfrm>
            <a:off x="1023910" y="1714488"/>
            <a:ext cx="3429024" cy="32147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195587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310190" y="1785926"/>
            <a:ext cx="3324225" cy="31813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4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Picture 2"/>
          <p:cNvPicPr>
            <a:picLocks noChangeAspect="1" noChangeArrowheads="1"/>
          </p:cNvPicPr>
          <p:nvPr/>
        </p:nvPicPr>
        <p:blipFill>
          <a:blip r:embed="rId2"/>
          <a:srcRect t="8641" b="3225"/>
          <a:stretch>
            <a:fillRect/>
          </a:stretch>
        </p:blipFill>
        <p:spPr bwMode="auto">
          <a:xfrm>
            <a:off x="309530" y="1500175"/>
            <a:ext cx="4572000" cy="275401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1027" name="Picture 3"/>
          <p:cNvPicPr>
            <a:picLocks noChangeAspect="1" noChangeArrowheads="1"/>
          </p:cNvPicPr>
          <p:nvPr/>
        </p:nvPicPr>
        <p:blipFill>
          <a:blip r:embed="rId3"/>
          <a:srcRect r="3700"/>
          <a:stretch>
            <a:fillRect/>
          </a:stretch>
        </p:blipFill>
        <p:spPr bwMode="auto">
          <a:xfrm>
            <a:off x="5095876" y="1500174"/>
            <a:ext cx="4572000" cy="27611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4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0" name="Picture 2"/>
          <p:cNvPicPr>
            <a:picLocks noChangeAspect="1" noChangeArrowheads="1"/>
          </p:cNvPicPr>
          <p:nvPr/>
        </p:nvPicPr>
        <p:blipFill>
          <a:blip r:embed="rId2"/>
          <a:srcRect l="6178"/>
          <a:stretch>
            <a:fillRect/>
          </a:stretch>
        </p:blipFill>
        <p:spPr bwMode="auto">
          <a:xfrm>
            <a:off x="523844" y="1714488"/>
            <a:ext cx="4114800" cy="243492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2051" name="Picture 3"/>
          <p:cNvPicPr>
            <a:picLocks noChangeAspect="1" noChangeArrowheads="1"/>
          </p:cNvPicPr>
          <p:nvPr/>
        </p:nvPicPr>
        <p:blipFill>
          <a:blip r:embed="rId3"/>
          <a:srcRect t="8021" b="1737"/>
          <a:stretch>
            <a:fillRect/>
          </a:stretch>
        </p:blipFill>
        <p:spPr bwMode="auto">
          <a:xfrm>
            <a:off x="5381628" y="1714488"/>
            <a:ext cx="4114800" cy="244930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4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76" name="Picture 4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952472" y="1643050"/>
            <a:ext cx="3371850" cy="3200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3077" name="Picture 5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167314" y="1643050"/>
            <a:ext cx="3600450" cy="3124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06882" name="Picture 2"/>
          <p:cNvPicPr>
            <a:picLocks noChangeAspect="1" noChangeArrowheads="1"/>
          </p:cNvPicPr>
          <p:nvPr/>
        </p:nvPicPr>
        <p:blipFill>
          <a:blip r:embed="rId2"/>
          <a:srcRect t="19934" r="7190"/>
          <a:stretch>
            <a:fillRect/>
          </a:stretch>
        </p:blipFill>
        <p:spPr bwMode="auto">
          <a:xfrm>
            <a:off x="1452538" y="2214554"/>
            <a:ext cx="2643206" cy="229552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506883" name="Picture 3"/>
          <p:cNvPicPr>
            <a:picLocks noChangeAspect="1" noChangeArrowheads="1"/>
          </p:cNvPicPr>
          <p:nvPr/>
        </p:nvPicPr>
        <p:blipFill>
          <a:blip r:embed="rId3"/>
          <a:srcRect b="5882"/>
          <a:stretch>
            <a:fillRect/>
          </a:stretch>
        </p:blipFill>
        <p:spPr bwMode="auto">
          <a:xfrm>
            <a:off x="5453066" y="2214554"/>
            <a:ext cx="2667000" cy="228601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166654" y="4714884"/>
          <a:ext cx="9501253" cy="500066"/>
        </p:xfrm>
        <a:graphic>
          <a:graphicData uri="http://schemas.openxmlformats.org/drawingml/2006/table">
            <a:tbl>
              <a:tblPr/>
              <a:tblGrid>
                <a:gridCol w="238062"/>
                <a:gridCol w="782206"/>
                <a:gridCol w="841722"/>
                <a:gridCol w="841722"/>
                <a:gridCol w="816215"/>
                <a:gridCol w="1020269"/>
                <a:gridCol w="297579"/>
                <a:gridCol w="544144"/>
                <a:gridCol w="603659"/>
                <a:gridCol w="459121"/>
                <a:gridCol w="427237"/>
                <a:gridCol w="484627"/>
                <a:gridCol w="1538906"/>
                <a:gridCol w="605784"/>
              </a:tblGrid>
              <a:tr h="194108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SNO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Division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Range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Section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Beat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Block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Comp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Class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Change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Area Ha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Latitude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Longitude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VSS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Sanctuary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</a:tr>
              <a:tr h="305958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44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KONAM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959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MDF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0.15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18.02739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82.81076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4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4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952472" y="1643050"/>
            <a:ext cx="3371850" cy="3200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5" name="Picture 5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167314" y="1643050"/>
            <a:ext cx="3600450" cy="3124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4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098" name="Picture 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1023910" y="1785926"/>
            <a:ext cx="3657600" cy="409382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4099" name="Picture 3"/>
          <p:cNvPicPr>
            <a:picLocks noChangeAspect="1" noChangeArrowheads="1"/>
          </p:cNvPicPr>
          <p:nvPr/>
        </p:nvPicPr>
        <p:blipFill>
          <a:blip r:embed="rId3"/>
          <a:srcRect l="4018"/>
          <a:stretch>
            <a:fillRect/>
          </a:stretch>
        </p:blipFill>
        <p:spPr bwMode="auto">
          <a:xfrm>
            <a:off x="5667380" y="1714488"/>
            <a:ext cx="3657600" cy="410331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4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1023910" y="1071546"/>
            <a:ext cx="3657600" cy="409382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5" name="Picture 3"/>
          <p:cNvPicPr>
            <a:picLocks noChangeAspect="1" noChangeArrowheads="1"/>
          </p:cNvPicPr>
          <p:nvPr/>
        </p:nvPicPr>
        <p:blipFill>
          <a:blip r:embed="rId3"/>
          <a:srcRect l="4018"/>
          <a:stretch>
            <a:fillRect/>
          </a:stretch>
        </p:blipFill>
        <p:spPr bwMode="auto">
          <a:xfrm>
            <a:off x="5667380" y="1000108"/>
            <a:ext cx="3657600" cy="410331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4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122" name="Picture 2"/>
          <p:cNvPicPr>
            <a:picLocks noChangeAspect="1" noChangeArrowheads="1"/>
          </p:cNvPicPr>
          <p:nvPr/>
        </p:nvPicPr>
        <p:blipFill>
          <a:blip r:embed="rId2"/>
          <a:srcRect l="4106" t="4717" b="7232"/>
          <a:stretch>
            <a:fillRect/>
          </a:stretch>
        </p:blipFill>
        <p:spPr bwMode="auto">
          <a:xfrm>
            <a:off x="380968" y="1500174"/>
            <a:ext cx="4572000" cy="365414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5123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095876" y="1500174"/>
            <a:ext cx="4572000" cy="367862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4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146" name="Picture 2"/>
          <p:cNvPicPr>
            <a:picLocks noChangeAspect="1" noChangeArrowheads="1"/>
          </p:cNvPicPr>
          <p:nvPr/>
        </p:nvPicPr>
        <p:blipFill>
          <a:blip r:embed="rId2"/>
          <a:srcRect l="5937" t="12459" r="12928"/>
          <a:stretch>
            <a:fillRect/>
          </a:stretch>
        </p:blipFill>
        <p:spPr bwMode="auto">
          <a:xfrm>
            <a:off x="1023910" y="2285992"/>
            <a:ext cx="2928958" cy="250983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6147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238752" y="2285992"/>
            <a:ext cx="2924175" cy="25241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4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170" name="Picture 2"/>
          <p:cNvPicPr>
            <a:picLocks noChangeAspect="1" noChangeArrowheads="1"/>
          </p:cNvPicPr>
          <p:nvPr/>
        </p:nvPicPr>
        <p:blipFill>
          <a:blip r:embed="rId2"/>
          <a:srcRect r="8814"/>
          <a:stretch>
            <a:fillRect/>
          </a:stretch>
        </p:blipFill>
        <p:spPr bwMode="auto">
          <a:xfrm>
            <a:off x="1381100" y="1928802"/>
            <a:ext cx="2857520" cy="2838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7171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024438" y="1928802"/>
            <a:ext cx="3028950" cy="29146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4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194" name="Picture 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1238224" y="1643050"/>
            <a:ext cx="3581400" cy="287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8195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238752" y="1643050"/>
            <a:ext cx="3409950" cy="28575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4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218" name="Picture 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1238224" y="785794"/>
            <a:ext cx="3352800" cy="51911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9219" name="Picture 3"/>
          <p:cNvPicPr>
            <a:picLocks noChangeAspect="1" noChangeArrowheads="1"/>
          </p:cNvPicPr>
          <p:nvPr/>
        </p:nvPicPr>
        <p:blipFill>
          <a:blip r:embed="rId3"/>
          <a:srcRect r="4471"/>
          <a:stretch>
            <a:fillRect/>
          </a:stretch>
        </p:blipFill>
        <p:spPr bwMode="auto">
          <a:xfrm>
            <a:off x="5167314" y="785794"/>
            <a:ext cx="3357586" cy="51339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4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1238224" y="785794"/>
            <a:ext cx="3352800" cy="51911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5" name="Picture 3"/>
          <p:cNvPicPr>
            <a:picLocks noChangeAspect="1" noChangeArrowheads="1"/>
          </p:cNvPicPr>
          <p:nvPr/>
        </p:nvPicPr>
        <p:blipFill>
          <a:blip r:embed="rId3"/>
          <a:srcRect r="4471"/>
          <a:stretch>
            <a:fillRect/>
          </a:stretch>
        </p:blipFill>
        <p:spPr bwMode="auto">
          <a:xfrm>
            <a:off x="5167314" y="785794"/>
            <a:ext cx="3357586" cy="51339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4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42" name="Picture 2"/>
          <p:cNvPicPr>
            <a:picLocks noChangeAspect="1" noChangeArrowheads="1"/>
          </p:cNvPicPr>
          <p:nvPr/>
        </p:nvPicPr>
        <p:blipFill>
          <a:blip r:embed="rId2"/>
          <a:srcRect l="7732" t="9804"/>
          <a:stretch>
            <a:fillRect/>
          </a:stretch>
        </p:blipFill>
        <p:spPr bwMode="auto">
          <a:xfrm>
            <a:off x="1952604" y="1928802"/>
            <a:ext cx="2557461" cy="262889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10243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453066" y="2000240"/>
            <a:ext cx="2638425" cy="25527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146" name="Picture 2"/>
          <p:cNvPicPr>
            <a:picLocks noChangeAspect="1" noChangeArrowheads="1"/>
          </p:cNvPicPr>
          <p:nvPr/>
        </p:nvPicPr>
        <p:blipFill>
          <a:blip r:embed="rId2"/>
          <a:srcRect t="6036" r="3598"/>
          <a:stretch>
            <a:fillRect/>
          </a:stretch>
        </p:blipFill>
        <p:spPr bwMode="auto">
          <a:xfrm>
            <a:off x="1023910" y="928670"/>
            <a:ext cx="3571900" cy="444817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6147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238752" y="857232"/>
            <a:ext cx="3533775" cy="45243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166654" y="5572140"/>
          <a:ext cx="9429818" cy="571504"/>
        </p:xfrm>
        <a:graphic>
          <a:graphicData uri="http://schemas.openxmlformats.org/drawingml/2006/table">
            <a:tbl>
              <a:tblPr/>
              <a:tblGrid>
                <a:gridCol w="236272"/>
                <a:gridCol w="776325"/>
                <a:gridCol w="835393"/>
                <a:gridCol w="835393"/>
                <a:gridCol w="810078"/>
                <a:gridCol w="1012598"/>
                <a:gridCol w="295342"/>
                <a:gridCol w="540053"/>
                <a:gridCol w="599121"/>
                <a:gridCol w="455669"/>
                <a:gridCol w="424025"/>
                <a:gridCol w="480984"/>
                <a:gridCol w="1527335"/>
                <a:gridCol w="601230"/>
              </a:tblGrid>
              <a:tr h="137630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SNO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Division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Range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Section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Beat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Block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Comp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Class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Change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Area Ha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Latitude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Longitude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VSS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Sanctuary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</a:tr>
              <a:tr h="216937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45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KONAM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959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OF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0.62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18.02568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82.79639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16937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46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KONAM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959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MDF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0.72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18.02749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82.79542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4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266" name="Picture 2"/>
          <p:cNvPicPr>
            <a:picLocks noChangeAspect="1" noChangeArrowheads="1"/>
          </p:cNvPicPr>
          <p:nvPr/>
        </p:nvPicPr>
        <p:blipFill>
          <a:blip r:embed="rId2"/>
          <a:srcRect l="24517"/>
          <a:stretch>
            <a:fillRect/>
          </a:stretch>
        </p:blipFill>
        <p:spPr bwMode="auto">
          <a:xfrm>
            <a:off x="1095348" y="1357298"/>
            <a:ext cx="3643338" cy="368637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11267" name="Picture 3"/>
          <p:cNvPicPr>
            <a:picLocks noChangeAspect="1" noChangeArrowheads="1"/>
          </p:cNvPicPr>
          <p:nvPr/>
        </p:nvPicPr>
        <p:blipFill>
          <a:blip r:embed="rId3"/>
          <a:srcRect l="22059"/>
          <a:stretch>
            <a:fillRect/>
          </a:stretch>
        </p:blipFill>
        <p:spPr bwMode="auto">
          <a:xfrm>
            <a:off x="5881694" y="1357298"/>
            <a:ext cx="3514209" cy="36433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4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/>
          <p:cNvPicPr>
            <a:picLocks noChangeAspect="1" noChangeArrowheads="1"/>
          </p:cNvPicPr>
          <p:nvPr/>
        </p:nvPicPr>
        <p:blipFill>
          <a:blip r:embed="rId2"/>
          <a:srcRect l="24517"/>
          <a:stretch>
            <a:fillRect/>
          </a:stretch>
        </p:blipFill>
        <p:spPr bwMode="auto">
          <a:xfrm>
            <a:off x="1095348" y="1357298"/>
            <a:ext cx="3643338" cy="368637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5" name="Picture 3"/>
          <p:cNvPicPr>
            <a:picLocks noChangeAspect="1" noChangeArrowheads="1"/>
          </p:cNvPicPr>
          <p:nvPr/>
        </p:nvPicPr>
        <p:blipFill>
          <a:blip r:embed="rId3"/>
          <a:srcRect l="22059"/>
          <a:stretch>
            <a:fillRect/>
          </a:stretch>
        </p:blipFill>
        <p:spPr bwMode="auto">
          <a:xfrm>
            <a:off x="5881694" y="1357298"/>
            <a:ext cx="3514209" cy="36433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4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290" name="Picture 2"/>
          <p:cNvPicPr>
            <a:picLocks noChangeAspect="1" noChangeArrowheads="1"/>
          </p:cNvPicPr>
          <p:nvPr/>
        </p:nvPicPr>
        <p:blipFill>
          <a:blip r:embed="rId2"/>
          <a:srcRect r="2022"/>
          <a:stretch>
            <a:fillRect/>
          </a:stretch>
        </p:blipFill>
        <p:spPr bwMode="auto">
          <a:xfrm>
            <a:off x="166654" y="2071678"/>
            <a:ext cx="4558617" cy="228601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12291" name="Picture 3"/>
          <p:cNvPicPr>
            <a:picLocks noChangeAspect="1" noChangeArrowheads="1"/>
          </p:cNvPicPr>
          <p:nvPr/>
        </p:nvPicPr>
        <p:blipFill>
          <a:blip r:embed="rId3"/>
          <a:srcRect t="4934" b="2960"/>
          <a:stretch>
            <a:fillRect/>
          </a:stretch>
        </p:blipFill>
        <p:spPr bwMode="auto">
          <a:xfrm>
            <a:off x="4881562" y="2071678"/>
            <a:ext cx="4500594" cy="222908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4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/>
          <p:cNvPicPr>
            <a:picLocks noChangeAspect="1" noChangeArrowheads="1"/>
          </p:cNvPicPr>
          <p:nvPr/>
        </p:nvPicPr>
        <p:blipFill>
          <a:blip r:embed="rId2"/>
          <a:srcRect r="2022"/>
          <a:stretch>
            <a:fillRect/>
          </a:stretch>
        </p:blipFill>
        <p:spPr bwMode="auto">
          <a:xfrm>
            <a:off x="166654" y="2071678"/>
            <a:ext cx="4558617" cy="228601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5" name="Picture 3"/>
          <p:cNvPicPr>
            <a:picLocks noChangeAspect="1" noChangeArrowheads="1"/>
          </p:cNvPicPr>
          <p:nvPr/>
        </p:nvPicPr>
        <p:blipFill>
          <a:blip r:embed="rId3"/>
          <a:srcRect t="4934" b="2960"/>
          <a:stretch>
            <a:fillRect/>
          </a:stretch>
        </p:blipFill>
        <p:spPr bwMode="auto">
          <a:xfrm>
            <a:off x="4881562" y="2071678"/>
            <a:ext cx="4500594" cy="222908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4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/>
          <p:cNvPicPr>
            <a:picLocks noChangeAspect="1" noChangeArrowheads="1"/>
          </p:cNvPicPr>
          <p:nvPr/>
        </p:nvPicPr>
        <p:blipFill>
          <a:blip r:embed="rId2"/>
          <a:srcRect r="2022"/>
          <a:stretch>
            <a:fillRect/>
          </a:stretch>
        </p:blipFill>
        <p:spPr bwMode="auto">
          <a:xfrm>
            <a:off x="166654" y="2071678"/>
            <a:ext cx="4558617" cy="228601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5" name="Picture 3"/>
          <p:cNvPicPr>
            <a:picLocks noChangeAspect="1" noChangeArrowheads="1"/>
          </p:cNvPicPr>
          <p:nvPr/>
        </p:nvPicPr>
        <p:blipFill>
          <a:blip r:embed="rId3"/>
          <a:srcRect t="4934" b="2960"/>
          <a:stretch>
            <a:fillRect/>
          </a:stretch>
        </p:blipFill>
        <p:spPr bwMode="auto">
          <a:xfrm>
            <a:off x="4881562" y="2071678"/>
            <a:ext cx="4500594" cy="222908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4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/>
          <p:cNvPicPr>
            <a:picLocks noChangeAspect="1" noChangeArrowheads="1"/>
          </p:cNvPicPr>
          <p:nvPr/>
        </p:nvPicPr>
        <p:blipFill>
          <a:blip r:embed="rId2"/>
          <a:srcRect r="2022"/>
          <a:stretch>
            <a:fillRect/>
          </a:stretch>
        </p:blipFill>
        <p:spPr bwMode="auto">
          <a:xfrm>
            <a:off x="166654" y="2071678"/>
            <a:ext cx="4558617" cy="228601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5" name="Picture 3"/>
          <p:cNvPicPr>
            <a:picLocks noChangeAspect="1" noChangeArrowheads="1"/>
          </p:cNvPicPr>
          <p:nvPr/>
        </p:nvPicPr>
        <p:blipFill>
          <a:blip r:embed="rId3"/>
          <a:srcRect t="4934" b="2960"/>
          <a:stretch>
            <a:fillRect/>
          </a:stretch>
        </p:blipFill>
        <p:spPr bwMode="auto">
          <a:xfrm>
            <a:off x="4881562" y="2071678"/>
            <a:ext cx="4500594" cy="222908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4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/>
          <p:cNvPicPr>
            <a:picLocks noChangeAspect="1" noChangeArrowheads="1"/>
          </p:cNvPicPr>
          <p:nvPr/>
        </p:nvPicPr>
        <p:blipFill>
          <a:blip r:embed="rId2"/>
          <a:srcRect r="2022"/>
          <a:stretch>
            <a:fillRect/>
          </a:stretch>
        </p:blipFill>
        <p:spPr bwMode="auto">
          <a:xfrm>
            <a:off x="166654" y="2071678"/>
            <a:ext cx="4558617" cy="228601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5" name="Picture 3"/>
          <p:cNvPicPr>
            <a:picLocks noChangeAspect="1" noChangeArrowheads="1"/>
          </p:cNvPicPr>
          <p:nvPr/>
        </p:nvPicPr>
        <p:blipFill>
          <a:blip r:embed="rId3"/>
          <a:srcRect t="4934" b="2960"/>
          <a:stretch>
            <a:fillRect/>
          </a:stretch>
        </p:blipFill>
        <p:spPr bwMode="auto">
          <a:xfrm>
            <a:off x="4881562" y="2071678"/>
            <a:ext cx="4500594" cy="222908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4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/>
          <p:cNvPicPr>
            <a:picLocks noChangeAspect="1" noChangeArrowheads="1"/>
          </p:cNvPicPr>
          <p:nvPr/>
        </p:nvPicPr>
        <p:blipFill>
          <a:blip r:embed="rId2"/>
          <a:srcRect r="2022"/>
          <a:stretch>
            <a:fillRect/>
          </a:stretch>
        </p:blipFill>
        <p:spPr bwMode="auto">
          <a:xfrm>
            <a:off x="380968" y="2071678"/>
            <a:ext cx="4558617" cy="228601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5" name="Picture 3"/>
          <p:cNvPicPr>
            <a:picLocks noChangeAspect="1" noChangeArrowheads="1"/>
          </p:cNvPicPr>
          <p:nvPr/>
        </p:nvPicPr>
        <p:blipFill>
          <a:blip r:embed="rId3"/>
          <a:srcRect t="4934" b="2960"/>
          <a:stretch>
            <a:fillRect/>
          </a:stretch>
        </p:blipFill>
        <p:spPr bwMode="auto">
          <a:xfrm>
            <a:off x="5095876" y="2071678"/>
            <a:ext cx="4500594" cy="222908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4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315" name="Picture 3"/>
          <p:cNvPicPr>
            <a:picLocks noChangeAspect="1" noChangeArrowheads="1"/>
          </p:cNvPicPr>
          <p:nvPr/>
        </p:nvPicPr>
        <p:blipFill>
          <a:blip r:embed="rId2"/>
          <a:srcRect t="7426" b="3465"/>
          <a:stretch>
            <a:fillRect/>
          </a:stretch>
        </p:blipFill>
        <p:spPr bwMode="auto">
          <a:xfrm>
            <a:off x="1166786" y="1571612"/>
            <a:ext cx="2800350" cy="257176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13316" name="Picture 4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381628" y="1571612"/>
            <a:ext cx="2924175" cy="2581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4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338" name="Picture 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1381100" y="1785926"/>
            <a:ext cx="2962275" cy="26479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14339" name="Picture 3"/>
          <p:cNvPicPr>
            <a:picLocks noChangeAspect="1" noChangeArrowheads="1"/>
          </p:cNvPicPr>
          <p:nvPr/>
        </p:nvPicPr>
        <p:blipFill>
          <a:blip r:embed="rId3"/>
          <a:srcRect r="5988" b="4965"/>
          <a:stretch>
            <a:fillRect/>
          </a:stretch>
        </p:blipFill>
        <p:spPr bwMode="auto">
          <a:xfrm>
            <a:off x="4881562" y="1785926"/>
            <a:ext cx="3214710" cy="26432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/>
          <p:cNvPicPr>
            <a:picLocks noChangeAspect="1" noChangeArrowheads="1"/>
          </p:cNvPicPr>
          <p:nvPr/>
        </p:nvPicPr>
        <p:blipFill>
          <a:blip r:embed="rId2"/>
          <a:srcRect t="6036" r="3598"/>
          <a:stretch>
            <a:fillRect/>
          </a:stretch>
        </p:blipFill>
        <p:spPr bwMode="auto">
          <a:xfrm>
            <a:off x="1023910" y="928670"/>
            <a:ext cx="3571900" cy="444817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5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238752" y="857232"/>
            <a:ext cx="3533775" cy="45243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6" name="Table 5"/>
          <p:cNvGraphicFramePr>
            <a:graphicFrameLocks noGrp="1"/>
          </p:cNvGraphicFramePr>
          <p:nvPr/>
        </p:nvGraphicFramePr>
        <p:xfrm>
          <a:off x="166654" y="5572140"/>
          <a:ext cx="9429818" cy="571504"/>
        </p:xfrm>
        <a:graphic>
          <a:graphicData uri="http://schemas.openxmlformats.org/drawingml/2006/table">
            <a:tbl>
              <a:tblPr/>
              <a:tblGrid>
                <a:gridCol w="236272"/>
                <a:gridCol w="776325"/>
                <a:gridCol w="835393"/>
                <a:gridCol w="835393"/>
                <a:gridCol w="810078"/>
                <a:gridCol w="1012598"/>
                <a:gridCol w="295342"/>
                <a:gridCol w="540053"/>
                <a:gridCol w="599121"/>
                <a:gridCol w="455669"/>
                <a:gridCol w="424025"/>
                <a:gridCol w="480984"/>
                <a:gridCol w="1527335"/>
                <a:gridCol w="601230"/>
              </a:tblGrid>
              <a:tr h="137630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SNO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Division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Range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Section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Beat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Block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Comp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Class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Change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Area Ha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Latitude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Longitude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VSS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Sanctuary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</a:tr>
              <a:tr h="216937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45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KONAM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959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OF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0.62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18.02568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82.79639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16937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46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KONAM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959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MDF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0.72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18.02749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82.79542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4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362" name="Picture 2"/>
          <p:cNvPicPr>
            <a:picLocks noChangeAspect="1" noChangeArrowheads="1"/>
          </p:cNvPicPr>
          <p:nvPr/>
        </p:nvPicPr>
        <p:blipFill>
          <a:blip r:embed="rId2"/>
          <a:srcRect t="5515" b="9007"/>
          <a:stretch>
            <a:fillRect/>
          </a:stretch>
        </p:blipFill>
        <p:spPr bwMode="auto">
          <a:xfrm>
            <a:off x="1738290" y="1928802"/>
            <a:ext cx="2628900" cy="221457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15363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310190" y="1928802"/>
            <a:ext cx="2524125" cy="2209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4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386" name="Picture 2"/>
          <p:cNvPicPr>
            <a:picLocks noChangeAspect="1" noChangeArrowheads="1"/>
          </p:cNvPicPr>
          <p:nvPr/>
        </p:nvPicPr>
        <p:blipFill>
          <a:blip r:embed="rId2"/>
          <a:srcRect r="5759"/>
          <a:stretch>
            <a:fillRect/>
          </a:stretch>
        </p:blipFill>
        <p:spPr bwMode="auto">
          <a:xfrm>
            <a:off x="738158" y="1500174"/>
            <a:ext cx="3429024" cy="28575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16387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4738686" y="1500174"/>
            <a:ext cx="3533775" cy="2809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4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410" name="Picture 2"/>
          <p:cNvPicPr>
            <a:picLocks noChangeAspect="1" noChangeArrowheads="1"/>
          </p:cNvPicPr>
          <p:nvPr/>
        </p:nvPicPr>
        <p:blipFill>
          <a:blip r:embed="rId2"/>
          <a:srcRect t="1870" b="4613"/>
          <a:stretch>
            <a:fillRect/>
          </a:stretch>
        </p:blipFill>
        <p:spPr bwMode="auto">
          <a:xfrm>
            <a:off x="1381100" y="1428736"/>
            <a:ext cx="2676525" cy="35719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17411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738818" y="1357298"/>
            <a:ext cx="2724150" cy="35623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4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8434" name="Picture 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1023910" y="1785926"/>
            <a:ext cx="3095625" cy="24765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18435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595942" y="1714488"/>
            <a:ext cx="3000375" cy="25336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4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458" name="Picture 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595282" y="1500174"/>
            <a:ext cx="4086225" cy="40767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19459" name="Picture 3"/>
          <p:cNvPicPr>
            <a:picLocks noChangeAspect="1" noChangeArrowheads="1"/>
          </p:cNvPicPr>
          <p:nvPr/>
        </p:nvPicPr>
        <p:blipFill>
          <a:blip r:embed="rId3"/>
          <a:srcRect b="4362"/>
          <a:stretch>
            <a:fillRect/>
          </a:stretch>
        </p:blipFill>
        <p:spPr bwMode="auto">
          <a:xfrm>
            <a:off x="4953000" y="1500174"/>
            <a:ext cx="4267200" cy="407196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4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595282" y="1500174"/>
            <a:ext cx="4086225" cy="40767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5" name="Picture 3"/>
          <p:cNvPicPr>
            <a:picLocks noChangeAspect="1" noChangeArrowheads="1"/>
          </p:cNvPicPr>
          <p:nvPr/>
        </p:nvPicPr>
        <p:blipFill>
          <a:blip r:embed="rId3"/>
          <a:srcRect b="4362"/>
          <a:stretch>
            <a:fillRect/>
          </a:stretch>
        </p:blipFill>
        <p:spPr bwMode="auto">
          <a:xfrm>
            <a:off x="4953000" y="1500174"/>
            <a:ext cx="4267200" cy="407196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4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482" name="Picture 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1238224" y="1500174"/>
            <a:ext cx="2743200" cy="31718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20483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024438" y="1500174"/>
            <a:ext cx="2781300" cy="31718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4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506" name="Picture 2"/>
          <p:cNvPicPr>
            <a:picLocks noChangeAspect="1" noChangeArrowheads="1"/>
          </p:cNvPicPr>
          <p:nvPr/>
        </p:nvPicPr>
        <p:blipFill>
          <a:blip r:embed="rId2"/>
          <a:srcRect r="11490" b="2877"/>
          <a:stretch>
            <a:fillRect/>
          </a:stretch>
        </p:blipFill>
        <p:spPr bwMode="auto">
          <a:xfrm>
            <a:off x="1095348" y="1928802"/>
            <a:ext cx="2714644" cy="257176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21507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024438" y="1928802"/>
            <a:ext cx="2695575" cy="25050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4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Picture 2"/>
          <p:cNvPicPr>
            <a:picLocks noChangeAspect="1" noChangeArrowheads="1"/>
          </p:cNvPicPr>
          <p:nvPr/>
        </p:nvPicPr>
        <p:blipFill>
          <a:blip r:embed="rId2"/>
          <a:srcRect l="2435"/>
          <a:stretch>
            <a:fillRect/>
          </a:stretch>
        </p:blipFill>
        <p:spPr bwMode="auto">
          <a:xfrm>
            <a:off x="809596" y="1428736"/>
            <a:ext cx="4114800" cy="36492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1027" name="Picture 3"/>
          <p:cNvPicPr>
            <a:picLocks noChangeAspect="1" noChangeArrowheads="1"/>
          </p:cNvPicPr>
          <p:nvPr/>
        </p:nvPicPr>
        <p:blipFill>
          <a:blip r:embed="rId3"/>
          <a:srcRect b="5555"/>
          <a:stretch>
            <a:fillRect/>
          </a:stretch>
        </p:blipFill>
        <p:spPr bwMode="auto">
          <a:xfrm>
            <a:off x="5167314" y="1428736"/>
            <a:ext cx="4307682" cy="36433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4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/>
          <p:cNvPicPr>
            <a:picLocks noChangeAspect="1" noChangeArrowheads="1"/>
          </p:cNvPicPr>
          <p:nvPr/>
        </p:nvPicPr>
        <p:blipFill>
          <a:blip r:embed="rId2"/>
          <a:srcRect l="2435"/>
          <a:stretch>
            <a:fillRect/>
          </a:stretch>
        </p:blipFill>
        <p:spPr bwMode="auto">
          <a:xfrm>
            <a:off x="809596" y="1214422"/>
            <a:ext cx="4114800" cy="36492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5" name="Picture 3"/>
          <p:cNvPicPr>
            <a:picLocks noChangeAspect="1" noChangeArrowheads="1"/>
          </p:cNvPicPr>
          <p:nvPr/>
        </p:nvPicPr>
        <p:blipFill>
          <a:blip r:embed="rId3"/>
          <a:srcRect b="5555"/>
          <a:stretch>
            <a:fillRect/>
          </a:stretch>
        </p:blipFill>
        <p:spPr bwMode="auto">
          <a:xfrm>
            <a:off x="5167314" y="1214422"/>
            <a:ext cx="4307682" cy="36433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170" name="Picture 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1381100" y="1714488"/>
            <a:ext cx="2476500" cy="28003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7171" name="Picture 3"/>
          <p:cNvPicPr>
            <a:picLocks noChangeAspect="1" noChangeArrowheads="1"/>
          </p:cNvPicPr>
          <p:nvPr/>
        </p:nvPicPr>
        <p:blipFill>
          <a:blip r:embed="rId3"/>
          <a:srcRect l="10309" t="7053"/>
          <a:stretch>
            <a:fillRect/>
          </a:stretch>
        </p:blipFill>
        <p:spPr bwMode="auto">
          <a:xfrm>
            <a:off x="5953132" y="1857364"/>
            <a:ext cx="2486023" cy="282416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166654" y="4857760"/>
          <a:ext cx="9429818" cy="357190"/>
        </p:xfrm>
        <a:graphic>
          <a:graphicData uri="http://schemas.openxmlformats.org/drawingml/2006/table">
            <a:tbl>
              <a:tblPr/>
              <a:tblGrid>
                <a:gridCol w="236272"/>
                <a:gridCol w="776325"/>
                <a:gridCol w="835393"/>
                <a:gridCol w="835393"/>
                <a:gridCol w="810078"/>
                <a:gridCol w="1012598"/>
                <a:gridCol w="295342"/>
                <a:gridCol w="540053"/>
                <a:gridCol w="599121"/>
                <a:gridCol w="455669"/>
                <a:gridCol w="424025"/>
                <a:gridCol w="480984"/>
                <a:gridCol w="1527335"/>
                <a:gridCol w="601230"/>
              </a:tblGrid>
              <a:tr h="138649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SNO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Division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Range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Section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Beat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Block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Comp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Class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Change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Area Ha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Latitude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Longitude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VSS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Sanctuary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</a:tr>
              <a:tr h="218541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47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KONAM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959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OF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1.03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18.02919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82.80013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4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/>
          <p:cNvPicPr>
            <a:picLocks noChangeAspect="1" noChangeArrowheads="1"/>
          </p:cNvPicPr>
          <p:nvPr/>
        </p:nvPicPr>
        <p:blipFill>
          <a:blip r:embed="rId2"/>
          <a:srcRect l="2435"/>
          <a:stretch>
            <a:fillRect/>
          </a:stretch>
        </p:blipFill>
        <p:spPr bwMode="auto">
          <a:xfrm>
            <a:off x="809596" y="1142984"/>
            <a:ext cx="4114800" cy="36492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5" name="Picture 3"/>
          <p:cNvPicPr>
            <a:picLocks noChangeAspect="1" noChangeArrowheads="1"/>
          </p:cNvPicPr>
          <p:nvPr/>
        </p:nvPicPr>
        <p:blipFill>
          <a:blip r:embed="rId3"/>
          <a:srcRect b="5555"/>
          <a:stretch>
            <a:fillRect/>
          </a:stretch>
        </p:blipFill>
        <p:spPr bwMode="auto">
          <a:xfrm>
            <a:off x="5167314" y="1142984"/>
            <a:ext cx="4307682" cy="36433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4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0" name="Picture 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809596" y="2071678"/>
            <a:ext cx="3800475" cy="21812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2051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238752" y="2000240"/>
            <a:ext cx="3457575" cy="21240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4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74" name="Picture 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5524504" y="1571612"/>
            <a:ext cx="2000250" cy="28575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3075" name="Picture 3"/>
          <p:cNvPicPr>
            <a:picLocks noChangeAspect="1" noChangeArrowheads="1"/>
          </p:cNvPicPr>
          <p:nvPr/>
        </p:nvPicPr>
        <p:blipFill>
          <a:blip r:embed="rId3"/>
          <a:srcRect t="2232" b="8482"/>
          <a:stretch>
            <a:fillRect/>
          </a:stretch>
        </p:blipFill>
        <p:spPr bwMode="auto">
          <a:xfrm>
            <a:off x="1595414" y="1571612"/>
            <a:ext cx="2286000" cy="285752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4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098" name="Picture 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1666852" y="1714488"/>
            <a:ext cx="2219325" cy="27717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4099" name="Picture 3"/>
          <p:cNvPicPr>
            <a:picLocks noChangeAspect="1" noChangeArrowheads="1"/>
          </p:cNvPicPr>
          <p:nvPr/>
        </p:nvPicPr>
        <p:blipFill>
          <a:blip r:embed="rId3"/>
          <a:srcRect r="11764"/>
          <a:stretch>
            <a:fillRect/>
          </a:stretch>
        </p:blipFill>
        <p:spPr bwMode="auto">
          <a:xfrm>
            <a:off x="5453066" y="1714488"/>
            <a:ext cx="2286016" cy="26479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4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122" name="Picture 2"/>
          <p:cNvPicPr>
            <a:picLocks noChangeAspect="1" noChangeArrowheads="1"/>
          </p:cNvPicPr>
          <p:nvPr/>
        </p:nvPicPr>
        <p:blipFill>
          <a:blip r:embed="rId2"/>
          <a:srcRect r="6991" b="7436"/>
          <a:stretch>
            <a:fillRect/>
          </a:stretch>
        </p:blipFill>
        <p:spPr bwMode="auto">
          <a:xfrm>
            <a:off x="738158" y="1857364"/>
            <a:ext cx="3357586" cy="278608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5123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4881562" y="1857364"/>
            <a:ext cx="3390900" cy="2828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4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146" name="Picture 2"/>
          <p:cNvPicPr>
            <a:picLocks noChangeAspect="1" noChangeArrowheads="1"/>
          </p:cNvPicPr>
          <p:nvPr/>
        </p:nvPicPr>
        <p:blipFill>
          <a:blip r:embed="rId2"/>
          <a:srcRect b="7272"/>
          <a:stretch>
            <a:fillRect/>
          </a:stretch>
        </p:blipFill>
        <p:spPr bwMode="auto">
          <a:xfrm>
            <a:off x="1523976" y="1714488"/>
            <a:ext cx="2505075" cy="242889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6147" name="Picture 3"/>
          <p:cNvPicPr>
            <a:picLocks noChangeAspect="1" noChangeArrowheads="1"/>
          </p:cNvPicPr>
          <p:nvPr/>
        </p:nvPicPr>
        <p:blipFill>
          <a:blip r:embed="rId3"/>
          <a:srcRect r="16118"/>
          <a:stretch>
            <a:fillRect/>
          </a:stretch>
        </p:blipFill>
        <p:spPr bwMode="auto">
          <a:xfrm>
            <a:off x="5595942" y="1643050"/>
            <a:ext cx="2428892" cy="2447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4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170" name="Picture 2"/>
          <p:cNvPicPr>
            <a:picLocks noChangeAspect="1" noChangeArrowheads="1"/>
          </p:cNvPicPr>
          <p:nvPr/>
        </p:nvPicPr>
        <p:blipFill>
          <a:blip r:embed="rId2"/>
          <a:srcRect r="8273" b="7079"/>
          <a:stretch>
            <a:fillRect/>
          </a:stretch>
        </p:blipFill>
        <p:spPr bwMode="auto">
          <a:xfrm>
            <a:off x="1166786" y="2285992"/>
            <a:ext cx="2428892" cy="200026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7171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667380" y="2143116"/>
            <a:ext cx="2524125" cy="20193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4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194" name="Picture 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595282" y="1357298"/>
            <a:ext cx="4314825" cy="40481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8195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238752" y="1357298"/>
            <a:ext cx="4229100" cy="40671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4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218" name="Picture 2"/>
          <p:cNvPicPr>
            <a:picLocks noChangeAspect="1" noChangeArrowheads="1"/>
          </p:cNvPicPr>
          <p:nvPr/>
        </p:nvPicPr>
        <p:blipFill>
          <a:blip r:embed="rId2"/>
          <a:srcRect t="3165" r="3589"/>
          <a:stretch>
            <a:fillRect/>
          </a:stretch>
        </p:blipFill>
        <p:spPr bwMode="auto">
          <a:xfrm>
            <a:off x="452406" y="1785926"/>
            <a:ext cx="4114800" cy="327044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9219" name="Picture 3"/>
          <p:cNvPicPr>
            <a:picLocks noChangeAspect="1" noChangeArrowheads="1"/>
          </p:cNvPicPr>
          <p:nvPr/>
        </p:nvPicPr>
        <p:blipFill>
          <a:blip r:embed="rId3"/>
          <a:srcRect l="3794"/>
          <a:stretch>
            <a:fillRect/>
          </a:stretch>
        </p:blipFill>
        <p:spPr bwMode="auto">
          <a:xfrm>
            <a:off x="5238752" y="1857364"/>
            <a:ext cx="3978290" cy="32147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4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/>
          <p:cNvPicPr>
            <a:picLocks noChangeAspect="1" noChangeArrowheads="1"/>
          </p:cNvPicPr>
          <p:nvPr/>
        </p:nvPicPr>
        <p:blipFill>
          <a:blip r:embed="rId2"/>
          <a:srcRect t="3165" r="3589"/>
          <a:stretch>
            <a:fillRect/>
          </a:stretch>
        </p:blipFill>
        <p:spPr bwMode="auto">
          <a:xfrm>
            <a:off x="546082" y="1142984"/>
            <a:ext cx="4114800" cy="327044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5" name="Picture 3"/>
          <p:cNvPicPr>
            <a:picLocks noChangeAspect="1" noChangeArrowheads="1"/>
          </p:cNvPicPr>
          <p:nvPr/>
        </p:nvPicPr>
        <p:blipFill>
          <a:blip r:embed="rId3"/>
          <a:srcRect l="3794"/>
          <a:stretch>
            <a:fillRect/>
          </a:stretch>
        </p:blipFill>
        <p:spPr bwMode="auto">
          <a:xfrm>
            <a:off x="5332428" y="1214422"/>
            <a:ext cx="3978290" cy="32147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194" name="Picture 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2166918" y="1643050"/>
            <a:ext cx="1457325" cy="27717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8195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6096008" y="1643050"/>
            <a:ext cx="1685925" cy="2838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166654" y="4714885"/>
          <a:ext cx="9429816" cy="363071"/>
        </p:xfrm>
        <a:graphic>
          <a:graphicData uri="http://schemas.openxmlformats.org/drawingml/2006/table">
            <a:tbl>
              <a:tblPr/>
              <a:tblGrid>
                <a:gridCol w="236273"/>
                <a:gridCol w="776325"/>
                <a:gridCol w="835393"/>
                <a:gridCol w="835393"/>
                <a:gridCol w="810078"/>
                <a:gridCol w="1012597"/>
                <a:gridCol w="295342"/>
                <a:gridCol w="540053"/>
                <a:gridCol w="599121"/>
                <a:gridCol w="455668"/>
                <a:gridCol w="424025"/>
                <a:gridCol w="480984"/>
                <a:gridCol w="1527335"/>
                <a:gridCol w="601229"/>
              </a:tblGrid>
              <a:tr h="120472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SNO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Division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Range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Section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Beat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Block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Comp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Class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Change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Area Ha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Latitude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Longitude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VSS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Sanctuary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</a:tr>
              <a:tr h="236717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48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KONAM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960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MDF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0.17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18.03073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82.81190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4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/>
          <p:cNvPicPr>
            <a:picLocks noChangeAspect="1" noChangeArrowheads="1"/>
          </p:cNvPicPr>
          <p:nvPr/>
        </p:nvPicPr>
        <p:blipFill>
          <a:blip r:embed="rId2"/>
          <a:srcRect t="3165" r="3589"/>
          <a:stretch>
            <a:fillRect/>
          </a:stretch>
        </p:blipFill>
        <p:spPr bwMode="auto">
          <a:xfrm>
            <a:off x="617520" y="1428736"/>
            <a:ext cx="4114800" cy="327044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5" name="Picture 3"/>
          <p:cNvPicPr>
            <a:picLocks noChangeAspect="1" noChangeArrowheads="1"/>
          </p:cNvPicPr>
          <p:nvPr/>
        </p:nvPicPr>
        <p:blipFill>
          <a:blip r:embed="rId3"/>
          <a:srcRect l="3794"/>
          <a:stretch>
            <a:fillRect/>
          </a:stretch>
        </p:blipFill>
        <p:spPr bwMode="auto">
          <a:xfrm>
            <a:off x="5403866" y="1500174"/>
            <a:ext cx="3978290" cy="32147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4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42" name="Picture 2"/>
          <p:cNvPicPr>
            <a:picLocks noChangeAspect="1" noChangeArrowheads="1"/>
          </p:cNvPicPr>
          <p:nvPr/>
        </p:nvPicPr>
        <p:blipFill>
          <a:blip r:embed="rId2"/>
          <a:srcRect r="16376"/>
          <a:stretch>
            <a:fillRect/>
          </a:stretch>
        </p:blipFill>
        <p:spPr bwMode="auto">
          <a:xfrm>
            <a:off x="1166786" y="1714488"/>
            <a:ext cx="2286016" cy="3133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10243" name="Picture 3"/>
          <p:cNvPicPr>
            <a:picLocks noChangeAspect="1" noChangeArrowheads="1"/>
          </p:cNvPicPr>
          <p:nvPr/>
        </p:nvPicPr>
        <p:blipFill>
          <a:blip r:embed="rId3"/>
          <a:srcRect b="1492"/>
          <a:stretch>
            <a:fillRect/>
          </a:stretch>
        </p:blipFill>
        <p:spPr bwMode="auto">
          <a:xfrm>
            <a:off x="5381628" y="1714488"/>
            <a:ext cx="2371725" cy="314327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4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266" name="Picture 2"/>
          <p:cNvPicPr>
            <a:picLocks noChangeAspect="1" noChangeArrowheads="1"/>
          </p:cNvPicPr>
          <p:nvPr/>
        </p:nvPicPr>
        <p:blipFill>
          <a:blip r:embed="rId2"/>
          <a:srcRect t="4673" r="6534" b="10046"/>
          <a:stretch>
            <a:fillRect/>
          </a:stretch>
        </p:blipFill>
        <p:spPr bwMode="auto">
          <a:xfrm>
            <a:off x="452406" y="1643050"/>
            <a:ext cx="3851780" cy="342902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11267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310190" y="1714488"/>
            <a:ext cx="3786214" cy="342443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4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/>
          <p:cNvPicPr>
            <a:picLocks noChangeAspect="1" noChangeArrowheads="1"/>
          </p:cNvPicPr>
          <p:nvPr/>
        </p:nvPicPr>
        <p:blipFill>
          <a:blip r:embed="rId2"/>
          <a:srcRect t="4673" r="6534" b="10046"/>
          <a:stretch>
            <a:fillRect/>
          </a:stretch>
        </p:blipFill>
        <p:spPr bwMode="auto">
          <a:xfrm>
            <a:off x="738158" y="1285860"/>
            <a:ext cx="3851780" cy="342902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5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595942" y="1357298"/>
            <a:ext cx="3786214" cy="342443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4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290" name="Picture 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595282" y="714356"/>
            <a:ext cx="4286250" cy="48291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12291" name="Picture 3"/>
          <p:cNvPicPr>
            <a:picLocks noChangeAspect="1" noChangeArrowheads="1"/>
          </p:cNvPicPr>
          <p:nvPr/>
        </p:nvPicPr>
        <p:blipFill>
          <a:blip r:embed="rId3"/>
          <a:srcRect b="11458"/>
          <a:stretch>
            <a:fillRect/>
          </a:stretch>
        </p:blipFill>
        <p:spPr bwMode="auto">
          <a:xfrm>
            <a:off x="5095876" y="714356"/>
            <a:ext cx="4391025" cy="485778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4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595282" y="714356"/>
            <a:ext cx="4286250" cy="48291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5" name="Picture 3"/>
          <p:cNvPicPr>
            <a:picLocks noChangeAspect="1" noChangeArrowheads="1"/>
          </p:cNvPicPr>
          <p:nvPr/>
        </p:nvPicPr>
        <p:blipFill>
          <a:blip r:embed="rId3"/>
          <a:srcRect b="11458"/>
          <a:stretch>
            <a:fillRect/>
          </a:stretch>
        </p:blipFill>
        <p:spPr bwMode="auto">
          <a:xfrm>
            <a:off x="5095876" y="714356"/>
            <a:ext cx="4391025" cy="485778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4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595282" y="714356"/>
            <a:ext cx="4286250" cy="48291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5" name="Picture 3"/>
          <p:cNvPicPr>
            <a:picLocks noChangeAspect="1" noChangeArrowheads="1"/>
          </p:cNvPicPr>
          <p:nvPr/>
        </p:nvPicPr>
        <p:blipFill>
          <a:blip r:embed="rId3"/>
          <a:srcRect b="11458"/>
          <a:stretch>
            <a:fillRect/>
          </a:stretch>
        </p:blipFill>
        <p:spPr bwMode="auto">
          <a:xfrm>
            <a:off x="5095876" y="714356"/>
            <a:ext cx="4391025" cy="485778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4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314" name="Picture 2"/>
          <p:cNvPicPr>
            <a:picLocks noChangeAspect="1" noChangeArrowheads="1"/>
          </p:cNvPicPr>
          <p:nvPr/>
        </p:nvPicPr>
        <p:blipFill>
          <a:blip r:embed="rId2"/>
          <a:srcRect t="4237"/>
          <a:stretch>
            <a:fillRect/>
          </a:stretch>
        </p:blipFill>
        <p:spPr bwMode="auto">
          <a:xfrm>
            <a:off x="1523976" y="1643050"/>
            <a:ext cx="2209800" cy="322897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13315" name="Picture 3"/>
          <p:cNvPicPr>
            <a:picLocks noChangeAspect="1" noChangeArrowheads="1"/>
          </p:cNvPicPr>
          <p:nvPr/>
        </p:nvPicPr>
        <p:blipFill>
          <a:blip r:embed="rId3"/>
          <a:srcRect b="9759"/>
          <a:stretch>
            <a:fillRect/>
          </a:stretch>
        </p:blipFill>
        <p:spPr bwMode="auto">
          <a:xfrm>
            <a:off x="6238884" y="1643050"/>
            <a:ext cx="2257425" cy="32147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4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338" name="Picture 2"/>
          <p:cNvPicPr>
            <a:picLocks noChangeAspect="1" noChangeArrowheads="1"/>
          </p:cNvPicPr>
          <p:nvPr/>
        </p:nvPicPr>
        <p:blipFill>
          <a:blip r:embed="rId2"/>
          <a:srcRect t="5488" r="4907"/>
          <a:stretch>
            <a:fillRect/>
          </a:stretch>
        </p:blipFill>
        <p:spPr bwMode="auto">
          <a:xfrm>
            <a:off x="466725" y="1500174"/>
            <a:ext cx="4429156" cy="369093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14339" name="Picture 3"/>
          <p:cNvPicPr>
            <a:picLocks noChangeAspect="1" noChangeArrowheads="1"/>
          </p:cNvPicPr>
          <p:nvPr/>
        </p:nvPicPr>
        <p:blipFill>
          <a:blip r:embed="rId3"/>
          <a:srcRect b="1015"/>
          <a:stretch>
            <a:fillRect/>
          </a:stretch>
        </p:blipFill>
        <p:spPr bwMode="auto">
          <a:xfrm>
            <a:off x="5038757" y="1500174"/>
            <a:ext cx="4486275" cy="371477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4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/>
          <p:cNvPicPr>
            <a:picLocks noChangeAspect="1" noChangeArrowheads="1"/>
          </p:cNvPicPr>
          <p:nvPr/>
        </p:nvPicPr>
        <p:blipFill>
          <a:blip r:embed="rId2"/>
          <a:srcRect t="5488" r="4907"/>
          <a:stretch>
            <a:fillRect/>
          </a:stretch>
        </p:blipFill>
        <p:spPr bwMode="auto">
          <a:xfrm>
            <a:off x="466725" y="1214422"/>
            <a:ext cx="4429156" cy="369093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5" name="Picture 3"/>
          <p:cNvPicPr>
            <a:picLocks noChangeAspect="1" noChangeArrowheads="1"/>
          </p:cNvPicPr>
          <p:nvPr/>
        </p:nvPicPr>
        <p:blipFill>
          <a:blip r:embed="rId3"/>
          <a:srcRect b="1015"/>
          <a:stretch>
            <a:fillRect/>
          </a:stretch>
        </p:blipFill>
        <p:spPr bwMode="auto">
          <a:xfrm>
            <a:off x="5038757" y="1214422"/>
            <a:ext cx="4486275" cy="371477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218" name="Picture 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1452538" y="1571612"/>
            <a:ext cx="2628900" cy="32480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9220" name="Picture 4"/>
          <p:cNvPicPr>
            <a:picLocks noChangeAspect="1" noChangeArrowheads="1"/>
          </p:cNvPicPr>
          <p:nvPr/>
        </p:nvPicPr>
        <p:blipFill>
          <a:blip r:embed="rId3"/>
          <a:srcRect r="16916" b="4929"/>
          <a:stretch>
            <a:fillRect/>
          </a:stretch>
        </p:blipFill>
        <p:spPr bwMode="auto">
          <a:xfrm>
            <a:off x="5667380" y="1571612"/>
            <a:ext cx="2643206" cy="32147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166654" y="5072075"/>
          <a:ext cx="9572691" cy="301187"/>
        </p:xfrm>
        <a:graphic>
          <a:graphicData uri="http://schemas.openxmlformats.org/drawingml/2006/table">
            <a:tbl>
              <a:tblPr/>
              <a:tblGrid>
                <a:gridCol w="239852"/>
                <a:gridCol w="788088"/>
                <a:gridCol w="848050"/>
                <a:gridCol w="848050"/>
                <a:gridCol w="822352"/>
                <a:gridCol w="1027940"/>
                <a:gridCol w="299816"/>
                <a:gridCol w="548235"/>
                <a:gridCol w="608198"/>
                <a:gridCol w="462573"/>
                <a:gridCol w="430450"/>
                <a:gridCol w="488271"/>
                <a:gridCol w="1550477"/>
                <a:gridCol w="610339"/>
              </a:tblGrid>
              <a:tr h="110919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SNO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Division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Range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Section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Beat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Block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Comp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Class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Change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Area Ha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Latitude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Longitude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VSS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Sanctuary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</a:tr>
              <a:tr h="174833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49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810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NF - SF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Positive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0.32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17.97153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82.83332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Bogandamma(Raipalem)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4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362" name="Picture 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1595414" y="2285992"/>
            <a:ext cx="2533650" cy="17811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15363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167314" y="2285992"/>
            <a:ext cx="2609850" cy="17430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4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386" name="Picture 2"/>
          <p:cNvPicPr>
            <a:picLocks noChangeAspect="1" noChangeArrowheads="1"/>
          </p:cNvPicPr>
          <p:nvPr/>
        </p:nvPicPr>
        <p:blipFill>
          <a:blip r:embed="rId2"/>
          <a:srcRect b="4040"/>
          <a:stretch>
            <a:fillRect/>
          </a:stretch>
        </p:blipFill>
        <p:spPr bwMode="auto">
          <a:xfrm>
            <a:off x="1523976" y="1857364"/>
            <a:ext cx="2733675" cy="27146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16387" name="Picture 3"/>
          <p:cNvPicPr>
            <a:picLocks noChangeAspect="1" noChangeArrowheads="1"/>
          </p:cNvPicPr>
          <p:nvPr/>
        </p:nvPicPr>
        <p:blipFill>
          <a:blip r:embed="rId3"/>
          <a:srcRect l="4967"/>
          <a:stretch>
            <a:fillRect/>
          </a:stretch>
        </p:blipFill>
        <p:spPr bwMode="auto">
          <a:xfrm>
            <a:off x="5738818" y="1857364"/>
            <a:ext cx="2733674" cy="27336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4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410" name="Picture 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1666852" y="1714488"/>
            <a:ext cx="2247900" cy="29051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17411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738818" y="1643050"/>
            <a:ext cx="2181225" cy="287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4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8434" name="Picture 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380968" y="1428736"/>
            <a:ext cx="4214842" cy="303468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18435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167314" y="1428736"/>
            <a:ext cx="4261067" cy="300039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4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458" name="Picture 2"/>
          <p:cNvPicPr>
            <a:picLocks noChangeAspect="1" noChangeArrowheads="1"/>
          </p:cNvPicPr>
          <p:nvPr/>
        </p:nvPicPr>
        <p:blipFill>
          <a:blip r:embed="rId2"/>
          <a:srcRect t="2534" r="5204"/>
          <a:stretch>
            <a:fillRect/>
          </a:stretch>
        </p:blipFill>
        <p:spPr bwMode="auto">
          <a:xfrm>
            <a:off x="381000" y="1214422"/>
            <a:ext cx="4572000" cy="34483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19459" name="Picture 3"/>
          <p:cNvPicPr>
            <a:picLocks noChangeAspect="1" noChangeArrowheads="1"/>
          </p:cNvPicPr>
          <p:nvPr/>
        </p:nvPicPr>
        <p:blipFill>
          <a:blip r:embed="rId3"/>
          <a:srcRect l="4088"/>
          <a:stretch>
            <a:fillRect/>
          </a:stretch>
        </p:blipFill>
        <p:spPr bwMode="auto">
          <a:xfrm>
            <a:off x="5095908" y="1214422"/>
            <a:ext cx="4572000" cy="35196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4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/>
          <p:cNvPicPr>
            <a:picLocks noChangeAspect="1" noChangeArrowheads="1"/>
          </p:cNvPicPr>
          <p:nvPr/>
        </p:nvPicPr>
        <p:blipFill>
          <a:blip r:embed="rId2"/>
          <a:srcRect t="2534" r="5204"/>
          <a:stretch>
            <a:fillRect/>
          </a:stretch>
        </p:blipFill>
        <p:spPr bwMode="auto">
          <a:xfrm>
            <a:off x="381000" y="1214422"/>
            <a:ext cx="4572000" cy="34483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5" name="Picture 3"/>
          <p:cNvPicPr>
            <a:picLocks noChangeAspect="1" noChangeArrowheads="1"/>
          </p:cNvPicPr>
          <p:nvPr/>
        </p:nvPicPr>
        <p:blipFill>
          <a:blip r:embed="rId3"/>
          <a:srcRect l="4088"/>
          <a:stretch>
            <a:fillRect/>
          </a:stretch>
        </p:blipFill>
        <p:spPr bwMode="auto">
          <a:xfrm>
            <a:off x="5095908" y="1214422"/>
            <a:ext cx="4572000" cy="35196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4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/>
          <p:cNvPicPr>
            <a:picLocks noChangeAspect="1" noChangeArrowheads="1"/>
          </p:cNvPicPr>
          <p:nvPr/>
        </p:nvPicPr>
        <p:blipFill>
          <a:blip r:embed="rId2"/>
          <a:srcRect t="2534" r="5204"/>
          <a:stretch>
            <a:fillRect/>
          </a:stretch>
        </p:blipFill>
        <p:spPr bwMode="auto">
          <a:xfrm>
            <a:off x="381000" y="1214422"/>
            <a:ext cx="4572000" cy="34483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5" name="Picture 3"/>
          <p:cNvPicPr>
            <a:picLocks noChangeAspect="1" noChangeArrowheads="1"/>
          </p:cNvPicPr>
          <p:nvPr/>
        </p:nvPicPr>
        <p:blipFill>
          <a:blip r:embed="rId3"/>
          <a:srcRect l="4088"/>
          <a:stretch>
            <a:fillRect/>
          </a:stretch>
        </p:blipFill>
        <p:spPr bwMode="auto">
          <a:xfrm>
            <a:off x="5095908" y="1214422"/>
            <a:ext cx="4572000" cy="35196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4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/>
          <p:cNvPicPr>
            <a:picLocks noChangeAspect="1" noChangeArrowheads="1"/>
          </p:cNvPicPr>
          <p:nvPr/>
        </p:nvPicPr>
        <p:blipFill>
          <a:blip r:embed="rId2"/>
          <a:srcRect t="2534" r="5204"/>
          <a:stretch>
            <a:fillRect/>
          </a:stretch>
        </p:blipFill>
        <p:spPr bwMode="auto">
          <a:xfrm>
            <a:off x="381000" y="1214422"/>
            <a:ext cx="4572000" cy="34483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5" name="Picture 3"/>
          <p:cNvPicPr>
            <a:picLocks noChangeAspect="1" noChangeArrowheads="1"/>
          </p:cNvPicPr>
          <p:nvPr/>
        </p:nvPicPr>
        <p:blipFill>
          <a:blip r:embed="rId3"/>
          <a:srcRect l="4088"/>
          <a:stretch>
            <a:fillRect/>
          </a:stretch>
        </p:blipFill>
        <p:spPr bwMode="auto">
          <a:xfrm>
            <a:off x="5095908" y="1214422"/>
            <a:ext cx="4572000" cy="35196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4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/>
          <p:cNvPicPr>
            <a:picLocks noChangeAspect="1" noChangeArrowheads="1"/>
          </p:cNvPicPr>
          <p:nvPr/>
        </p:nvPicPr>
        <p:blipFill>
          <a:blip r:embed="rId2"/>
          <a:srcRect t="2534" r="5204"/>
          <a:stretch>
            <a:fillRect/>
          </a:stretch>
        </p:blipFill>
        <p:spPr bwMode="auto">
          <a:xfrm>
            <a:off x="381000" y="1214422"/>
            <a:ext cx="4572000" cy="34483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5" name="Picture 3"/>
          <p:cNvPicPr>
            <a:picLocks noChangeAspect="1" noChangeArrowheads="1"/>
          </p:cNvPicPr>
          <p:nvPr/>
        </p:nvPicPr>
        <p:blipFill>
          <a:blip r:embed="rId3"/>
          <a:srcRect l="4088"/>
          <a:stretch>
            <a:fillRect/>
          </a:stretch>
        </p:blipFill>
        <p:spPr bwMode="auto">
          <a:xfrm>
            <a:off x="5095908" y="1214422"/>
            <a:ext cx="4572000" cy="35196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4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/>
          <p:cNvPicPr>
            <a:picLocks noChangeAspect="1" noChangeArrowheads="1"/>
          </p:cNvPicPr>
          <p:nvPr/>
        </p:nvPicPr>
        <p:blipFill>
          <a:blip r:embed="rId2"/>
          <a:srcRect t="2534" r="5204"/>
          <a:stretch>
            <a:fillRect/>
          </a:stretch>
        </p:blipFill>
        <p:spPr bwMode="auto">
          <a:xfrm>
            <a:off x="381000" y="1214422"/>
            <a:ext cx="4572000" cy="34483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5" name="Picture 3"/>
          <p:cNvPicPr>
            <a:picLocks noChangeAspect="1" noChangeArrowheads="1"/>
          </p:cNvPicPr>
          <p:nvPr/>
        </p:nvPicPr>
        <p:blipFill>
          <a:blip r:embed="rId3"/>
          <a:srcRect l="4088"/>
          <a:stretch>
            <a:fillRect/>
          </a:stretch>
        </p:blipFill>
        <p:spPr bwMode="auto">
          <a:xfrm>
            <a:off x="5095908" y="1214422"/>
            <a:ext cx="4572000" cy="35196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309530" y="1142984"/>
            <a:ext cx="4572000" cy="40005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5" name="Picture 3"/>
          <p:cNvPicPr>
            <a:picLocks noChangeAspect="1" noChangeArrowheads="1"/>
          </p:cNvPicPr>
          <p:nvPr/>
        </p:nvPicPr>
        <p:blipFill>
          <a:blip r:embed="rId3"/>
          <a:srcRect b="4863"/>
          <a:stretch>
            <a:fillRect/>
          </a:stretch>
        </p:blipFill>
        <p:spPr bwMode="auto">
          <a:xfrm>
            <a:off x="4953000" y="1142984"/>
            <a:ext cx="4572000" cy="400052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7" name="Table 6"/>
          <p:cNvGraphicFramePr>
            <a:graphicFrameLocks noGrp="1"/>
          </p:cNvGraphicFramePr>
          <p:nvPr/>
        </p:nvGraphicFramePr>
        <p:xfrm>
          <a:off x="380968" y="5429264"/>
          <a:ext cx="9144063" cy="500066"/>
        </p:xfrm>
        <a:graphic>
          <a:graphicData uri="http://schemas.openxmlformats.org/drawingml/2006/table">
            <a:tbl>
              <a:tblPr/>
              <a:tblGrid>
                <a:gridCol w="239583"/>
                <a:gridCol w="820389"/>
                <a:gridCol w="887544"/>
                <a:gridCol w="887544"/>
                <a:gridCol w="842169"/>
                <a:gridCol w="1045451"/>
                <a:gridCol w="297662"/>
                <a:gridCol w="464644"/>
                <a:gridCol w="515465"/>
                <a:gridCol w="442864"/>
                <a:gridCol w="457384"/>
                <a:gridCol w="479165"/>
                <a:gridCol w="1270514"/>
                <a:gridCol w="493685"/>
              </a:tblGrid>
              <a:tr h="250033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SNO</a:t>
                      </a:r>
                    </a:p>
                  </a:txBody>
                  <a:tcPr marL="3934" marR="3934" marT="39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FFCC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Division</a:t>
                      </a:r>
                    </a:p>
                  </a:txBody>
                  <a:tcPr marL="3934" marR="3934" marT="39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FFCC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Range</a:t>
                      </a:r>
                    </a:p>
                  </a:txBody>
                  <a:tcPr marL="3934" marR="3934" marT="39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FFCC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Section</a:t>
                      </a:r>
                    </a:p>
                  </a:txBody>
                  <a:tcPr marL="3934" marR="3934" marT="39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FFCC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Beat</a:t>
                      </a:r>
                    </a:p>
                  </a:txBody>
                  <a:tcPr marL="3934" marR="3934" marT="39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FFCC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Block</a:t>
                      </a:r>
                    </a:p>
                  </a:txBody>
                  <a:tcPr marL="3934" marR="3934" marT="39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FFCC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Comp</a:t>
                      </a:r>
                    </a:p>
                  </a:txBody>
                  <a:tcPr marL="3934" marR="3934" marT="39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FFCC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Class</a:t>
                      </a:r>
                    </a:p>
                  </a:txBody>
                  <a:tcPr marL="3934" marR="3934" marT="39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FFCC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Change</a:t>
                      </a:r>
                    </a:p>
                  </a:txBody>
                  <a:tcPr marL="3934" marR="3934" marT="39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FFCC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Area Ha</a:t>
                      </a:r>
                    </a:p>
                  </a:txBody>
                  <a:tcPr marL="3934" marR="3934" marT="39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FFCC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Latitude</a:t>
                      </a:r>
                    </a:p>
                  </a:txBody>
                  <a:tcPr marL="3934" marR="3934" marT="39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FFCC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Longitude</a:t>
                      </a:r>
                    </a:p>
                  </a:txBody>
                  <a:tcPr marL="3934" marR="3934" marT="39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FFCC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VSS</a:t>
                      </a:r>
                    </a:p>
                  </a:txBody>
                  <a:tcPr marL="3934" marR="3934" marT="39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FFCC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Sanctuary</a:t>
                      </a:r>
                    </a:p>
                  </a:txBody>
                  <a:tcPr marL="3934" marR="3934" marT="39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FFCC"/>
                    </a:solidFill>
                  </a:tcPr>
                </a:tc>
              </a:tr>
              <a:tr h="250033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5</a:t>
                      </a:r>
                    </a:p>
                  </a:txBody>
                  <a:tcPr marL="3934" marR="3934" marT="39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3934" marR="3934" marT="39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3934" marR="3934" marT="39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3934" marR="3934" marT="39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KONAM</a:t>
                      </a:r>
                    </a:p>
                  </a:txBody>
                  <a:tcPr marL="3934" marR="3934" marT="39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PEDAKOTA RL</a:t>
                      </a:r>
                    </a:p>
                  </a:txBody>
                  <a:tcPr marL="3934" marR="3934" marT="39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100</a:t>
                      </a:r>
                    </a:p>
                  </a:txBody>
                  <a:tcPr marL="3934" marR="3934" marT="39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SF - NF</a:t>
                      </a:r>
                    </a:p>
                  </a:txBody>
                  <a:tcPr marL="3934" marR="3934" marT="39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3934" marR="3934" marT="39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0.44</a:t>
                      </a:r>
                    </a:p>
                  </a:txBody>
                  <a:tcPr marL="3934" marR="3934" marT="39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18.02388</a:t>
                      </a:r>
                    </a:p>
                  </a:txBody>
                  <a:tcPr marL="3934" marR="3934" marT="39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82.74398</a:t>
                      </a:r>
                    </a:p>
                  </a:txBody>
                  <a:tcPr marL="3934" marR="3934" marT="39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3934" marR="3934" marT="39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3934" marR="3934" marT="39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42" name="Picture 2"/>
          <p:cNvPicPr>
            <a:picLocks noChangeAspect="1" noChangeArrowheads="1"/>
          </p:cNvPicPr>
          <p:nvPr/>
        </p:nvPicPr>
        <p:blipFill>
          <a:blip r:embed="rId2"/>
          <a:srcRect t="8824" r="12337"/>
          <a:stretch>
            <a:fillRect/>
          </a:stretch>
        </p:blipFill>
        <p:spPr bwMode="auto">
          <a:xfrm>
            <a:off x="1166786" y="2000240"/>
            <a:ext cx="3214710" cy="295274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10243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238752" y="2000240"/>
            <a:ext cx="3114675" cy="29337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166654" y="5286388"/>
          <a:ext cx="9572691" cy="428628"/>
        </p:xfrm>
        <a:graphic>
          <a:graphicData uri="http://schemas.openxmlformats.org/drawingml/2006/table">
            <a:tbl>
              <a:tblPr/>
              <a:tblGrid>
                <a:gridCol w="239852"/>
                <a:gridCol w="788088"/>
                <a:gridCol w="848050"/>
                <a:gridCol w="848050"/>
                <a:gridCol w="822352"/>
                <a:gridCol w="1027940"/>
                <a:gridCol w="299816"/>
                <a:gridCol w="548235"/>
                <a:gridCol w="608198"/>
                <a:gridCol w="462573"/>
                <a:gridCol w="430450"/>
                <a:gridCol w="488271"/>
                <a:gridCol w="1550477"/>
                <a:gridCol w="610339"/>
              </a:tblGrid>
              <a:tr h="166378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SNO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Division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Range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Section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Beat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Block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Comp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Class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Change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Area Ha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Latitude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Longitude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VSS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Sanctuary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</a:tr>
              <a:tr h="262250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50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810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MDF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0.30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17.96880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82.82040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5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482" name="Picture 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380968" y="1500174"/>
            <a:ext cx="4572000" cy="38804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20483" name="Picture 3"/>
          <p:cNvPicPr>
            <a:picLocks noChangeAspect="1" noChangeArrowheads="1"/>
          </p:cNvPicPr>
          <p:nvPr/>
        </p:nvPicPr>
        <p:blipFill>
          <a:blip r:embed="rId3"/>
          <a:srcRect l="4455"/>
          <a:stretch>
            <a:fillRect/>
          </a:stretch>
        </p:blipFill>
        <p:spPr bwMode="auto">
          <a:xfrm>
            <a:off x="5024438" y="1571612"/>
            <a:ext cx="4572000" cy="365760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5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380968" y="1142984"/>
            <a:ext cx="4572000" cy="38804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5" name="Picture 3"/>
          <p:cNvPicPr>
            <a:picLocks noChangeAspect="1" noChangeArrowheads="1"/>
          </p:cNvPicPr>
          <p:nvPr/>
        </p:nvPicPr>
        <p:blipFill>
          <a:blip r:embed="rId3"/>
          <a:srcRect l="4455"/>
          <a:stretch>
            <a:fillRect/>
          </a:stretch>
        </p:blipFill>
        <p:spPr bwMode="auto">
          <a:xfrm>
            <a:off x="5024438" y="1214422"/>
            <a:ext cx="4572000" cy="365760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5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506" name="Picture 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809596" y="857232"/>
            <a:ext cx="3724275" cy="48291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21507" name="Picture 3"/>
          <p:cNvPicPr>
            <a:picLocks noChangeAspect="1" noChangeArrowheads="1"/>
          </p:cNvPicPr>
          <p:nvPr/>
        </p:nvPicPr>
        <p:blipFill>
          <a:blip r:embed="rId3"/>
          <a:srcRect l="7042"/>
          <a:stretch>
            <a:fillRect/>
          </a:stretch>
        </p:blipFill>
        <p:spPr bwMode="auto">
          <a:xfrm>
            <a:off x="5310190" y="857232"/>
            <a:ext cx="3771898" cy="47529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5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809596" y="857232"/>
            <a:ext cx="3724275" cy="48291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5" name="Picture 3"/>
          <p:cNvPicPr>
            <a:picLocks noChangeAspect="1" noChangeArrowheads="1"/>
          </p:cNvPicPr>
          <p:nvPr/>
        </p:nvPicPr>
        <p:blipFill>
          <a:blip r:embed="rId3"/>
          <a:srcRect l="7042"/>
          <a:stretch>
            <a:fillRect/>
          </a:stretch>
        </p:blipFill>
        <p:spPr bwMode="auto">
          <a:xfrm>
            <a:off x="5310190" y="857232"/>
            <a:ext cx="3771898" cy="47529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5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2530" name="Picture 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1023910" y="1785926"/>
            <a:ext cx="3533775" cy="2209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22531" name="Picture 3"/>
          <p:cNvPicPr>
            <a:picLocks noChangeAspect="1" noChangeArrowheads="1"/>
          </p:cNvPicPr>
          <p:nvPr/>
        </p:nvPicPr>
        <p:blipFill>
          <a:blip r:embed="rId3"/>
          <a:srcRect l="3916" b="15413"/>
          <a:stretch>
            <a:fillRect/>
          </a:stretch>
        </p:blipFill>
        <p:spPr bwMode="auto">
          <a:xfrm>
            <a:off x="5453066" y="1785926"/>
            <a:ext cx="3505199" cy="21431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5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3554" name="Picture 2"/>
          <p:cNvPicPr>
            <a:picLocks noChangeAspect="1" noChangeArrowheads="1"/>
          </p:cNvPicPr>
          <p:nvPr/>
        </p:nvPicPr>
        <p:blipFill>
          <a:blip r:embed="rId2"/>
          <a:srcRect l="2742" t="6098" r="4021" b="5487"/>
          <a:stretch>
            <a:fillRect/>
          </a:stretch>
        </p:blipFill>
        <p:spPr bwMode="auto">
          <a:xfrm>
            <a:off x="238092" y="2143116"/>
            <a:ext cx="4000528" cy="170610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23555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453066" y="2071678"/>
            <a:ext cx="3929090" cy="16729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5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4578" name="Picture 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1166786" y="1714488"/>
            <a:ext cx="3524250" cy="3200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24579" name="Picture 3"/>
          <p:cNvPicPr>
            <a:picLocks noChangeAspect="1" noChangeArrowheads="1"/>
          </p:cNvPicPr>
          <p:nvPr/>
        </p:nvPicPr>
        <p:blipFill>
          <a:blip r:embed="rId3"/>
          <a:srcRect b="4069"/>
          <a:stretch>
            <a:fillRect/>
          </a:stretch>
        </p:blipFill>
        <p:spPr bwMode="auto">
          <a:xfrm>
            <a:off x="5238752" y="1714488"/>
            <a:ext cx="3409950" cy="314327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5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5602" name="Picture 2"/>
          <p:cNvPicPr>
            <a:picLocks noChangeAspect="1" noChangeArrowheads="1"/>
          </p:cNvPicPr>
          <p:nvPr/>
        </p:nvPicPr>
        <p:blipFill>
          <a:blip r:embed="rId2"/>
          <a:srcRect t="8491"/>
          <a:stretch>
            <a:fillRect/>
          </a:stretch>
        </p:blipFill>
        <p:spPr bwMode="auto">
          <a:xfrm>
            <a:off x="1523976" y="2143116"/>
            <a:ext cx="2790825" cy="230981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25603" name="Picture 3"/>
          <p:cNvPicPr>
            <a:picLocks noChangeAspect="1" noChangeArrowheads="1"/>
          </p:cNvPicPr>
          <p:nvPr/>
        </p:nvPicPr>
        <p:blipFill>
          <a:blip r:embed="rId3"/>
          <a:srcRect l="6466" r="9482"/>
          <a:stretch>
            <a:fillRect/>
          </a:stretch>
        </p:blipFill>
        <p:spPr bwMode="auto">
          <a:xfrm>
            <a:off x="5310190" y="2071678"/>
            <a:ext cx="2786082" cy="23431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5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6626" name="Picture 2"/>
          <p:cNvPicPr>
            <a:picLocks noChangeAspect="1" noChangeArrowheads="1"/>
          </p:cNvPicPr>
          <p:nvPr/>
        </p:nvPicPr>
        <p:blipFill>
          <a:blip r:embed="rId2"/>
          <a:srcRect l="11610" t="6560" r="14086" b="10349"/>
          <a:stretch>
            <a:fillRect/>
          </a:stretch>
        </p:blipFill>
        <p:spPr bwMode="auto">
          <a:xfrm>
            <a:off x="1452538" y="2000240"/>
            <a:ext cx="2286016" cy="27146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26627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167314" y="2000240"/>
            <a:ext cx="2305050" cy="27051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5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7650" name="Picture 2"/>
          <p:cNvPicPr>
            <a:picLocks noChangeAspect="1" noChangeArrowheads="1"/>
          </p:cNvPicPr>
          <p:nvPr/>
        </p:nvPicPr>
        <p:blipFill>
          <a:blip r:embed="rId2"/>
          <a:srcRect t="3289" r="5283" b="4605"/>
          <a:stretch>
            <a:fillRect/>
          </a:stretch>
        </p:blipFill>
        <p:spPr bwMode="auto">
          <a:xfrm>
            <a:off x="1023910" y="1357298"/>
            <a:ext cx="3500462" cy="400052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27651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238752" y="1357298"/>
            <a:ext cx="3609975" cy="40100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266" name="Picture 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5524504" y="1357298"/>
            <a:ext cx="3705225" cy="3733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11267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1238224" y="1357298"/>
            <a:ext cx="3733800" cy="37528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95216" y="5357826"/>
          <a:ext cx="9644130" cy="642942"/>
        </p:xfrm>
        <a:graphic>
          <a:graphicData uri="http://schemas.openxmlformats.org/drawingml/2006/table">
            <a:tbl>
              <a:tblPr/>
              <a:tblGrid>
                <a:gridCol w="241642"/>
                <a:gridCol w="793969"/>
                <a:gridCol w="854379"/>
                <a:gridCol w="854379"/>
                <a:gridCol w="828489"/>
                <a:gridCol w="1035611"/>
                <a:gridCol w="302054"/>
                <a:gridCol w="552327"/>
                <a:gridCol w="612737"/>
                <a:gridCol w="466025"/>
                <a:gridCol w="433662"/>
                <a:gridCol w="491915"/>
                <a:gridCol w="1562047"/>
                <a:gridCol w="614894"/>
              </a:tblGrid>
              <a:tr h="154834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SNO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Division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Range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Section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Beat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Block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Comp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Class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Change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Area Ha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Latitude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Longitude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VSS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Sanctuary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</a:tr>
              <a:tr h="244054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51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811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NF - SF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Positive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0.27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17.96792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82.84231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Bogandamma(Raipalem)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4054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52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811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MDF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0.31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17.96762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82.84248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Bogandamma(Raipalem)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5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8674" name="Picture 2"/>
          <p:cNvPicPr>
            <a:picLocks noChangeAspect="1" noChangeArrowheads="1"/>
          </p:cNvPicPr>
          <p:nvPr/>
        </p:nvPicPr>
        <p:blipFill>
          <a:blip r:embed="rId2"/>
          <a:srcRect t="3219"/>
          <a:stretch>
            <a:fillRect/>
          </a:stretch>
        </p:blipFill>
        <p:spPr bwMode="auto">
          <a:xfrm>
            <a:off x="1023910" y="1214422"/>
            <a:ext cx="3495675" cy="429577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28675" name="Picture 3"/>
          <p:cNvPicPr>
            <a:picLocks noChangeAspect="1" noChangeArrowheads="1"/>
          </p:cNvPicPr>
          <p:nvPr/>
        </p:nvPicPr>
        <p:blipFill>
          <a:blip r:embed="rId3"/>
          <a:srcRect b="3594"/>
          <a:stretch>
            <a:fillRect/>
          </a:stretch>
        </p:blipFill>
        <p:spPr bwMode="auto">
          <a:xfrm>
            <a:off x="5381628" y="1214422"/>
            <a:ext cx="3505200" cy="421484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5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9698" name="Picture 2"/>
          <p:cNvPicPr>
            <a:picLocks noChangeAspect="1" noChangeArrowheads="1"/>
          </p:cNvPicPr>
          <p:nvPr/>
        </p:nvPicPr>
        <p:blipFill>
          <a:blip r:embed="rId2"/>
          <a:srcRect t="10870" r="6095" b="6521"/>
          <a:stretch>
            <a:fillRect/>
          </a:stretch>
        </p:blipFill>
        <p:spPr bwMode="auto">
          <a:xfrm>
            <a:off x="380968" y="1571612"/>
            <a:ext cx="4572000" cy="2286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29699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167314" y="1571612"/>
            <a:ext cx="4572000" cy="226612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5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/>
          <p:cNvPicPr>
            <a:picLocks noChangeAspect="1" noChangeArrowheads="1"/>
          </p:cNvPicPr>
          <p:nvPr/>
        </p:nvPicPr>
        <p:blipFill>
          <a:blip r:embed="rId2"/>
          <a:srcRect t="10870" r="6095" b="6521"/>
          <a:stretch>
            <a:fillRect/>
          </a:stretch>
        </p:blipFill>
        <p:spPr bwMode="auto">
          <a:xfrm>
            <a:off x="380968" y="1571612"/>
            <a:ext cx="4572000" cy="2286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5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167314" y="1571612"/>
            <a:ext cx="4572000" cy="226612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5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722" name="Picture 2"/>
          <p:cNvPicPr>
            <a:picLocks noChangeAspect="1" noChangeArrowheads="1"/>
          </p:cNvPicPr>
          <p:nvPr/>
        </p:nvPicPr>
        <p:blipFill>
          <a:blip r:embed="rId2"/>
          <a:srcRect r="6735"/>
          <a:stretch>
            <a:fillRect/>
          </a:stretch>
        </p:blipFill>
        <p:spPr bwMode="auto">
          <a:xfrm>
            <a:off x="1023910" y="1357298"/>
            <a:ext cx="3429024" cy="4333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30723" name="Picture 3"/>
          <p:cNvPicPr>
            <a:picLocks noChangeAspect="1" noChangeArrowheads="1"/>
          </p:cNvPicPr>
          <p:nvPr/>
        </p:nvPicPr>
        <p:blipFill>
          <a:blip r:embed="rId3"/>
          <a:srcRect t="3036" b="4352"/>
          <a:stretch>
            <a:fillRect/>
          </a:stretch>
        </p:blipFill>
        <p:spPr bwMode="auto">
          <a:xfrm>
            <a:off x="5224932" y="1357298"/>
            <a:ext cx="3457107" cy="428628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5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1746" name="Picture 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238092" y="1357298"/>
            <a:ext cx="4714908" cy="358570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31747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095876" y="1357298"/>
            <a:ext cx="4539895" cy="35719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5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238092" y="1357298"/>
            <a:ext cx="4714908" cy="358570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5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095876" y="1357298"/>
            <a:ext cx="4539895" cy="35719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5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238092" y="1357298"/>
            <a:ext cx="4714908" cy="358570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5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095876" y="1357298"/>
            <a:ext cx="4539895" cy="35719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5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2770" name="Picture 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309531" y="1357299"/>
            <a:ext cx="4357718" cy="300880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32771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4810124" y="1357298"/>
            <a:ext cx="4572000" cy="305465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5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3794" name="Picture 2"/>
          <p:cNvPicPr>
            <a:picLocks noChangeAspect="1" noChangeArrowheads="1"/>
          </p:cNvPicPr>
          <p:nvPr/>
        </p:nvPicPr>
        <p:blipFill>
          <a:blip r:embed="rId2"/>
          <a:srcRect t="7049" r="11764" b="2725"/>
          <a:stretch>
            <a:fillRect/>
          </a:stretch>
        </p:blipFill>
        <p:spPr bwMode="auto">
          <a:xfrm>
            <a:off x="238092" y="1214422"/>
            <a:ext cx="4572032" cy="45720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33795" name="Picture 3"/>
          <p:cNvPicPr>
            <a:picLocks noChangeAspect="1" noChangeArrowheads="1"/>
          </p:cNvPicPr>
          <p:nvPr/>
        </p:nvPicPr>
        <p:blipFill>
          <a:blip r:embed="rId3"/>
          <a:srcRect l="3030"/>
          <a:stretch>
            <a:fillRect/>
          </a:stretch>
        </p:blipFill>
        <p:spPr bwMode="auto">
          <a:xfrm>
            <a:off x="4953000" y="1214422"/>
            <a:ext cx="4571999" cy="45624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5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4818" name="Picture 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166654" y="1785926"/>
            <a:ext cx="4791369" cy="257176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34819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024470" y="1714488"/>
            <a:ext cx="4572000" cy="270359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5524504" y="1357298"/>
            <a:ext cx="3705225" cy="3733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5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1238224" y="1357298"/>
            <a:ext cx="3733800" cy="37528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6" name="Table 5"/>
          <p:cNvGraphicFramePr>
            <a:graphicFrameLocks noGrp="1"/>
          </p:cNvGraphicFramePr>
          <p:nvPr/>
        </p:nvGraphicFramePr>
        <p:xfrm>
          <a:off x="95216" y="5357826"/>
          <a:ext cx="9644130" cy="642942"/>
        </p:xfrm>
        <a:graphic>
          <a:graphicData uri="http://schemas.openxmlformats.org/drawingml/2006/table">
            <a:tbl>
              <a:tblPr/>
              <a:tblGrid>
                <a:gridCol w="241642"/>
                <a:gridCol w="793969"/>
                <a:gridCol w="854379"/>
                <a:gridCol w="854379"/>
                <a:gridCol w="828489"/>
                <a:gridCol w="1035611"/>
                <a:gridCol w="302054"/>
                <a:gridCol w="552327"/>
                <a:gridCol w="612737"/>
                <a:gridCol w="466025"/>
                <a:gridCol w="433662"/>
                <a:gridCol w="491915"/>
                <a:gridCol w="1562047"/>
                <a:gridCol w="614894"/>
              </a:tblGrid>
              <a:tr h="154834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SNO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Division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Range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Section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Beat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Block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Comp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Class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Change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Area Ha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Latitude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Longitude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VSS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Sanctuary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</a:tr>
              <a:tr h="244054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51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811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NF - SF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Positive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0.27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17.96792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82.84231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Bogandamma(Raipalem)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4054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52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811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MDF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0.31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17.96762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82.84248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Bogandamma(Raipalem)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5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5842" name="Picture 2"/>
          <p:cNvPicPr>
            <a:picLocks noChangeAspect="1" noChangeArrowheads="1"/>
          </p:cNvPicPr>
          <p:nvPr/>
        </p:nvPicPr>
        <p:blipFill>
          <a:blip r:embed="rId2"/>
          <a:srcRect t="4678" r="14331" b="1766"/>
          <a:stretch>
            <a:fillRect/>
          </a:stretch>
        </p:blipFill>
        <p:spPr bwMode="auto">
          <a:xfrm>
            <a:off x="881034" y="1285860"/>
            <a:ext cx="3786214" cy="428628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35843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095876" y="1285860"/>
            <a:ext cx="3790950" cy="42291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5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/>
          <p:cNvPicPr>
            <a:picLocks noChangeAspect="1" noChangeArrowheads="1"/>
          </p:cNvPicPr>
          <p:nvPr/>
        </p:nvPicPr>
        <p:blipFill>
          <a:blip r:embed="rId2"/>
          <a:srcRect t="4678" r="14331" b="1766"/>
          <a:stretch>
            <a:fillRect/>
          </a:stretch>
        </p:blipFill>
        <p:spPr bwMode="auto">
          <a:xfrm>
            <a:off x="881034" y="1285860"/>
            <a:ext cx="3786214" cy="428628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5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095876" y="1285860"/>
            <a:ext cx="3790950" cy="42291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5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6866" name="Picture 2"/>
          <p:cNvPicPr>
            <a:picLocks noChangeAspect="1" noChangeArrowheads="1"/>
          </p:cNvPicPr>
          <p:nvPr/>
        </p:nvPicPr>
        <p:blipFill>
          <a:blip r:embed="rId2"/>
          <a:srcRect r="6064"/>
          <a:stretch>
            <a:fillRect/>
          </a:stretch>
        </p:blipFill>
        <p:spPr bwMode="auto">
          <a:xfrm>
            <a:off x="238092" y="1000108"/>
            <a:ext cx="4572000" cy="495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36867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024470" y="1000108"/>
            <a:ext cx="4572000" cy="5035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5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/>
          <p:cNvPicPr>
            <a:picLocks noChangeAspect="1" noChangeArrowheads="1"/>
          </p:cNvPicPr>
          <p:nvPr/>
        </p:nvPicPr>
        <p:blipFill>
          <a:blip r:embed="rId2"/>
          <a:srcRect r="6064"/>
          <a:stretch>
            <a:fillRect/>
          </a:stretch>
        </p:blipFill>
        <p:spPr bwMode="auto">
          <a:xfrm>
            <a:off x="238092" y="1000108"/>
            <a:ext cx="4572000" cy="495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5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024470" y="1000108"/>
            <a:ext cx="4572000" cy="5035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5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/>
          <p:cNvPicPr>
            <a:picLocks noChangeAspect="1" noChangeArrowheads="1"/>
          </p:cNvPicPr>
          <p:nvPr/>
        </p:nvPicPr>
        <p:blipFill>
          <a:blip r:embed="rId2"/>
          <a:srcRect r="6064"/>
          <a:stretch>
            <a:fillRect/>
          </a:stretch>
        </p:blipFill>
        <p:spPr bwMode="auto">
          <a:xfrm>
            <a:off x="238092" y="714356"/>
            <a:ext cx="4572000" cy="495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5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024470" y="714356"/>
            <a:ext cx="4572000" cy="5035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5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/>
          <p:cNvPicPr>
            <a:picLocks noChangeAspect="1" noChangeArrowheads="1"/>
          </p:cNvPicPr>
          <p:nvPr/>
        </p:nvPicPr>
        <p:blipFill>
          <a:blip r:embed="rId2"/>
          <a:srcRect r="6064"/>
          <a:stretch>
            <a:fillRect/>
          </a:stretch>
        </p:blipFill>
        <p:spPr bwMode="auto">
          <a:xfrm>
            <a:off x="238092" y="857232"/>
            <a:ext cx="4572000" cy="495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5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024470" y="857232"/>
            <a:ext cx="4572000" cy="5035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5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/>
          <p:cNvPicPr>
            <a:picLocks noChangeAspect="1" noChangeArrowheads="1"/>
          </p:cNvPicPr>
          <p:nvPr/>
        </p:nvPicPr>
        <p:blipFill>
          <a:blip r:embed="rId2"/>
          <a:srcRect r="6064"/>
          <a:stretch>
            <a:fillRect/>
          </a:stretch>
        </p:blipFill>
        <p:spPr bwMode="auto">
          <a:xfrm>
            <a:off x="238092" y="714356"/>
            <a:ext cx="4572000" cy="495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5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024470" y="714356"/>
            <a:ext cx="4572000" cy="5035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5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/>
          <p:cNvPicPr>
            <a:picLocks noChangeAspect="1" noChangeArrowheads="1"/>
          </p:cNvPicPr>
          <p:nvPr/>
        </p:nvPicPr>
        <p:blipFill>
          <a:blip r:embed="rId2"/>
          <a:srcRect r="6064"/>
          <a:stretch>
            <a:fillRect/>
          </a:stretch>
        </p:blipFill>
        <p:spPr bwMode="auto">
          <a:xfrm>
            <a:off x="238092" y="714356"/>
            <a:ext cx="4572000" cy="495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5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024470" y="714356"/>
            <a:ext cx="4572000" cy="5035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5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/>
          <p:cNvPicPr>
            <a:picLocks noChangeAspect="1" noChangeArrowheads="1"/>
          </p:cNvPicPr>
          <p:nvPr/>
        </p:nvPicPr>
        <p:blipFill>
          <a:blip r:embed="rId2"/>
          <a:srcRect r="6064"/>
          <a:stretch>
            <a:fillRect/>
          </a:stretch>
        </p:blipFill>
        <p:spPr bwMode="auto">
          <a:xfrm>
            <a:off x="238092" y="1000108"/>
            <a:ext cx="4572000" cy="495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5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024470" y="1000108"/>
            <a:ext cx="4572000" cy="5035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5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/>
          <p:cNvPicPr>
            <a:picLocks noChangeAspect="1" noChangeArrowheads="1"/>
          </p:cNvPicPr>
          <p:nvPr/>
        </p:nvPicPr>
        <p:blipFill>
          <a:blip r:embed="rId2"/>
          <a:srcRect r="6064"/>
          <a:stretch>
            <a:fillRect/>
          </a:stretch>
        </p:blipFill>
        <p:spPr bwMode="auto">
          <a:xfrm>
            <a:off x="238092" y="1000108"/>
            <a:ext cx="4572000" cy="495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5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024470" y="1000108"/>
            <a:ext cx="4572000" cy="5035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290" name="Picture 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952472" y="2000240"/>
            <a:ext cx="4000500" cy="2581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12291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095876" y="2000240"/>
            <a:ext cx="3714750" cy="24669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166654" y="4857760"/>
          <a:ext cx="9429818" cy="428628"/>
        </p:xfrm>
        <a:graphic>
          <a:graphicData uri="http://schemas.openxmlformats.org/drawingml/2006/table">
            <a:tbl>
              <a:tblPr/>
              <a:tblGrid>
                <a:gridCol w="236272"/>
                <a:gridCol w="776325"/>
                <a:gridCol w="835393"/>
                <a:gridCol w="835393"/>
                <a:gridCol w="810078"/>
                <a:gridCol w="1012598"/>
                <a:gridCol w="295342"/>
                <a:gridCol w="540053"/>
                <a:gridCol w="599121"/>
                <a:gridCol w="455669"/>
                <a:gridCol w="424025"/>
                <a:gridCol w="480984"/>
                <a:gridCol w="1527335"/>
                <a:gridCol w="601230"/>
              </a:tblGrid>
              <a:tr h="166378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SNO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Division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Range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Section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Beat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Block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Comp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Class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Change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Area Ha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Latitude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Longitude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VSS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Sanctuary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</a:tr>
              <a:tr h="262250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53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812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MDF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0.31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17.96101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82.85377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5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/>
          <p:cNvPicPr>
            <a:picLocks noChangeAspect="1" noChangeArrowheads="1"/>
          </p:cNvPicPr>
          <p:nvPr/>
        </p:nvPicPr>
        <p:blipFill>
          <a:blip r:embed="rId2"/>
          <a:srcRect r="6064"/>
          <a:stretch>
            <a:fillRect/>
          </a:stretch>
        </p:blipFill>
        <p:spPr bwMode="auto">
          <a:xfrm>
            <a:off x="238092" y="1000108"/>
            <a:ext cx="4572000" cy="495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5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024470" y="1000108"/>
            <a:ext cx="4572000" cy="5035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5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/>
          <p:cNvPicPr>
            <a:picLocks noChangeAspect="1" noChangeArrowheads="1"/>
          </p:cNvPicPr>
          <p:nvPr/>
        </p:nvPicPr>
        <p:blipFill>
          <a:blip r:embed="rId2"/>
          <a:srcRect r="6064"/>
          <a:stretch>
            <a:fillRect/>
          </a:stretch>
        </p:blipFill>
        <p:spPr bwMode="auto">
          <a:xfrm>
            <a:off x="238092" y="1000108"/>
            <a:ext cx="4572000" cy="495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5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024470" y="1000108"/>
            <a:ext cx="4572000" cy="5035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5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/>
          <p:cNvPicPr>
            <a:picLocks noChangeAspect="1" noChangeArrowheads="1"/>
          </p:cNvPicPr>
          <p:nvPr/>
        </p:nvPicPr>
        <p:blipFill>
          <a:blip r:embed="rId2"/>
          <a:srcRect r="6064"/>
          <a:stretch>
            <a:fillRect/>
          </a:stretch>
        </p:blipFill>
        <p:spPr bwMode="auto">
          <a:xfrm>
            <a:off x="238092" y="1000108"/>
            <a:ext cx="4572000" cy="495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5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024470" y="1000108"/>
            <a:ext cx="4572000" cy="5035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5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/>
          <p:cNvPicPr>
            <a:picLocks noChangeAspect="1" noChangeArrowheads="1"/>
          </p:cNvPicPr>
          <p:nvPr/>
        </p:nvPicPr>
        <p:blipFill>
          <a:blip r:embed="rId2"/>
          <a:srcRect r="6064"/>
          <a:stretch>
            <a:fillRect/>
          </a:stretch>
        </p:blipFill>
        <p:spPr bwMode="auto">
          <a:xfrm>
            <a:off x="238092" y="1000108"/>
            <a:ext cx="4572000" cy="495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5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024470" y="1000108"/>
            <a:ext cx="4572000" cy="5035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5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7890" name="Picture 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595282" y="1571612"/>
            <a:ext cx="3657600" cy="191937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37891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4881562" y="1571612"/>
            <a:ext cx="4252461" cy="1828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5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8914" name="Picture 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166654" y="1142984"/>
            <a:ext cx="4572000" cy="466164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38915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4881562" y="1142984"/>
            <a:ext cx="4572000" cy="451535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5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309562" y="928670"/>
            <a:ext cx="4572000" cy="466164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5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024470" y="928670"/>
            <a:ext cx="4572000" cy="451535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5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309562" y="928670"/>
            <a:ext cx="4572000" cy="466164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5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024470" y="928670"/>
            <a:ext cx="4572000" cy="451535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5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9938" name="Picture 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452406" y="1071546"/>
            <a:ext cx="4572000" cy="433796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39939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167314" y="1071546"/>
            <a:ext cx="4572000" cy="427401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5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380968" y="928670"/>
            <a:ext cx="4572000" cy="433796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5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095876" y="928670"/>
            <a:ext cx="4572000" cy="427401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314" name="Picture 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1381100" y="1142984"/>
            <a:ext cx="3676650" cy="4352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13315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310190" y="1142984"/>
            <a:ext cx="3152775" cy="4276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166654" y="5715017"/>
          <a:ext cx="9501255" cy="363071"/>
        </p:xfrm>
        <a:graphic>
          <a:graphicData uri="http://schemas.openxmlformats.org/drawingml/2006/table">
            <a:tbl>
              <a:tblPr/>
              <a:tblGrid>
                <a:gridCol w="238062"/>
                <a:gridCol w="782207"/>
                <a:gridCol w="841721"/>
                <a:gridCol w="841721"/>
                <a:gridCol w="816215"/>
                <a:gridCol w="1020268"/>
                <a:gridCol w="297579"/>
                <a:gridCol w="544145"/>
                <a:gridCol w="603660"/>
                <a:gridCol w="459120"/>
                <a:gridCol w="427238"/>
                <a:gridCol w="484628"/>
                <a:gridCol w="1538906"/>
                <a:gridCol w="605785"/>
              </a:tblGrid>
              <a:tr h="120472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SNO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Division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Range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Section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Beat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Block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Comp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Class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Change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Area Ha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Latitude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Longitude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VSS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Sanctuary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</a:tr>
              <a:tr h="236717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54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813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NF - SF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Positive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0.60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17.96392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82.81541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5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0962" name="Picture 2"/>
          <p:cNvPicPr>
            <a:picLocks noChangeAspect="1" noChangeArrowheads="1"/>
          </p:cNvPicPr>
          <p:nvPr/>
        </p:nvPicPr>
        <p:blipFill>
          <a:blip r:embed="rId2"/>
          <a:srcRect b="7327"/>
          <a:stretch>
            <a:fillRect/>
          </a:stretch>
        </p:blipFill>
        <p:spPr bwMode="auto">
          <a:xfrm>
            <a:off x="238092" y="1142984"/>
            <a:ext cx="4572000" cy="40731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40963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024438" y="1142984"/>
            <a:ext cx="4572000" cy="392754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5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1986" name="Picture 2"/>
          <p:cNvPicPr>
            <a:picLocks noChangeAspect="1" noChangeArrowheads="1"/>
          </p:cNvPicPr>
          <p:nvPr/>
        </p:nvPicPr>
        <p:blipFill>
          <a:blip r:embed="rId2"/>
          <a:srcRect r="13533"/>
          <a:stretch>
            <a:fillRect/>
          </a:stretch>
        </p:blipFill>
        <p:spPr bwMode="auto">
          <a:xfrm>
            <a:off x="952472" y="1214422"/>
            <a:ext cx="3286148" cy="36861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41987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024438" y="1142984"/>
            <a:ext cx="3390900" cy="38385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5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3010" name="Picture 2"/>
          <p:cNvPicPr>
            <a:picLocks noChangeAspect="1" noChangeArrowheads="1"/>
          </p:cNvPicPr>
          <p:nvPr/>
        </p:nvPicPr>
        <p:blipFill>
          <a:blip r:embed="rId2"/>
          <a:srcRect t="5282" b="4929"/>
          <a:stretch>
            <a:fillRect/>
          </a:stretch>
        </p:blipFill>
        <p:spPr bwMode="auto">
          <a:xfrm>
            <a:off x="1309662" y="2071678"/>
            <a:ext cx="2552700" cy="242889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43011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381628" y="2000240"/>
            <a:ext cx="2695575" cy="24003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5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4034" name="Picture 2"/>
          <p:cNvPicPr>
            <a:picLocks noChangeAspect="1" noChangeArrowheads="1"/>
          </p:cNvPicPr>
          <p:nvPr/>
        </p:nvPicPr>
        <p:blipFill>
          <a:blip r:embed="rId2"/>
          <a:srcRect r="11231" b="2984"/>
          <a:stretch>
            <a:fillRect/>
          </a:stretch>
        </p:blipFill>
        <p:spPr bwMode="auto">
          <a:xfrm>
            <a:off x="1309662" y="1285860"/>
            <a:ext cx="3500462" cy="371477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44035" name="Picture 3"/>
          <p:cNvPicPr>
            <a:picLocks noChangeAspect="1" noChangeArrowheads="1"/>
          </p:cNvPicPr>
          <p:nvPr/>
        </p:nvPicPr>
        <p:blipFill>
          <a:blip r:embed="rId3"/>
          <a:srcRect l="3906"/>
          <a:stretch>
            <a:fillRect/>
          </a:stretch>
        </p:blipFill>
        <p:spPr bwMode="auto">
          <a:xfrm>
            <a:off x="5310190" y="1285860"/>
            <a:ext cx="3514724" cy="36766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5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5058" name="Picture 2"/>
          <p:cNvPicPr>
            <a:picLocks noChangeAspect="1" noChangeArrowheads="1"/>
          </p:cNvPicPr>
          <p:nvPr/>
        </p:nvPicPr>
        <p:blipFill>
          <a:blip r:embed="rId2"/>
          <a:srcRect r="7562"/>
          <a:stretch>
            <a:fillRect/>
          </a:stretch>
        </p:blipFill>
        <p:spPr bwMode="auto">
          <a:xfrm>
            <a:off x="809596" y="1785926"/>
            <a:ext cx="3143272" cy="30670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45059" name="Picture 3"/>
          <p:cNvPicPr>
            <a:picLocks noChangeAspect="1" noChangeArrowheads="1"/>
          </p:cNvPicPr>
          <p:nvPr/>
        </p:nvPicPr>
        <p:blipFill>
          <a:blip r:embed="rId3"/>
          <a:srcRect l="10218"/>
          <a:stretch>
            <a:fillRect/>
          </a:stretch>
        </p:blipFill>
        <p:spPr bwMode="auto">
          <a:xfrm>
            <a:off x="5095876" y="1785926"/>
            <a:ext cx="3138485" cy="2962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5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6082" name="Picture 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120028" y="1214422"/>
            <a:ext cx="4761534" cy="378621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46083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4953000" y="1214422"/>
            <a:ext cx="4572000" cy="388209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5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191498" y="1214422"/>
            <a:ext cx="4761534" cy="378621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6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024470" y="1214422"/>
            <a:ext cx="4572000" cy="388209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5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262936" y="1142984"/>
            <a:ext cx="4761534" cy="378621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5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095908" y="1142984"/>
            <a:ext cx="4572000" cy="388209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5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7106" name="Picture 2"/>
          <p:cNvPicPr>
            <a:picLocks noChangeAspect="1" noChangeArrowheads="1"/>
          </p:cNvPicPr>
          <p:nvPr/>
        </p:nvPicPr>
        <p:blipFill>
          <a:blip r:embed="rId2"/>
          <a:srcRect t="6923" r="4660"/>
          <a:stretch>
            <a:fillRect/>
          </a:stretch>
        </p:blipFill>
        <p:spPr bwMode="auto">
          <a:xfrm>
            <a:off x="738158" y="1785927"/>
            <a:ext cx="3932072" cy="26432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47107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4953000" y="1785926"/>
            <a:ext cx="4371975" cy="26479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5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8130" name="Picture 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102878" y="1071546"/>
            <a:ext cx="4992998" cy="378621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48131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238784" y="1071546"/>
            <a:ext cx="4572000" cy="375744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338" name="Picture 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1738290" y="1857364"/>
            <a:ext cx="2266950" cy="1685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14340" name="Picture 4"/>
          <p:cNvPicPr>
            <a:picLocks noChangeAspect="1" noChangeArrowheads="1"/>
          </p:cNvPicPr>
          <p:nvPr/>
        </p:nvPicPr>
        <p:blipFill>
          <a:blip r:embed="rId3"/>
          <a:srcRect l="15441" t="17647" r="13970" b="11764"/>
          <a:stretch>
            <a:fillRect/>
          </a:stretch>
        </p:blipFill>
        <p:spPr bwMode="auto">
          <a:xfrm>
            <a:off x="5595942" y="1857364"/>
            <a:ext cx="2286016" cy="17145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238092" y="3786190"/>
          <a:ext cx="9429816" cy="500066"/>
        </p:xfrm>
        <a:graphic>
          <a:graphicData uri="http://schemas.openxmlformats.org/drawingml/2006/table">
            <a:tbl>
              <a:tblPr/>
              <a:tblGrid>
                <a:gridCol w="236273"/>
                <a:gridCol w="776324"/>
                <a:gridCol w="835393"/>
                <a:gridCol w="835393"/>
                <a:gridCol w="810078"/>
                <a:gridCol w="1012597"/>
                <a:gridCol w="295342"/>
                <a:gridCol w="540053"/>
                <a:gridCol w="599121"/>
                <a:gridCol w="455668"/>
                <a:gridCol w="424025"/>
                <a:gridCol w="480984"/>
                <a:gridCol w="1527335"/>
                <a:gridCol w="601230"/>
              </a:tblGrid>
              <a:tr h="194108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SNO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Division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Range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Section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Beat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Block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Comp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Class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Change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Area Ha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Latitude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Longitude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VSS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Sanctuary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</a:tr>
              <a:tr h="305958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55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813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NF - SF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Positive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0.14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17.95431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82.81682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5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102878" y="1071546"/>
            <a:ext cx="4992998" cy="378621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5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238784" y="1071546"/>
            <a:ext cx="4572000" cy="375744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5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102878" y="1071546"/>
            <a:ext cx="4992998" cy="378621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5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238784" y="1071546"/>
            <a:ext cx="4572000" cy="375744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5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102878" y="1071546"/>
            <a:ext cx="4992998" cy="378621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5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238784" y="1071546"/>
            <a:ext cx="4572000" cy="375744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5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102878" y="1071546"/>
            <a:ext cx="4992998" cy="378621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5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238784" y="1071546"/>
            <a:ext cx="4572000" cy="375744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5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102878" y="1071546"/>
            <a:ext cx="4992998" cy="378621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5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238784" y="1071546"/>
            <a:ext cx="4572000" cy="375744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5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102878" y="1071546"/>
            <a:ext cx="4992998" cy="378621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5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238784" y="1071546"/>
            <a:ext cx="4572000" cy="375744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5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102878" y="1071546"/>
            <a:ext cx="4992998" cy="378621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5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238784" y="1071546"/>
            <a:ext cx="4572000" cy="375744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5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102878" y="1071546"/>
            <a:ext cx="4992998" cy="378621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5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238784" y="1071546"/>
            <a:ext cx="4572000" cy="375744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5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102878" y="1071546"/>
            <a:ext cx="4992998" cy="378621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5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238784" y="1071546"/>
            <a:ext cx="4572000" cy="375744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5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102878" y="1142984"/>
            <a:ext cx="4992998" cy="378621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5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238784" y="1142984"/>
            <a:ext cx="4572000" cy="375744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362" name="Picture 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1309662" y="1857364"/>
            <a:ext cx="2647950" cy="2743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15363" name="Picture 3"/>
          <p:cNvPicPr>
            <a:picLocks noChangeAspect="1" noChangeArrowheads="1"/>
          </p:cNvPicPr>
          <p:nvPr/>
        </p:nvPicPr>
        <p:blipFill>
          <a:blip r:embed="rId3"/>
          <a:srcRect b="5948"/>
          <a:stretch>
            <a:fillRect/>
          </a:stretch>
        </p:blipFill>
        <p:spPr bwMode="auto">
          <a:xfrm>
            <a:off x="5595942" y="1857364"/>
            <a:ext cx="2781300" cy="278608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166654" y="4714884"/>
          <a:ext cx="9572691" cy="505994"/>
        </p:xfrm>
        <a:graphic>
          <a:graphicData uri="http://schemas.openxmlformats.org/drawingml/2006/table">
            <a:tbl>
              <a:tblPr/>
              <a:tblGrid>
                <a:gridCol w="239852"/>
                <a:gridCol w="788088"/>
                <a:gridCol w="848050"/>
                <a:gridCol w="848050"/>
                <a:gridCol w="822352"/>
                <a:gridCol w="1027940"/>
                <a:gridCol w="299816"/>
                <a:gridCol w="548235"/>
                <a:gridCol w="608198"/>
                <a:gridCol w="462573"/>
                <a:gridCol w="430450"/>
                <a:gridCol w="488271"/>
                <a:gridCol w="1550477"/>
                <a:gridCol w="610339"/>
              </a:tblGrid>
              <a:tr h="120427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SNO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Division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Range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Section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Beat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Block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Comp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Class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Change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Area Ha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Latitude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Longitude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VSS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Sanctuary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</a:tr>
              <a:tr h="189820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56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814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MDF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0.24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17.95139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82.81746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9820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57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814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NF - SF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Positive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0.15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17.95182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82.81731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5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102878" y="1071546"/>
            <a:ext cx="4992998" cy="378621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5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238784" y="1071546"/>
            <a:ext cx="4572000" cy="375744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5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102878" y="1071546"/>
            <a:ext cx="4992998" cy="378621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5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238784" y="1071546"/>
            <a:ext cx="4572000" cy="375744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5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102878" y="1071546"/>
            <a:ext cx="4992998" cy="378621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5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238784" y="1071546"/>
            <a:ext cx="4572000" cy="375744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5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102878" y="1071546"/>
            <a:ext cx="4992998" cy="378621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5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238784" y="1071546"/>
            <a:ext cx="4572000" cy="375744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5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102878" y="1071546"/>
            <a:ext cx="4992998" cy="378621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5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238784" y="1071546"/>
            <a:ext cx="4572000" cy="375744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5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102878" y="1071546"/>
            <a:ext cx="4992998" cy="378621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5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238784" y="1071546"/>
            <a:ext cx="4572000" cy="375744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5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102878" y="1071546"/>
            <a:ext cx="4992998" cy="378621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5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238784" y="1071546"/>
            <a:ext cx="4572000" cy="375744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5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9154" name="Picture 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1095348" y="1857364"/>
            <a:ext cx="2771775" cy="25717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49155" name="Picture 3"/>
          <p:cNvPicPr>
            <a:picLocks noChangeAspect="1" noChangeArrowheads="1"/>
          </p:cNvPicPr>
          <p:nvPr/>
        </p:nvPicPr>
        <p:blipFill>
          <a:blip r:embed="rId3"/>
          <a:srcRect l="2239" r="8208" b="5594"/>
          <a:stretch>
            <a:fillRect/>
          </a:stretch>
        </p:blipFill>
        <p:spPr bwMode="auto">
          <a:xfrm>
            <a:off x="6024570" y="1785926"/>
            <a:ext cx="2857520" cy="257176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0178" name="Picture 2"/>
          <p:cNvPicPr>
            <a:picLocks noChangeAspect="1" noChangeArrowheads="1"/>
          </p:cNvPicPr>
          <p:nvPr/>
        </p:nvPicPr>
        <p:blipFill>
          <a:blip r:embed="rId2"/>
          <a:srcRect t="4615" r="9090" b="3076"/>
          <a:stretch>
            <a:fillRect/>
          </a:stretch>
        </p:blipFill>
        <p:spPr bwMode="auto">
          <a:xfrm>
            <a:off x="1095348" y="1785926"/>
            <a:ext cx="3143272" cy="285752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50179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524504" y="1857364"/>
            <a:ext cx="3143250" cy="2809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5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1203" name="Picture 3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1523976" y="1785926"/>
            <a:ext cx="2771775" cy="2581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51204" name="Picture 4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953132" y="1785926"/>
            <a:ext cx="2428875" cy="2428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1309662" y="1857364"/>
            <a:ext cx="2647950" cy="2743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5" name="Picture 3"/>
          <p:cNvPicPr>
            <a:picLocks noChangeAspect="1" noChangeArrowheads="1"/>
          </p:cNvPicPr>
          <p:nvPr/>
        </p:nvPicPr>
        <p:blipFill>
          <a:blip r:embed="rId3"/>
          <a:srcRect b="5948"/>
          <a:stretch>
            <a:fillRect/>
          </a:stretch>
        </p:blipFill>
        <p:spPr bwMode="auto">
          <a:xfrm>
            <a:off x="5595942" y="1857364"/>
            <a:ext cx="2781300" cy="278608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6" name="Table 5"/>
          <p:cNvGraphicFramePr>
            <a:graphicFrameLocks noGrp="1"/>
          </p:cNvGraphicFramePr>
          <p:nvPr/>
        </p:nvGraphicFramePr>
        <p:xfrm>
          <a:off x="166654" y="4714884"/>
          <a:ext cx="9572691" cy="505994"/>
        </p:xfrm>
        <a:graphic>
          <a:graphicData uri="http://schemas.openxmlformats.org/drawingml/2006/table">
            <a:tbl>
              <a:tblPr/>
              <a:tblGrid>
                <a:gridCol w="239852"/>
                <a:gridCol w="788088"/>
                <a:gridCol w="848050"/>
                <a:gridCol w="848050"/>
                <a:gridCol w="822352"/>
                <a:gridCol w="1027940"/>
                <a:gridCol w="299816"/>
                <a:gridCol w="548235"/>
                <a:gridCol w="608198"/>
                <a:gridCol w="462573"/>
                <a:gridCol w="430450"/>
                <a:gridCol w="488271"/>
                <a:gridCol w="1550477"/>
                <a:gridCol w="610339"/>
              </a:tblGrid>
              <a:tr h="120427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SNO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Division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Range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Section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Beat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Block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Comp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Class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Change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Area Ha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Latitude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Longitude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VSS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Sanctuary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</a:tr>
              <a:tr h="189820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56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814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MDF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0.24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17.95139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82.81746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9820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57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814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NF - SF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Positive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0.15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17.95182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82.81731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5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2226" name="Picture 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1166786" y="1571612"/>
            <a:ext cx="3409950" cy="3514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52227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667380" y="1500174"/>
            <a:ext cx="2971800" cy="3571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5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3250" name="Picture 2"/>
          <p:cNvPicPr>
            <a:picLocks noChangeAspect="1" noChangeArrowheads="1"/>
          </p:cNvPicPr>
          <p:nvPr/>
        </p:nvPicPr>
        <p:blipFill>
          <a:blip r:embed="rId2"/>
          <a:srcRect r="10341" b="6681"/>
          <a:stretch>
            <a:fillRect/>
          </a:stretch>
        </p:blipFill>
        <p:spPr bwMode="auto">
          <a:xfrm>
            <a:off x="452406" y="1142984"/>
            <a:ext cx="4500594" cy="385765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53251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024438" y="1142984"/>
            <a:ext cx="4495800" cy="3895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5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/>
          <p:cNvPicPr>
            <a:picLocks noChangeAspect="1" noChangeArrowheads="1"/>
          </p:cNvPicPr>
          <p:nvPr/>
        </p:nvPicPr>
        <p:blipFill>
          <a:blip r:embed="rId2"/>
          <a:srcRect r="10341" b="6681"/>
          <a:stretch>
            <a:fillRect/>
          </a:stretch>
        </p:blipFill>
        <p:spPr bwMode="auto">
          <a:xfrm>
            <a:off x="452406" y="1142984"/>
            <a:ext cx="4500594" cy="385765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5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024438" y="1142984"/>
            <a:ext cx="4495800" cy="3895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5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/>
          <p:cNvPicPr>
            <a:picLocks noChangeAspect="1" noChangeArrowheads="1"/>
          </p:cNvPicPr>
          <p:nvPr/>
        </p:nvPicPr>
        <p:blipFill>
          <a:blip r:embed="rId2"/>
          <a:srcRect r="10341" b="6681"/>
          <a:stretch>
            <a:fillRect/>
          </a:stretch>
        </p:blipFill>
        <p:spPr bwMode="auto">
          <a:xfrm>
            <a:off x="452406" y="1142984"/>
            <a:ext cx="4500594" cy="385765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5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024438" y="1142984"/>
            <a:ext cx="4495800" cy="3895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5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4274" name="Picture 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380968" y="1071546"/>
            <a:ext cx="4572000" cy="316203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54275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167314" y="1071545"/>
            <a:ext cx="4572000" cy="317004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380968" y="1071546"/>
            <a:ext cx="4572000" cy="316203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5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167314" y="1071545"/>
            <a:ext cx="4572000" cy="317004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5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380968" y="1071546"/>
            <a:ext cx="4572000" cy="316203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5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167314" y="1071545"/>
            <a:ext cx="4572000" cy="317004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5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380968" y="1071546"/>
            <a:ext cx="4572000" cy="316203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5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167314" y="1071545"/>
            <a:ext cx="4572000" cy="317004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5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380968" y="1071546"/>
            <a:ext cx="4572000" cy="316203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5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167314" y="1071545"/>
            <a:ext cx="4572000" cy="317004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5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380968" y="1071546"/>
            <a:ext cx="4572000" cy="316203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5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167314" y="1071545"/>
            <a:ext cx="4572000" cy="317004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386" name="Picture 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1809728" y="1785926"/>
            <a:ext cx="1524000" cy="1819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16387" name="Picture 3"/>
          <p:cNvPicPr>
            <a:picLocks noChangeAspect="1" noChangeArrowheads="1"/>
          </p:cNvPicPr>
          <p:nvPr/>
        </p:nvPicPr>
        <p:blipFill>
          <a:blip r:embed="rId3"/>
          <a:srcRect r="7753" b="8980"/>
          <a:stretch>
            <a:fillRect/>
          </a:stretch>
        </p:blipFill>
        <p:spPr bwMode="auto">
          <a:xfrm>
            <a:off x="6453198" y="1714488"/>
            <a:ext cx="1643074" cy="17859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166653" y="4000504"/>
          <a:ext cx="9501255" cy="363071"/>
        </p:xfrm>
        <a:graphic>
          <a:graphicData uri="http://schemas.openxmlformats.org/drawingml/2006/table">
            <a:tbl>
              <a:tblPr/>
              <a:tblGrid>
                <a:gridCol w="238063"/>
                <a:gridCol w="782207"/>
                <a:gridCol w="841721"/>
                <a:gridCol w="841721"/>
                <a:gridCol w="816215"/>
                <a:gridCol w="1020269"/>
                <a:gridCol w="297579"/>
                <a:gridCol w="544144"/>
                <a:gridCol w="603660"/>
                <a:gridCol w="459120"/>
                <a:gridCol w="427237"/>
                <a:gridCol w="484628"/>
                <a:gridCol w="1538906"/>
                <a:gridCol w="605785"/>
              </a:tblGrid>
              <a:tr h="120473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SNO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Division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Range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Section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Beat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Block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Comp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Class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Change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Area Ha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Latitude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Longitude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VSS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Sanctuary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</a:tr>
              <a:tr h="236717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58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814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MDF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0.10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17.95302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82.81774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5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380968" y="1071546"/>
            <a:ext cx="4572000" cy="316203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5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167314" y="1071545"/>
            <a:ext cx="4572000" cy="317004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5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380968" y="1071546"/>
            <a:ext cx="4572000" cy="316203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5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167314" y="1071545"/>
            <a:ext cx="4572000" cy="317004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5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5298" name="Picture 2"/>
          <p:cNvPicPr>
            <a:picLocks noChangeAspect="1" noChangeArrowheads="1"/>
          </p:cNvPicPr>
          <p:nvPr/>
        </p:nvPicPr>
        <p:blipFill>
          <a:blip r:embed="rId2"/>
          <a:srcRect l="6000" r="3999" b="4545"/>
          <a:stretch>
            <a:fillRect/>
          </a:stretch>
        </p:blipFill>
        <p:spPr bwMode="auto">
          <a:xfrm>
            <a:off x="809596" y="1357298"/>
            <a:ext cx="4286280" cy="35004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55299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238752" y="1357298"/>
            <a:ext cx="4229100" cy="33909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/>
          <p:cNvPicPr>
            <a:picLocks noChangeAspect="1" noChangeArrowheads="1"/>
          </p:cNvPicPr>
          <p:nvPr/>
        </p:nvPicPr>
        <p:blipFill>
          <a:blip r:embed="rId2"/>
          <a:srcRect l="6000" r="3999" b="4545"/>
          <a:stretch>
            <a:fillRect/>
          </a:stretch>
        </p:blipFill>
        <p:spPr bwMode="auto">
          <a:xfrm>
            <a:off x="809596" y="1357298"/>
            <a:ext cx="4286280" cy="35004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5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238752" y="1357298"/>
            <a:ext cx="4229100" cy="33909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5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6322" name="Picture 2"/>
          <p:cNvPicPr>
            <a:picLocks noChangeAspect="1" noChangeArrowheads="1"/>
          </p:cNvPicPr>
          <p:nvPr/>
        </p:nvPicPr>
        <p:blipFill>
          <a:blip r:embed="rId2"/>
          <a:srcRect l="7177" t="3178" r="13875" b="14194"/>
          <a:stretch>
            <a:fillRect/>
          </a:stretch>
        </p:blipFill>
        <p:spPr bwMode="auto">
          <a:xfrm>
            <a:off x="1452538" y="1428736"/>
            <a:ext cx="3143272" cy="371477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56323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095876" y="1500174"/>
            <a:ext cx="3095625" cy="36195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5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7346" name="Picture 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238092" y="2000240"/>
            <a:ext cx="4572000" cy="283503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57347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024438" y="2000240"/>
            <a:ext cx="4572000" cy="269444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5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238092" y="2000240"/>
            <a:ext cx="4572000" cy="283503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5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024438" y="2000240"/>
            <a:ext cx="4572000" cy="269444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5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238092" y="2000240"/>
            <a:ext cx="4572000" cy="283503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5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024438" y="2000240"/>
            <a:ext cx="4572000" cy="269444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5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8370" name="Picture 2"/>
          <p:cNvPicPr>
            <a:picLocks noChangeAspect="1" noChangeArrowheads="1"/>
          </p:cNvPicPr>
          <p:nvPr/>
        </p:nvPicPr>
        <p:blipFill>
          <a:blip r:embed="rId2"/>
          <a:srcRect b="8652"/>
          <a:stretch>
            <a:fillRect/>
          </a:stretch>
        </p:blipFill>
        <p:spPr bwMode="auto">
          <a:xfrm>
            <a:off x="595282" y="1500174"/>
            <a:ext cx="4214842" cy="278608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58371" name="Picture 3"/>
          <p:cNvPicPr>
            <a:picLocks noChangeAspect="1" noChangeArrowheads="1"/>
          </p:cNvPicPr>
          <p:nvPr/>
        </p:nvPicPr>
        <p:blipFill>
          <a:blip r:embed="rId3"/>
          <a:srcRect l="4329" r="7640" b="11628"/>
          <a:stretch>
            <a:fillRect/>
          </a:stretch>
        </p:blipFill>
        <p:spPr bwMode="auto">
          <a:xfrm>
            <a:off x="5095876" y="1500174"/>
            <a:ext cx="4357718" cy="27146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5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07906" name="Picture 2"/>
          <p:cNvPicPr>
            <a:picLocks noChangeAspect="1" noChangeArrowheads="1"/>
          </p:cNvPicPr>
          <p:nvPr/>
        </p:nvPicPr>
        <p:blipFill>
          <a:blip r:embed="rId2"/>
          <a:srcRect r="8959"/>
          <a:stretch>
            <a:fillRect/>
          </a:stretch>
        </p:blipFill>
        <p:spPr bwMode="auto">
          <a:xfrm>
            <a:off x="1309662" y="1500174"/>
            <a:ext cx="3000396" cy="30384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507907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4881562" y="1571612"/>
            <a:ext cx="3143250" cy="29241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410" name="Picture 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1952604" y="2143116"/>
            <a:ext cx="2295525" cy="18573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17412" name="Picture 4"/>
          <p:cNvPicPr>
            <a:picLocks noChangeAspect="1" noChangeArrowheads="1"/>
          </p:cNvPicPr>
          <p:nvPr/>
        </p:nvPicPr>
        <p:blipFill>
          <a:blip r:embed="rId3"/>
          <a:srcRect l="10345" t="9184" r="4310" b="11224"/>
          <a:stretch>
            <a:fillRect/>
          </a:stretch>
        </p:blipFill>
        <p:spPr bwMode="auto">
          <a:xfrm>
            <a:off x="5667380" y="2143116"/>
            <a:ext cx="2357454" cy="18573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166654" y="4214818"/>
          <a:ext cx="9572691" cy="428628"/>
        </p:xfrm>
        <a:graphic>
          <a:graphicData uri="http://schemas.openxmlformats.org/drawingml/2006/table">
            <a:tbl>
              <a:tblPr/>
              <a:tblGrid>
                <a:gridCol w="239852"/>
                <a:gridCol w="788088"/>
                <a:gridCol w="848050"/>
                <a:gridCol w="848050"/>
                <a:gridCol w="822352"/>
                <a:gridCol w="1027940"/>
                <a:gridCol w="299816"/>
                <a:gridCol w="548235"/>
                <a:gridCol w="608198"/>
                <a:gridCol w="462573"/>
                <a:gridCol w="430450"/>
                <a:gridCol w="488271"/>
                <a:gridCol w="1550477"/>
                <a:gridCol w="610339"/>
              </a:tblGrid>
              <a:tr h="166378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SNO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Division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Range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Section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Beat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Block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Comp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Class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Change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Area Ha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Latitude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Longitude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VSS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Sanctuary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</a:tr>
              <a:tr h="262250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59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814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NF - SF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Positive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0.06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17.95323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82.81612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5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9394" name="Picture 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1166786" y="1571612"/>
            <a:ext cx="3123962" cy="33480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59395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6024570" y="1571612"/>
            <a:ext cx="3143271" cy="331605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5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1166786" y="1571612"/>
            <a:ext cx="3123962" cy="33480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5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6024570" y="1571612"/>
            <a:ext cx="3143271" cy="331605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5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1166786" y="1571612"/>
            <a:ext cx="3123962" cy="33480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5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6024570" y="1571612"/>
            <a:ext cx="3143271" cy="331605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5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0418" name="Picture 2"/>
          <p:cNvPicPr>
            <a:picLocks noChangeAspect="1" noChangeArrowheads="1"/>
          </p:cNvPicPr>
          <p:nvPr/>
        </p:nvPicPr>
        <p:blipFill>
          <a:blip r:embed="rId2"/>
          <a:srcRect t="5625" b="6249"/>
          <a:stretch>
            <a:fillRect/>
          </a:stretch>
        </p:blipFill>
        <p:spPr bwMode="auto">
          <a:xfrm>
            <a:off x="523844" y="1571612"/>
            <a:ext cx="4207213" cy="285752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60419" name="Picture 3"/>
          <p:cNvPicPr>
            <a:picLocks noChangeAspect="1" noChangeArrowheads="1"/>
          </p:cNvPicPr>
          <p:nvPr/>
        </p:nvPicPr>
        <p:blipFill>
          <a:blip r:embed="rId3"/>
          <a:srcRect l="2762"/>
          <a:stretch>
            <a:fillRect/>
          </a:stretch>
        </p:blipFill>
        <p:spPr bwMode="auto">
          <a:xfrm>
            <a:off x="5453066" y="1500174"/>
            <a:ext cx="4331903" cy="292895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5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/>
          <p:cNvPicPr>
            <a:picLocks noChangeAspect="1" noChangeArrowheads="1"/>
          </p:cNvPicPr>
          <p:nvPr/>
        </p:nvPicPr>
        <p:blipFill>
          <a:blip r:embed="rId2"/>
          <a:srcRect t="5625" b="6249"/>
          <a:stretch>
            <a:fillRect/>
          </a:stretch>
        </p:blipFill>
        <p:spPr bwMode="auto">
          <a:xfrm>
            <a:off x="523844" y="1571612"/>
            <a:ext cx="4207213" cy="285752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5" name="Picture 3"/>
          <p:cNvPicPr>
            <a:picLocks noChangeAspect="1" noChangeArrowheads="1"/>
          </p:cNvPicPr>
          <p:nvPr/>
        </p:nvPicPr>
        <p:blipFill>
          <a:blip r:embed="rId3"/>
          <a:srcRect l="2762"/>
          <a:stretch>
            <a:fillRect/>
          </a:stretch>
        </p:blipFill>
        <p:spPr bwMode="auto">
          <a:xfrm>
            <a:off x="5453066" y="1500174"/>
            <a:ext cx="4331903" cy="292895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5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/>
          <p:cNvPicPr>
            <a:picLocks noChangeAspect="1" noChangeArrowheads="1"/>
          </p:cNvPicPr>
          <p:nvPr/>
        </p:nvPicPr>
        <p:blipFill>
          <a:blip r:embed="rId2"/>
          <a:srcRect t="2273" b="9090"/>
          <a:stretch>
            <a:fillRect/>
          </a:stretch>
        </p:blipFill>
        <p:spPr bwMode="auto">
          <a:xfrm>
            <a:off x="881034" y="1643050"/>
            <a:ext cx="2971800" cy="278608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5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024438" y="1643050"/>
            <a:ext cx="2914650" cy="27717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5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1442" name="Picture 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5524504" y="1428736"/>
            <a:ext cx="2876550" cy="31718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61443" name="Picture 3"/>
          <p:cNvPicPr>
            <a:picLocks noChangeAspect="1" noChangeArrowheads="1"/>
          </p:cNvPicPr>
          <p:nvPr/>
        </p:nvPicPr>
        <p:blipFill>
          <a:blip r:embed="rId3"/>
          <a:srcRect r="10511" b="6249"/>
          <a:stretch>
            <a:fillRect/>
          </a:stretch>
        </p:blipFill>
        <p:spPr bwMode="auto">
          <a:xfrm>
            <a:off x="1309662" y="1428736"/>
            <a:ext cx="3000396" cy="314327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5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3490" name="Picture 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1809728" y="1928802"/>
            <a:ext cx="2447925" cy="21907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63492" name="Picture 4"/>
          <p:cNvPicPr>
            <a:picLocks noChangeAspect="1" noChangeArrowheads="1"/>
          </p:cNvPicPr>
          <p:nvPr/>
        </p:nvPicPr>
        <p:blipFill>
          <a:blip r:embed="rId3"/>
          <a:srcRect l="15734" t="12748" r="24825" b="21388"/>
          <a:stretch>
            <a:fillRect/>
          </a:stretch>
        </p:blipFill>
        <p:spPr bwMode="auto">
          <a:xfrm>
            <a:off x="5881694" y="1857364"/>
            <a:ext cx="2428892" cy="221457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5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4514" name="Picture 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881034" y="1500174"/>
            <a:ext cx="3279584" cy="305752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64515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667380" y="1428736"/>
            <a:ext cx="3093815" cy="314327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5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5538" name="Picture 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952472" y="1857364"/>
            <a:ext cx="3457575" cy="27146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65539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4810124" y="1785926"/>
            <a:ext cx="3657600" cy="28670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309530" y="1142984"/>
            <a:ext cx="4572000" cy="40005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5" name="Picture 3"/>
          <p:cNvPicPr>
            <a:picLocks noChangeAspect="1" noChangeArrowheads="1"/>
          </p:cNvPicPr>
          <p:nvPr/>
        </p:nvPicPr>
        <p:blipFill>
          <a:blip r:embed="rId3"/>
          <a:srcRect b="4863"/>
          <a:stretch>
            <a:fillRect/>
          </a:stretch>
        </p:blipFill>
        <p:spPr bwMode="auto">
          <a:xfrm>
            <a:off x="4953000" y="1142984"/>
            <a:ext cx="4572000" cy="400052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7" name="Table 6"/>
          <p:cNvGraphicFramePr>
            <a:graphicFrameLocks noGrp="1"/>
          </p:cNvGraphicFramePr>
          <p:nvPr/>
        </p:nvGraphicFramePr>
        <p:xfrm>
          <a:off x="380968" y="5429264"/>
          <a:ext cx="9215501" cy="571504"/>
        </p:xfrm>
        <a:graphic>
          <a:graphicData uri="http://schemas.openxmlformats.org/drawingml/2006/table">
            <a:tbl>
              <a:tblPr/>
              <a:tblGrid>
                <a:gridCol w="241455"/>
                <a:gridCol w="826798"/>
                <a:gridCol w="894478"/>
                <a:gridCol w="894478"/>
                <a:gridCol w="848748"/>
                <a:gridCol w="1053619"/>
                <a:gridCol w="299988"/>
                <a:gridCol w="468274"/>
                <a:gridCol w="519492"/>
                <a:gridCol w="446324"/>
                <a:gridCol w="460958"/>
                <a:gridCol w="482908"/>
                <a:gridCol w="1280439"/>
                <a:gridCol w="497542"/>
              </a:tblGrid>
              <a:tr h="285752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SNO</a:t>
                      </a:r>
                    </a:p>
                  </a:txBody>
                  <a:tcPr marL="3934" marR="3934" marT="39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FFCC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Division</a:t>
                      </a:r>
                    </a:p>
                  </a:txBody>
                  <a:tcPr marL="3934" marR="3934" marT="39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FFCC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Range</a:t>
                      </a:r>
                    </a:p>
                  </a:txBody>
                  <a:tcPr marL="3934" marR="3934" marT="39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FFCC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Section</a:t>
                      </a:r>
                    </a:p>
                  </a:txBody>
                  <a:tcPr marL="3934" marR="3934" marT="39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FFCC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Beat</a:t>
                      </a:r>
                    </a:p>
                  </a:txBody>
                  <a:tcPr marL="3934" marR="3934" marT="39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FFCC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Block</a:t>
                      </a:r>
                    </a:p>
                  </a:txBody>
                  <a:tcPr marL="3934" marR="3934" marT="39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FFCC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Comp</a:t>
                      </a:r>
                    </a:p>
                  </a:txBody>
                  <a:tcPr marL="3934" marR="3934" marT="39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FFCC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Class</a:t>
                      </a:r>
                    </a:p>
                  </a:txBody>
                  <a:tcPr marL="3934" marR="3934" marT="39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FFCC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Change</a:t>
                      </a:r>
                    </a:p>
                  </a:txBody>
                  <a:tcPr marL="3934" marR="3934" marT="39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FFCC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Area Ha</a:t>
                      </a:r>
                    </a:p>
                  </a:txBody>
                  <a:tcPr marL="3934" marR="3934" marT="39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FFCC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Latitude</a:t>
                      </a:r>
                    </a:p>
                  </a:txBody>
                  <a:tcPr marL="3934" marR="3934" marT="39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FFCC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Longitude</a:t>
                      </a:r>
                    </a:p>
                  </a:txBody>
                  <a:tcPr marL="3934" marR="3934" marT="39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FFCC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VSS</a:t>
                      </a:r>
                    </a:p>
                  </a:txBody>
                  <a:tcPr marL="3934" marR="3934" marT="39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FFCC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Sanctuary</a:t>
                      </a:r>
                    </a:p>
                  </a:txBody>
                  <a:tcPr marL="3934" marR="3934" marT="39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FFCC"/>
                    </a:solidFill>
                  </a:tcPr>
                </a:tc>
              </a:tr>
              <a:tr h="285752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6</a:t>
                      </a:r>
                    </a:p>
                  </a:txBody>
                  <a:tcPr marL="3934" marR="3934" marT="39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3934" marR="3934" marT="39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3934" marR="3934" marT="39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3934" marR="3934" marT="39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KONAM</a:t>
                      </a:r>
                    </a:p>
                  </a:txBody>
                  <a:tcPr marL="3934" marR="3934" marT="39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PEDAKOTA RL</a:t>
                      </a:r>
                    </a:p>
                  </a:txBody>
                  <a:tcPr marL="3934" marR="3934" marT="39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100</a:t>
                      </a:r>
                    </a:p>
                  </a:txBody>
                  <a:tcPr marL="3934" marR="3934" marT="39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OF - NF</a:t>
                      </a:r>
                    </a:p>
                  </a:txBody>
                  <a:tcPr marL="3934" marR="3934" marT="39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3934" marR="3934" marT="39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0.27</a:t>
                      </a:r>
                    </a:p>
                  </a:txBody>
                  <a:tcPr marL="3934" marR="3934" marT="39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18.02261</a:t>
                      </a:r>
                    </a:p>
                  </a:txBody>
                  <a:tcPr marL="3934" marR="3934" marT="39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82.74590</a:t>
                      </a:r>
                    </a:p>
                  </a:txBody>
                  <a:tcPr marL="3934" marR="3934" marT="39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3934" marR="3934" marT="39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3934" marR="3934" marT="39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8434" name="Picture 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738158" y="1071546"/>
            <a:ext cx="4224031" cy="407196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18435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524504" y="1071546"/>
            <a:ext cx="3929090" cy="404440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166654" y="5357826"/>
          <a:ext cx="9501253" cy="642942"/>
        </p:xfrm>
        <a:graphic>
          <a:graphicData uri="http://schemas.openxmlformats.org/drawingml/2006/table">
            <a:tbl>
              <a:tblPr/>
              <a:tblGrid>
                <a:gridCol w="238062"/>
                <a:gridCol w="782206"/>
                <a:gridCol w="841722"/>
                <a:gridCol w="841722"/>
                <a:gridCol w="816215"/>
                <a:gridCol w="1020269"/>
                <a:gridCol w="297579"/>
                <a:gridCol w="544144"/>
                <a:gridCol w="603659"/>
                <a:gridCol w="459121"/>
                <a:gridCol w="427237"/>
                <a:gridCol w="484627"/>
                <a:gridCol w="1538906"/>
                <a:gridCol w="605784"/>
              </a:tblGrid>
              <a:tr h="154834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SNO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Division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Range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Section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Beat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Block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Comp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Class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Change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Area Ha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Latitude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Longitude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VSS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Sanctuary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</a:tr>
              <a:tr h="244054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60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817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MDF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0.24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17.94044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82.80543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4054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61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817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NF - SF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Positive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0.20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17.93925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82.80451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6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6562" name="Picture 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452406" y="1857364"/>
            <a:ext cx="4073825" cy="227171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66563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024438" y="1785926"/>
            <a:ext cx="4143404" cy="227469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6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7586" name="Picture 2"/>
          <p:cNvPicPr>
            <a:picLocks noChangeAspect="1" noChangeArrowheads="1"/>
          </p:cNvPicPr>
          <p:nvPr/>
        </p:nvPicPr>
        <p:blipFill>
          <a:blip r:embed="rId2"/>
          <a:srcRect b="5796"/>
          <a:stretch>
            <a:fillRect/>
          </a:stretch>
        </p:blipFill>
        <p:spPr bwMode="auto">
          <a:xfrm>
            <a:off x="238092" y="1142984"/>
            <a:ext cx="4733925" cy="371477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67587" name="Picture 3"/>
          <p:cNvPicPr>
            <a:picLocks noChangeAspect="1" noChangeArrowheads="1"/>
          </p:cNvPicPr>
          <p:nvPr/>
        </p:nvPicPr>
        <p:blipFill>
          <a:blip r:embed="rId3"/>
          <a:srcRect l="2941" t="3695"/>
          <a:stretch>
            <a:fillRect/>
          </a:stretch>
        </p:blipFill>
        <p:spPr bwMode="auto">
          <a:xfrm>
            <a:off x="5024438" y="1142984"/>
            <a:ext cx="4714874" cy="372427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6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2"/>
          <p:cNvPicPr>
            <a:picLocks noChangeAspect="1" noChangeArrowheads="1"/>
          </p:cNvPicPr>
          <p:nvPr/>
        </p:nvPicPr>
        <p:blipFill>
          <a:blip r:embed="rId2"/>
          <a:srcRect b="5796"/>
          <a:stretch>
            <a:fillRect/>
          </a:stretch>
        </p:blipFill>
        <p:spPr bwMode="auto">
          <a:xfrm>
            <a:off x="238092" y="1142984"/>
            <a:ext cx="4733925" cy="371477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7" name="Picture 3"/>
          <p:cNvPicPr>
            <a:picLocks noChangeAspect="1" noChangeArrowheads="1"/>
          </p:cNvPicPr>
          <p:nvPr/>
        </p:nvPicPr>
        <p:blipFill>
          <a:blip r:embed="rId3"/>
          <a:srcRect l="2941" t="3695"/>
          <a:stretch>
            <a:fillRect/>
          </a:stretch>
        </p:blipFill>
        <p:spPr bwMode="auto">
          <a:xfrm>
            <a:off x="5024438" y="1142984"/>
            <a:ext cx="4714874" cy="372427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6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8610" name="Picture 2"/>
          <p:cNvPicPr>
            <a:picLocks noChangeAspect="1" noChangeArrowheads="1"/>
          </p:cNvPicPr>
          <p:nvPr/>
        </p:nvPicPr>
        <p:blipFill>
          <a:blip r:embed="rId2"/>
          <a:srcRect t="3226"/>
          <a:stretch>
            <a:fillRect/>
          </a:stretch>
        </p:blipFill>
        <p:spPr bwMode="auto">
          <a:xfrm>
            <a:off x="5095876" y="1643050"/>
            <a:ext cx="4000528" cy="30358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68611" name="Picture 3"/>
          <p:cNvPicPr>
            <a:picLocks noChangeAspect="1" noChangeArrowheads="1"/>
          </p:cNvPicPr>
          <p:nvPr/>
        </p:nvPicPr>
        <p:blipFill>
          <a:blip r:embed="rId3"/>
          <a:srcRect r="2661" b="4255"/>
          <a:stretch>
            <a:fillRect/>
          </a:stretch>
        </p:blipFill>
        <p:spPr bwMode="auto">
          <a:xfrm>
            <a:off x="523844" y="1643050"/>
            <a:ext cx="3857652" cy="29674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6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/>
          <p:cNvPicPr>
            <a:picLocks noChangeAspect="1" noChangeArrowheads="1"/>
          </p:cNvPicPr>
          <p:nvPr/>
        </p:nvPicPr>
        <p:blipFill>
          <a:blip r:embed="rId2"/>
          <a:srcRect t="3226"/>
          <a:stretch>
            <a:fillRect/>
          </a:stretch>
        </p:blipFill>
        <p:spPr bwMode="auto">
          <a:xfrm>
            <a:off x="5095876" y="1643050"/>
            <a:ext cx="4000528" cy="30358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5" name="Picture 3"/>
          <p:cNvPicPr>
            <a:picLocks noChangeAspect="1" noChangeArrowheads="1"/>
          </p:cNvPicPr>
          <p:nvPr/>
        </p:nvPicPr>
        <p:blipFill>
          <a:blip r:embed="rId3"/>
          <a:srcRect r="2661" b="4255"/>
          <a:stretch>
            <a:fillRect/>
          </a:stretch>
        </p:blipFill>
        <p:spPr bwMode="auto">
          <a:xfrm>
            <a:off x="523844" y="1643050"/>
            <a:ext cx="3857652" cy="29674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6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9634" name="Picture 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1166786" y="1500174"/>
            <a:ext cx="2952750" cy="33813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69635" name="Picture 3"/>
          <p:cNvPicPr>
            <a:picLocks noChangeAspect="1" noChangeArrowheads="1"/>
          </p:cNvPicPr>
          <p:nvPr/>
        </p:nvPicPr>
        <p:blipFill>
          <a:blip r:embed="rId3"/>
          <a:srcRect b="5994"/>
          <a:stretch>
            <a:fillRect/>
          </a:stretch>
        </p:blipFill>
        <p:spPr bwMode="auto">
          <a:xfrm>
            <a:off x="5381628" y="1500174"/>
            <a:ext cx="2943225" cy="328614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6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0658" name="Picture 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666720" y="928670"/>
            <a:ext cx="4029075" cy="50768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70659" name="Picture 3"/>
          <p:cNvPicPr>
            <a:picLocks noChangeAspect="1" noChangeArrowheads="1"/>
          </p:cNvPicPr>
          <p:nvPr/>
        </p:nvPicPr>
        <p:blipFill>
          <a:blip r:embed="rId3"/>
          <a:srcRect b="8536"/>
          <a:stretch>
            <a:fillRect/>
          </a:stretch>
        </p:blipFill>
        <p:spPr bwMode="auto">
          <a:xfrm>
            <a:off x="4881562" y="928670"/>
            <a:ext cx="4038600" cy="500066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6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666720" y="928670"/>
            <a:ext cx="4029075" cy="50768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5" name="Picture 3"/>
          <p:cNvPicPr>
            <a:picLocks noChangeAspect="1" noChangeArrowheads="1"/>
          </p:cNvPicPr>
          <p:nvPr/>
        </p:nvPicPr>
        <p:blipFill>
          <a:blip r:embed="rId3"/>
          <a:srcRect b="8536"/>
          <a:stretch>
            <a:fillRect/>
          </a:stretch>
        </p:blipFill>
        <p:spPr bwMode="auto">
          <a:xfrm>
            <a:off x="4881562" y="928670"/>
            <a:ext cx="4038600" cy="500066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6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1682" name="Picture 2"/>
          <p:cNvPicPr>
            <a:picLocks noChangeAspect="1" noChangeArrowheads="1"/>
          </p:cNvPicPr>
          <p:nvPr/>
        </p:nvPicPr>
        <p:blipFill>
          <a:blip r:embed="rId2"/>
          <a:srcRect l="6565" r="3172" b="1041"/>
          <a:stretch>
            <a:fillRect/>
          </a:stretch>
        </p:blipFill>
        <p:spPr bwMode="auto">
          <a:xfrm>
            <a:off x="881034" y="571480"/>
            <a:ext cx="3929090" cy="54292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71684" name="Picture 4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167314" y="571480"/>
            <a:ext cx="3971925" cy="5419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6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/>
          <p:cNvPicPr>
            <a:picLocks noChangeAspect="1" noChangeArrowheads="1"/>
          </p:cNvPicPr>
          <p:nvPr/>
        </p:nvPicPr>
        <p:blipFill>
          <a:blip r:embed="rId2"/>
          <a:srcRect l="6565" r="3172" b="1041"/>
          <a:stretch>
            <a:fillRect/>
          </a:stretch>
        </p:blipFill>
        <p:spPr bwMode="auto">
          <a:xfrm>
            <a:off x="881034" y="571480"/>
            <a:ext cx="3929090" cy="54292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5" name="Picture 4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167314" y="571480"/>
            <a:ext cx="3971925" cy="5419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738158" y="1071546"/>
            <a:ext cx="4224031" cy="407196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5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524504" y="1071546"/>
            <a:ext cx="3929090" cy="404440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6" name="Table 5"/>
          <p:cNvGraphicFramePr>
            <a:graphicFrameLocks noGrp="1"/>
          </p:cNvGraphicFramePr>
          <p:nvPr/>
        </p:nvGraphicFramePr>
        <p:xfrm>
          <a:off x="166654" y="5357826"/>
          <a:ext cx="9501253" cy="642942"/>
        </p:xfrm>
        <a:graphic>
          <a:graphicData uri="http://schemas.openxmlformats.org/drawingml/2006/table">
            <a:tbl>
              <a:tblPr/>
              <a:tblGrid>
                <a:gridCol w="238062"/>
                <a:gridCol w="782206"/>
                <a:gridCol w="841722"/>
                <a:gridCol w="841722"/>
                <a:gridCol w="816215"/>
                <a:gridCol w="1020269"/>
                <a:gridCol w="297579"/>
                <a:gridCol w="544144"/>
                <a:gridCol w="603659"/>
                <a:gridCol w="459121"/>
                <a:gridCol w="427237"/>
                <a:gridCol w="484627"/>
                <a:gridCol w="1538906"/>
                <a:gridCol w="605784"/>
              </a:tblGrid>
              <a:tr h="154834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SNO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Division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Range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Section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Beat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Block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Comp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Class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Change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Area Ha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Latitude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Longitude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VSS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Sanctuary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</a:tr>
              <a:tr h="244054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60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817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MDF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0.24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17.94044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82.80543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4054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61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817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NF - SF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Positive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0.20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17.93925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82.80451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6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/>
          <p:cNvPicPr>
            <a:picLocks noChangeAspect="1" noChangeArrowheads="1"/>
          </p:cNvPicPr>
          <p:nvPr/>
        </p:nvPicPr>
        <p:blipFill>
          <a:blip r:embed="rId2"/>
          <a:srcRect l="6565" r="3172" b="1041"/>
          <a:stretch>
            <a:fillRect/>
          </a:stretch>
        </p:blipFill>
        <p:spPr bwMode="auto">
          <a:xfrm>
            <a:off x="881034" y="571480"/>
            <a:ext cx="3929090" cy="54292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5" name="Picture 4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167314" y="571480"/>
            <a:ext cx="3971925" cy="5419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6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/>
          <p:cNvPicPr>
            <a:picLocks noChangeAspect="1" noChangeArrowheads="1"/>
          </p:cNvPicPr>
          <p:nvPr/>
        </p:nvPicPr>
        <p:blipFill>
          <a:blip r:embed="rId2"/>
          <a:srcRect l="6565" r="3172" b="1041"/>
          <a:stretch>
            <a:fillRect/>
          </a:stretch>
        </p:blipFill>
        <p:spPr bwMode="auto">
          <a:xfrm>
            <a:off x="881034" y="571480"/>
            <a:ext cx="3929090" cy="54292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5" name="Picture 4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167314" y="571480"/>
            <a:ext cx="3971925" cy="5419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6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2706" name="Picture 2"/>
          <p:cNvPicPr>
            <a:picLocks noChangeAspect="1" noChangeArrowheads="1"/>
          </p:cNvPicPr>
          <p:nvPr/>
        </p:nvPicPr>
        <p:blipFill>
          <a:blip r:embed="rId2"/>
          <a:srcRect l="4360" t="4601" r="4069"/>
          <a:stretch>
            <a:fillRect/>
          </a:stretch>
        </p:blipFill>
        <p:spPr bwMode="auto">
          <a:xfrm>
            <a:off x="1738290" y="2071678"/>
            <a:ext cx="3000396" cy="296227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72707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238752" y="2071678"/>
            <a:ext cx="3000375" cy="29432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6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3730" name="Picture 2"/>
          <p:cNvPicPr>
            <a:picLocks noChangeAspect="1" noChangeArrowheads="1"/>
          </p:cNvPicPr>
          <p:nvPr/>
        </p:nvPicPr>
        <p:blipFill>
          <a:blip r:embed="rId2"/>
          <a:srcRect l="5803" t="3456" b="3225"/>
          <a:stretch>
            <a:fillRect/>
          </a:stretch>
        </p:blipFill>
        <p:spPr bwMode="auto">
          <a:xfrm>
            <a:off x="666720" y="1285860"/>
            <a:ext cx="3865561" cy="32147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73731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524504" y="1285860"/>
            <a:ext cx="3952249" cy="32147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6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4754" name="Picture 2"/>
          <p:cNvPicPr>
            <a:picLocks noChangeAspect="1" noChangeArrowheads="1"/>
          </p:cNvPicPr>
          <p:nvPr/>
        </p:nvPicPr>
        <p:blipFill>
          <a:blip r:embed="rId2"/>
          <a:srcRect l="3783" r="2584"/>
          <a:stretch>
            <a:fillRect/>
          </a:stretch>
        </p:blipFill>
        <p:spPr bwMode="auto">
          <a:xfrm>
            <a:off x="238092" y="1071546"/>
            <a:ext cx="4572000" cy="360831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74755" name="Picture 3"/>
          <p:cNvPicPr>
            <a:picLocks noChangeAspect="1" noChangeArrowheads="1"/>
          </p:cNvPicPr>
          <p:nvPr/>
        </p:nvPicPr>
        <p:blipFill>
          <a:blip r:embed="rId3"/>
          <a:srcRect t="3478" b="6104"/>
          <a:stretch>
            <a:fillRect/>
          </a:stretch>
        </p:blipFill>
        <p:spPr bwMode="auto">
          <a:xfrm>
            <a:off x="5167314" y="1071546"/>
            <a:ext cx="4572000" cy="36143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6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/>
          <p:cNvPicPr>
            <a:picLocks noChangeAspect="1" noChangeArrowheads="1"/>
          </p:cNvPicPr>
          <p:nvPr/>
        </p:nvPicPr>
        <p:blipFill>
          <a:blip r:embed="rId2"/>
          <a:srcRect l="3783" r="2584"/>
          <a:stretch>
            <a:fillRect/>
          </a:stretch>
        </p:blipFill>
        <p:spPr bwMode="auto">
          <a:xfrm>
            <a:off x="238092" y="1071546"/>
            <a:ext cx="4572000" cy="360831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5" name="Picture 3"/>
          <p:cNvPicPr>
            <a:picLocks noChangeAspect="1" noChangeArrowheads="1"/>
          </p:cNvPicPr>
          <p:nvPr/>
        </p:nvPicPr>
        <p:blipFill>
          <a:blip r:embed="rId3"/>
          <a:srcRect t="3478" b="6104"/>
          <a:stretch>
            <a:fillRect/>
          </a:stretch>
        </p:blipFill>
        <p:spPr bwMode="auto">
          <a:xfrm>
            <a:off x="5167314" y="1071546"/>
            <a:ext cx="4572000" cy="36143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6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5778" name="Picture 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452407" y="1142984"/>
            <a:ext cx="4857784" cy="396817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75780" name="Picture 4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381627" y="1142984"/>
            <a:ext cx="4416799" cy="400052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6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452407" y="1142984"/>
            <a:ext cx="4857784" cy="396817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5" name="Picture 4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381627" y="1142984"/>
            <a:ext cx="4416799" cy="400052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6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6802" name="Picture 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452406" y="1571612"/>
            <a:ext cx="4114800" cy="195088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76804" name="Picture 4"/>
          <p:cNvPicPr>
            <a:picLocks noChangeAspect="1" noChangeArrowheads="1"/>
          </p:cNvPicPr>
          <p:nvPr/>
        </p:nvPicPr>
        <p:blipFill>
          <a:blip r:embed="rId3"/>
          <a:srcRect l="936" r="6366"/>
          <a:stretch>
            <a:fillRect/>
          </a:stretch>
        </p:blipFill>
        <p:spPr bwMode="auto">
          <a:xfrm>
            <a:off x="5024438" y="1500174"/>
            <a:ext cx="4114800" cy="194516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6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7826" name="Picture 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809596" y="2143116"/>
            <a:ext cx="4114800" cy="170290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77827" name="Picture 3"/>
          <p:cNvPicPr>
            <a:picLocks noChangeAspect="1" noChangeArrowheads="1"/>
          </p:cNvPicPr>
          <p:nvPr/>
        </p:nvPicPr>
        <p:blipFill>
          <a:blip r:embed="rId3"/>
          <a:srcRect r="6249" b="1162"/>
          <a:stretch>
            <a:fillRect/>
          </a:stretch>
        </p:blipFill>
        <p:spPr bwMode="auto">
          <a:xfrm>
            <a:off x="5524504" y="2143116"/>
            <a:ext cx="4114800" cy="166551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458" name="Picture 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1095348" y="1500174"/>
            <a:ext cx="3790950" cy="3952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19459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667380" y="1428736"/>
            <a:ext cx="3390900" cy="40481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166654" y="5643578"/>
          <a:ext cx="9501253" cy="642942"/>
        </p:xfrm>
        <a:graphic>
          <a:graphicData uri="http://schemas.openxmlformats.org/drawingml/2006/table">
            <a:tbl>
              <a:tblPr/>
              <a:tblGrid>
                <a:gridCol w="238062"/>
                <a:gridCol w="782206"/>
                <a:gridCol w="841722"/>
                <a:gridCol w="841722"/>
                <a:gridCol w="816215"/>
                <a:gridCol w="1020269"/>
                <a:gridCol w="297579"/>
                <a:gridCol w="544144"/>
                <a:gridCol w="603659"/>
                <a:gridCol w="459121"/>
                <a:gridCol w="427237"/>
                <a:gridCol w="484627"/>
                <a:gridCol w="1538906"/>
                <a:gridCol w="605784"/>
              </a:tblGrid>
              <a:tr h="154834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SNO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Division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Range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Section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Beat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Block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Comp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Class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Change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Area Ha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Latitude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Longitude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VSS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Sanctuary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</a:tr>
              <a:tr h="244054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62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861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NF - SF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Positive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0.60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17.99313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82.74078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4054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63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861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OF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0.32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17.99371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82.74050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6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8850" name="Picture 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1023910" y="1214422"/>
            <a:ext cx="3581400" cy="4400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78851" name="Picture 3"/>
          <p:cNvPicPr>
            <a:picLocks noChangeAspect="1" noChangeArrowheads="1"/>
          </p:cNvPicPr>
          <p:nvPr/>
        </p:nvPicPr>
        <p:blipFill>
          <a:blip r:embed="rId3"/>
          <a:srcRect l="10896" t="1549" b="2375"/>
          <a:stretch>
            <a:fillRect/>
          </a:stretch>
        </p:blipFill>
        <p:spPr bwMode="auto">
          <a:xfrm>
            <a:off x="5453066" y="1142984"/>
            <a:ext cx="3505197" cy="442915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6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9874" name="Picture 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738158" y="1214422"/>
            <a:ext cx="3857625" cy="38290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79875" name="Picture 3"/>
          <p:cNvPicPr>
            <a:picLocks noChangeAspect="1" noChangeArrowheads="1"/>
          </p:cNvPicPr>
          <p:nvPr/>
        </p:nvPicPr>
        <p:blipFill>
          <a:blip r:embed="rId3"/>
          <a:srcRect t="5344"/>
          <a:stretch>
            <a:fillRect/>
          </a:stretch>
        </p:blipFill>
        <p:spPr bwMode="auto">
          <a:xfrm>
            <a:off x="4881562" y="1214422"/>
            <a:ext cx="3933825" cy="379571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6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738158" y="1214422"/>
            <a:ext cx="3857625" cy="38290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5" name="Picture 3"/>
          <p:cNvPicPr>
            <a:picLocks noChangeAspect="1" noChangeArrowheads="1"/>
          </p:cNvPicPr>
          <p:nvPr/>
        </p:nvPicPr>
        <p:blipFill>
          <a:blip r:embed="rId3"/>
          <a:srcRect t="5344"/>
          <a:stretch>
            <a:fillRect/>
          </a:stretch>
        </p:blipFill>
        <p:spPr bwMode="auto">
          <a:xfrm>
            <a:off x="4881562" y="1214422"/>
            <a:ext cx="3933825" cy="379571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6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0900" name="Picture 4"/>
          <p:cNvPicPr>
            <a:picLocks noChangeAspect="1" noChangeArrowheads="1"/>
          </p:cNvPicPr>
          <p:nvPr/>
        </p:nvPicPr>
        <p:blipFill>
          <a:blip r:embed="rId2"/>
          <a:srcRect l="2193" r="7894"/>
          <a:stretch>
            <a:fillRect/>
          </a:stretch>
        </p:blipFill>
        <p:spPr bwMode="auto">
          <a:xfrm>
            <a:off x="309530" y="1214422"/>
            <a:ext cx="4572000" cy="402927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80901" name="Picture 5"/>
          <p:cNvPicPr>
            <a:picLocks noChangeAspect="1" noChangeArrowheads="1"/>
          </p:cNvPicPr>
          <p:nvPr/>
        </p:nvPicPr>
        <p:blipFill>
          <a:blip r:embed="rId3"/>
          <a:srcRect b="2173"/>
          <a:stretch>
            <a:fillRect/>
          </a:stretch>
        </p:blipFill>
        <p:spPr bwMode="auto">
          <a:xfrm>
            <a:off x="5024470" y="1214422"/>
            <a:ext cx="4572000" cy="399498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6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4"/>
          <p:cNvPicPr>
            <a:picLocks noChangeAspect="1" noChangeArrowheads="1"/>
          </p:cNvPicPr>
          <p:nvPr/>
        </p:nvPicPr>
        <p:blipFill>
          <a:blip r:embed="rId2"/>
          <a:srcRect l="2193" r="7894"/>
          <a:stretch>
            <a:fillRect/>
          </a:stretch>
        </p:blipFill>
        <p:spPr bwMode="auto">
          <a:xfrm>
            <a:off x="309530" y="1214422"/>
            <a:ext cx="4572000" cy="402927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5" name="Picture 5"/>
          <p:cNvPicPr>
            <a:picLocks noChangeAspect="1" noChangeArrowheads="1"/>
          </p:cNvPicPr>
          <p:nvPr/>
        </p:nvPicPr>
        <p:blipFill>
          <a:blip r:embed="rId3"/>
          <a:srcRect b="2173"/>
          <a:stretch>
            <a:fillRect/>
          </a:stretch>
        </p:blipFill>
        <p:spPr bwMode="auto">
          <a:xfrm>
            <a:off x="5024470" y="1214422"/>
            <a:ext cx="4572000" cy="399498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6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1924" name="Picture 4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952472" y="1643050"/>
            <a:ext cx="3695700" cy="32766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81925" name="Picture 5"/>
          <p:cNvPicPr>
            <a:picLocks noChangeAspect="1" noChangeArrowheads="1"/>
          </p:cNvPicPr>
          <p:nvPr/>
        </p:nvPicPr>
        <p:blipFill>
          <a:blip r:embed="rId3"/>
          <a:srcRect l="5668"/>
          <a:stretch>
            <a:fillRect/>
          </a:stretch>
        </p:blipFill>
        <p:spPr bwMode="auto">
          <a:xfrm>
            <a:off x="5024438" y="1643050"/>
            <a:ext cx="3567111" cy="33147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6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2946" name="Picture 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738158" y="1643050"/>
            <a:ext cx="4133850" cy="29908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82947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167314" y="1643050"/>
            <a:ext cx="4152900" cy="29337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6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3970" name="Picture 2"/>
          <p:cNvPicPr>
            <a:picLocks noChangeAspect="1" noChangeArrowheads="1"/>
          </p:cNvPicPr>
          <p:nvPr/>
        </p:nvPicPr>
        <p:blipFill>
          <a:blip r:embed="rId2"/>
          <a:srcRect r="4777"/>
          <a:stretch>
            <a:fillRect/>
          </a:stretch>
        </p:blipFill>
        <p:spPr bwMode="auto">
          <a:xfrm>
            <a:off x="523844" y="1500175"/>
            <a:ext cx="4572000" cy="241324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83971" name="Picture 3"/>
          <p:cNvPicPr>
            <a:picLocks noChangeAspect="1" noChangeArrowheads="1"/>
          </p:cNvPicPr>
          <p:nvPr/>
        </p:nvPicPr>
        <p:blipFill>
          <a:blip r:embed="rId3"/>
          <a:srcRect b="5063"/>
          <a:stretch>
            <a:fillRect/>
          </a:stretch>
        </p:blipFill>
        <p:spPr bwMode="auto">
          <a:xfrm>
            <a:off x="5167314" y="1500174"/>
            <a:ext cx="4572000" cy="230135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6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4994" name="Picture 2"/>
          <p:cNvPicPr>
            <a:picLocks noChangeAspect="1" noChangeArrowheads="1"/>
          </p:cNvPicPr>
          <p:nvPr/>
        </p:nvPicPr>
        <p:blipFill>
          <a:blip r:embed="rId2"/>
          <a:srcRect l="5535" t="7389"/>
          <a:stretch>
            <a:fillRect/>
          </a:stretch>
        </p:blipFill>
        <p:spPr bwMode="auto">
          <a:xfrm>
            <a:off x="1738290" y="1571612"/>
            <a:ext cx="2438399" cy="358139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84995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453066" y="1500174"/>
            <a:ext cx="2609850" cy="36480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6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6018" name="Picture 2"/>
          <p:cNvPicPr>
            <a:picLocks noChangeAspect="1" noChangeArrowheads="1"/>
          </p:cNvPicPr>
          <p:nvPr/>
        </p:nvPicPr>
        <p:blipFill>
          <a:blip r:embed="rId2"/>
          <a:srcRect l="7595" t="10563"/>
          <a:stretch>
            <a:fillRect/>
          </a:stretch>
        </p:blipFill>
        <p:spPr bwMode="auto">
          <a:xfrm>
            <a:off x="952472" y="1928802"/>
            <a:ext cx="3476623" cy="241934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86019" name="Picture 3"/>
          <p:cNvPicPr>
            <a:picLocks noChangeAspect="1" noChangeArrowheads="1"/>
          </p:cNvPicPr>
          <p:nvPr/>
        </p:nvPicPr>
        <p:blipFill>
          <a:blip r:embed="rId3"/>
          <a:srcRect b="6250"/>
          <a:stretch>
            <a:fillRect/>
          </a:stretch>
        </p:blipFill>
        <p:spPr bwMode="auto">
          <a:xfrm>
            <a:off x="4953000" y="1928802"/>
            <a:ext cx="3543300" cy="242889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1095348" y="1500174"/>
            <a:ext cx="3790950" cy="3952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5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667380" y="1428736"/>
            <a:ext cx="3390900" cy="40481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6" name="Table 5"/>
          <p:cNvGraphicFramePr>
            <a:graphicFrameLocks noGrp="1"/>
          </p:cNvGraphicFramePr>
          <p:nvPr/>
        </p:nvGraphicFramePr>
        <p:xfrm>
          <a:off x="166654" y="5643578"/>
          <a:ext cx="9501253" cy="642942"/>
        </p:xfrm>
        <a:graphic>
          <a:graphicData uri="http://schemas.openxmlformats.org/drawingml/2006/table">
            <a:tbl>
              <a:tblPr/>
              <a:tblGrid>
                <a:gridCol w="238062"/>
                <a:gridCol w="782206"/>
                <a:gridCol w="841722"/>
                <a:gridCol w="841722"/>
                <a:gridCol w="816215"/>
                <a:gridCol w="1020269"/>
                <a:gridCol w="297579"/>
                <a:gridCol w="544144"/>
                <a:gridCol w="603659"/>
                <a:gridCol w="459121"/>
                <a:gridCol w="427237"/>
                <a:gridCol w="484627"/>
                <a:gridCol w="1538906"/>
                <a:gridCol w="605784"/>
              </a:tblGrid>
              <a:tr h="154834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SNO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Division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Range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Section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Beat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Block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Comp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Class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Change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Area Ha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Latitude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Longitude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VSS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Sanctuary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</a:tr>
              <a:tr h="244054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62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861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NF - SF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Positive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0.60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17.99313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82.74078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4054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63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861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OF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0.32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17.99371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82.74050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6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7042" name="Picture 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595282" y="1571612"/>
            <a:ext cx="4267200" cy="31813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87043" name="Picture 3"/>
          <p:cNvPicPr>
            <a:picLocks noChangeAspect="1" noChangeArrowheads="1"/>
          </p:cNvPicPr>
          <p:nvPr/>
        </p:nvPicPr>
        <p:blipFill>
          <a:blip r:embed="rId3"/>
          <a:srcRect t="3989" r="8227" b="8244"/>
          <a:stretch>
            <a:fillRect/>
          </a:stretch>
        </p:blipFill>
        <p:spPr bwMode="auto">
          <a:xfrm>
            <a:off x="5024438" y="1571612"/>
            <a:ext cx="4143404" cy="314327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6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8066" name="Picture 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1881166" y="1928802"/>
            <a:ext cx="2590800" cy="22764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88067" name="Picture 3"/>
          <p:cNvPicPr>
            <a:picLocks noChangeAspect="1" noChangeArrowheads="1"/>
          </p:cNvPicPr>
          <p:nvPr/>
        </p:nvPicPr>
        <p:blipFill>
          <a:blip r:embed="rId3"/>
          <a:srcRect t="5475" r="8112" b="6933"/>
          <a:stretch>
            <a:fillRect/>
          </a:stretch>
        </p:blipFill>
        <p:spPr bwMode="auto">
          <a:xfrm>
            <a:off x="5453066" y="1928802"/>
            <a:ext cx="2643206" cy="228601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6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9090" name="Picture 2"/>
          <p:cNvPicPr>
            <a:picLocks noChangeAspect="1" noChangeArrowheads="1"/>
          </p:cNvPicPr>
          <p:nvPr/>
        </p:nvPicPr>
        <p:blipFill>
          <a:blip r:embed="rId2"/>
          <a:srcRect r="12499" b="4471"/>
          <a:stretch>
            <a:fillRect/>
          </a:stretch>
        </p:blipFill>
        <p:spPr bwMode="auto">
          <a:xfrm>
            <a:off x="595282" y="1500174"/>
            <a:ext cx="3500462" cy="335758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89091" name="Picture 3"/>
          <p:cNvPicPr>
            <a:picLocks noChangeAspect="1" noChangeArrowheads="1"/>
          </p:cNvPicPr>
          <p:nvPr/>
        </p:nvPicPr>
        <p:blipFill>
          <a:blip r:embed="rId3"/>
          <a:srcRect l="7519"/>
          <a:stretch>
            <a:fillRect/>
          </a:stretch>
        </p:blipFill>
        <p:spPr bwMode="auto">
          <a:xfrm>
            <a:off x="4738686" y="1428736"/>
            <a:ext cx="3514723" cy="34194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6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0114" name="Picture 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309530" y="857232"/>
            <a:ext cx="4572000" cy="421125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90115" name="Picture 3"/>
          <p:cNvPicPr>
            <a:picLocks noChangeAspect="1" noChangeArrowheads="1"/>
          </p:cNvPicPr>
          <p:nvPr/>
        </p:nvPicPr>
        <p:blipFill>
          <a:blip r:embed="rId3"/>
          <a:srcRect l="1318"/>
          <a:stretch>
            <a:fillRect/>
          </a:stretch>
        </p:blipFill>
        <p:spPr bwMode="auto">
          <a:xfrm>
            <a:off x="5167314" y="928670"/>
            <a:ext cx="4340525" cy="414340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6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309530" y="857232"/>
            <a:ext cx="4572000" cy="421125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5" name="Picture 3"/>
          <p:cNvPicPr>
            <a:picLocks noChangeAspect="1" noChangeArrowheads="1"/>
          </p:cNvPicPr>
          <p:nvPr/>
        </p:nvPicPr>
        <p:blipFill>
          <a:blip r:embed="rId3"/>
          <a:srcRect l="1318"/>
          <a:stretch>
            <a:fillRect/>
          </a:stretch>
        </p:blipFill>
        <p:spPr bwMode="auto">
          <a:xfrm>
            <a:off x="5167314" y="928670"/>
            <a:ext cx="4340525" cy="414340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6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1138" name="Picture 2"/>
          <p:cNvPicPr>
            <a:picLocks noChangeAspect="1" noChangeArrowheads="1"/>
          </p:cNvPicPr>
          <p:nvPr/>
        </p:nvPicPr>
        <p:blipFill>
          <a:blip r:embed="rId2"/>
          <a:srcRect b="9909"/>
          <a:stretch>
            <a:fillRect/>
          </a:stretch>
        </p:blipFill>
        <p:spPr bwMode="auto">
          <a:xfrm>
            <a:off x="1238224" y="1643050"/>
            <a:ext cx="2962275" cy="285752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91139" name="Picture 3"/>
          <p:cNvPicPr>
            <a:picLocks noChangeAspect="1" noChangeArrowheads="1"/>
          </p:cNvPicPr>
          <p:nvPr/>
        </p:nvPicPr>
        <p:blipFill>
          <a:blip r:embed="rId3"/>
          <a:srcRect r="7120"/>
          <a:stretch>
            <a:fillRect/>
          </a:stretch>
        </p:blipFill>
        <p:spPr bwMode="auto">
          <a:xfrm>
            <a:off x="5167314" y="1643050"/>
            <a:ext cx="2857520" cy="2819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6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2162" name="Picture 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309530" y="714357"/>
            <a:ext cx="4572000" cy="392694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92163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4952999" y="714356"/>
            <a:ext cx="4744137" cy="392909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309530" y="714357"/>
            <a:ext cx="4572000" cy="392694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5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4952999" y="714356"/>
            <a:ext cx="4744137" cy="392909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6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309530" y="714357"/>
            <a:ext cx="4572000" cy="392694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5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4952999" y="714356"/>
            <a:ext cx="4744137" cy="392909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6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309530" y="714357"/>
            <a:ext cx="4572000" cy="392694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5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4952999" y="714356"/>
            <a:ext cx="4744137" cy="392909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482" name="Picture 2"/>
          <p:cNvPicPr>
            <a:picLocks noChangeAspect="1" noChangeArrowheads="1"/>
          </p:cNvPicPr>
          <p:nvPr/>
        </p:nvPicPr>
        <p:blipFill>
          <a:blip r:embed="rId2"/>
          <a:srcRect t="6338" b="704"/>
          <a:stretch>
            <a:fillRect/>
          </a:stretch>
        </p:blipFill>
        <p:spPr bwMode="auto">
          <a:xfrm>
            <a:off x="5881694" y="1928802"/>
            <a:ext cx="3381375" cy="314327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20483" name="Picture 3"/>
          <p:cNvPicPr>
            <a:picLocks noChangeAspect="1" noChangeArrowheads="1"/>
          </p:cNvPicPr>
          <p:nvPr/>
        </p:nvPicPr>
        <p:blipFill>
          <a:blip r:embed="rId3"/>
          <a:srcRect l="9375"/>
          <a:stretch>
            <a:fillRect/>
          </a:stretch>
        </p:blipFill>
        <p:spPr bwMode="auto">
          <a:xfrm>
            <a:off x="1381100" y="2000240"/>
            <a:ext cx="3452810" cy="30765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166654" y="5357826"/>
          <a:ext cx="9501253" cy="500066"/>
        </p:xfrm>
        <a:graphic>
          <a:graphicData uri="http://schemas.openxmlformats.org/drawingml/2006/table">
            <a:tbl>
              <a:tblPr/>
              <a:tblGrid>
                <a:gridCol w="238062"/>
                <a:gridCol w="782206"/>
                <a:gridCol w="841722"/>
                <a:gridCol w="841722"/>
                <a:gridCol w="816215"/>
                <a:gridCol w="1020269"/>
                <a:gridCol w="297579"/>
                <a:gridCol w="544144"/>
                <a:gridCol w="603659"/>
                <a:gridCol w="459121"/>
                <a:gridCol w="427237"/>
                <a:gridCol w="484627"/>
                <a:gridCol w="1538906"/>
                <a:gridCol w="605784"/>
              </a:tblGrid>
              <a:tr h="194108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SNO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Division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Range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Section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Beat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Block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Comp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Class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Change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Area Ha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Latitude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Longitude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VSS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Sanctuary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</a:tr>
              <a:tr h="305958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64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861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OF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0.46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17.99568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82.73971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6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309530" y="714357"/>
            <a:ext cx="4572000" cy="392694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5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4952999" y="714356"/>
            <a:ext cx="4744137" cy="392909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6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309530" y="714357"/>
            <a:ext cx="4572000" cy="392694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5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4952999" y="714356"/>
            <a:ext cx="4744137" cy="392909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6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309530" y="714357"/>
            <a:ext cx="4572000" cy="392694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5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4952999" y="714356"/>
            <a:ext cx="4744137" cy="392909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6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309530" y="714357"/>
            <a:ext cx="4572000" cy="392694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5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4952999" y="714356"/>
            <a:ext cx="4744137" cy="392909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6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309530" y="714357"/>
            <a:ext cx="4572000" cy="392694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5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4952999" y="714356"/>
            <a:ext cx="4744137" cy="392909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6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309530" y="714357"/>
            <a:ext cx="4572000" cy="392694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5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4952999" y="714356"/>
            <a:ext cx="4744137" cy="392909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6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3186" name="Picture 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452406" y="1214423"/>
            <a:ext cx="4360912" cy="335758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93187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167314" y="1214422"/>
            <a:ext cx="4360912" cy="335758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452406" y="1214423"/>
            <a:ext cx="4360912" cy="335758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5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167314" y="1214422"/>
            <a:ext cx="4360912" cy="335758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6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4210" name="Picture 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1809728" y="1285860"/>
            <a:ext cx="2981325" cy="30194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94211" name="Picture 3"/>
          <p:cNvPicPr>
            <a:picLocks noChangeAspect="1" noChangeArrowheads="1"/>
          </p:cNvPicPr>
          <p:nvPr/>
        </p:nvPicPr>
        <p:blipFill>
          <a:blip r:embed="rId3"/>
          <a:srcRect l="12651" t="6410" r="13252" b="3845"/>
          <a:stretch>
            <a:fillRect/>
          </a:stretch>
        </p:blipFill>
        <p:spPr bwMode="auto">
          <a:xfrm>
            <a:off x="5881694" y="1285860"/>
            <a:ext cx="2928958" cy="300039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6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5234" name="Picture 2"/>
          <p:cNvPicPr>
            <a:picLocks noChangeAspect="1" noChangeArrowheads="1"/>
          </p:cNvPicPr>
          <p:nvPr/>
        </p:nvPicPr>
        <p:blipFill>
          <a:blip r:embed="rId2"/>
          <a:srcRect l="3505" t="3212" r="10630" b="8458"/>
          <a:stretch>
            <a:fillRect/>
          </a:stretch>
        </p:blipFill>
        <p:spPr bwMode="auto">
          <a:xfrm>
            <a:off x="666720" y="1142984"/>
            <a:ext cx="4073236" cy="4572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95235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024438" y="1142984"/>
            <a:ext cx="4100197" cy="4572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506" name="Picture 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1452538" y="1571612"/>
            <a:ext cx="2324100" cy="31718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21507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453066" y="1571612"/>
            <a:ext cx="2352675" cy="32385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166654" y="5000636"/>
          <a:ext cx="9572691" cy="428628"/>
        </p:xfrm>
        <a:graphic>
          <a:graphicData uri="http://schemas.openxmlformats.org/drawingml/2006/table">
            <a:tbl>
              <a:tblPr/>
              <a:tblGrid>
                <a:gridCol w="239852"/>
                <a:gridCol w="788088"/>
                <a:gridCol w="848050"/>
                <a:gridCol w="848050"/>
                <a:gridCol w="822352"/>
                <a:gridCol w="1027940"/>
                <a:gridCol w="299816"/>
                <a:gridCol w="548236"/>
                <a:gridCol w="608198"/>
                <a:gridCol w="462572"/>
                <a:gridCol w="430450"/>
                <a:gridCol w="488271"/>
                <a:gridCol w="1550477"/>
                <a:gridCol w="610339"/>
              </a:tblGrid>
              <a:tr h="166378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SNO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Division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Range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Section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Beat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Block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Comp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Class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Change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Area Ha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Latitude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Longitude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VSS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Sanctuary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</a:tr>
              <a:tr h="262250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65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861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OF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0.13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17.99828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82.73912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6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/>
          <p:cNvPicPr>
            <a:picLocks noChangeAspect="1" noChangeArrowheads="1"/>
          </p:cNvPicPr>
          <p:nvPr/>
        </p:nvPicPr>
        <p:blipFill>
          <a:blip r:embed="rId2"/>
          <a:srcRect l="3505" t="3212" r="10630" b="8458"/>
          <a:stretch>
            <a:fillRect/>
          </a:stretch>
        </p:blipFill>
        <p:spPr bwMode="auto">
          <a:xfrm>
            <a:off x="666720" y="1142984"/>
            <a:ext cx="4073236" cy="4572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5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024438" y="1142984"/>
            <a:ext cx="4100197" cy="4572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6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/>
          <p:cNvPicPr>
            <a:picLocks noChangeAspect="1" noChangeArrowheads="1"/>
          </p:cNvPicPr>
          <p:nvPr/>
        </p:nvPicPr>
        <p:blipFill>
          <a:blip r:embed="rId2"/>
          <a:srcRect l="3505" t="3212" r="10630" b="8458"/>
          <a:stretch>
            <a:fillRect/>
          </a:stretch>
        </p:blipFill>
        <p:spPr bwMode="auto">
          <a:xfrm>
            <a:off x="666720" y="1142984"/>
            <a:ext cx="4073236" cy="4572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5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024438" y="1142984"/>
            <a:ext cx="4100197" cy="4572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6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6258" name="Picture 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1595414" y="1643050"/>
            <a:ext cx="2657475" cy="26765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96259" name="Picture 3"/>
          <p:cNvPicPr>
            <a:picLocks noChangeAspect="1" noChangeArrowheads="1"/>
          </p:cNvPicPr>
          <p:nvPr/>
        </p:nvPicPr>
        <p:blipFill>
          <a:blip r:embed="rId3"/>
          <a:srcRect l="2650" b="8359"/>
          <a:stretch>
            <a:fillRect/>
          </a:stretch>
        </p:blipFill>
        <p:spPr bwMode="auto">
          <a:xfrm>
            <a:off x="5310190" y="1571612"/>
            <a:ext cx="2624137" cy="27146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6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7282" name="Picture 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809596" y="1643050"/>
            <a:ext cx="3571900" cy="372498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97283" name="Picture 3"/>
          <p:cNvPicPr>
            <a:picLocks noChangeAspect="1" noChangeArrowheads="1"/>
          </p:cNvPicPr>
          <p:nvPr/>
        </p:nvPicPr>
        <p:blipFill>
          <a:blip r:embed="rId3"/>
          <a:srcRect l="4500" b="4829"/>
          <a:stretch>
            <a:fillRect/>
          </a:stretch>
        </p:blipFill>
        <p:spPr bwMode="auto">
          <a:xfrm>
            <a:off x="5453066" y="1643050"/>
            <a:ext cx="3462052" cy="36433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6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8306" name="Picture 2"/>
          <p:cNvPicPr>
            <a:picLocks noChangeAspect="1" noChangeArrowheads="1"/>
          </p:cNvPicPr>
          <p:nvPr/>
        </p:nvPicPr>
        <p:blipFill>
          <a:blip r:embed="rId2"/>
          <a:srcRect l="5882"/>
          <a:stretch>
            <a:fillRect/>
          </a:stretch>
        </p:blipFill>
        <p:spPr bwMode="auto">
          <a:xfrm>
            <a:off x="1381100" y="1285860"/>
            <a:ext cx="2285999" cy="3971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98307" name="Picture 3"/>
          <p:cNvPicPr>
            <a:picLocks noChangeAspect="1" noChangeArrowheads="1"/>
          </p:cNvPicPr>
          <p:nvPr/>
        </p:nvPicPr>
        <p:blipFill>
          <a:blip r:embed="rId3"/>
          <a:srcRect b="10520"/>
          <a:stretch>
            <a:fillRect/>
          </a:stretch>
        </p:blipFill>
        <p:spPr bwMode="auto">
          <a:xfrm>
            <a:off x="5453066" y="1214422"/>
            <a:ext cx="2266950" cy="392909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6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9330" name="Picture 2"/>
          <p:cNvPicPr>
            <a:picLocks noChangeAspect="1" noChangeArrowheads="1"/>
          </p:cNvPicPr>
          <p:nvPr/>
        </p:nvPicPr>
        <p:blipFill>
          <a:blip r:embed="rId2"/>
          <a:srcRect t="4739" r="3892"/>
          <a:stretch>
            <a:fillRect/>
          </a:stretch>
        </p:blipFill>
        <p:spPr bwMode="auto">
          <a:xfrm>
            <a:off x="166654" y="1285860"/>
            <a:ext cx="4572000" cy="34353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99331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4810124" y="1285860"/>
            <a:ext cx="4572000" cy="33584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6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/>
          <p:cNvPicPr>
            <a:picLocks noChangeAspect="1" noChangeArrowheads="1"/>
          </p:cNvPicPr>
          <p:nvPr/>
        </p:nvPicPr>
        <p:blipFill>
          <a:blip r:embed="rId2"/>
          <a:srcRect t="4739" r="3892"/>
          <a:stretch>
            <a:fillRect/>
          </a:stretch>
        </p:blipFill>
        <p:spPr bwMode="auto">
          <a:xfrm>
            <a:off x="166654" y="1285860"/>
            <a:ext cx="4572000" cy="34353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5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4810124" y="1285860"/>
            <a:ext cx="4572000" cy="33584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6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/>
          <p:cNvPicPr>
            <a:picLocks noChangeAspect="1" noChangeArrowheads="1"/>
          </p:cNvPicPr>
          <p:nvPr/>
        </p:nvPicPr>
        <p:blipFill>
          <a:blip r:embed="rId2"/>
          <a:srcRect t="4739" r="3892"/>
          <a:stretch>
            <a:fillRect/>
          </a:stretch>
        </p:blipFill>
        <p:spPr bwMode="auto">
          <a:xfrm>
            <a:off x="166654" y="1285860"/>
            <a:ext cx="4572000" cy="34353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5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4810124" y="1285860"/>
            <a:ext cx="4572000" cy="33584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6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0354" name="Picture 2"/>
          <p:cNvPicPr>
            <a:picLocks noChangeAspect="1" noChangeArrowheads="1"/>
          </p:cNvPicPr>
          <p:nvPr/>
        </p:nvPicPr>
        <p:blipFill>
          <a:blip r:embed="rId3"/>
          <a:srcRect r="7120" b="7717"/>
          <a:stretch>
            <a:fillRect/>
          </a:stretch>
        </p:blipFill>
        <p:spPr bwMode="auto">
          <a:xfrm>
            <a:off x="238092" y="1428735"/>
            <a:ext cx="4572000" cy="3143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100355" name="Picture 3"/>
          <p:cNvPicPr>
            <a:picLocks noChangeAspect="1" noChangeArrowheads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>
            <a:off x="5024438" y="1357298"/>
            <a:ext cx="4572000" cy="314468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6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/>
          <p:cNvPicPr>
            <a:picLocks noChangeAspect="1" noChangeArrowheads="1"/>
          </p:cNvPicPr>
          <p:nvPr/>
        </p:nvPicPr>
        <p:blipFill>
          <a:blip r:embed="rId2"/>
          <a:srcRect r="7120" b="7717"/>
          <a:stretch>
            <a:fillRect/>
          </a:stretch>
        </p:blipFill>
        <p:spPr bwMode="auto">
          <a:xfrm>
            <a:off x="238092" y="1428735"/>
            <a:ext cx="4572000" cy="3143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5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024438" y="1357298"/>
            <a:ext cx="4572000" cy="314468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2530" name="Picture 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5810256" y="785794"/>
            <a:ext cx="2718579" cy="471490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22531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1309662" y="857232"/>
            <a:ext cx="2764467" cy="471490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5" name="Table 4"/>
          <p:cNvGraphicFramePr>
            <a:graphicFrameLocks noGrp="1"/>
          </p:cNvGraphicFramePr>
          <p:nvPr/>
        </p:nvGraphicFramePr>
        <p:xfrm>
          <a:off x="166654" y="5857892"/>
          <a:ext cx="9501253" cy="357190"/>
        </p:xfrm>
        <a:graphic>
          <a:graphicData uri="http://schemas.openxmlformats.org/drawingml/2006/table">
            <a:tbl>
              <a:tblPr/>
              <a:tblGrid>
                <a:gridCol w="238062"/>
                <a:gridCol w="782206"/>
                <a:gridCol w="841722"/>
                <a:gridCol w="841722"/>
                <a:gridCol w="816215"/>
                <a:gridCol w="1020269"/>
                <a:gridCol w="297579"/>
                <a:gridCol w="544144"/>
                <a:gridCol w="603659"/>
                <a:gridCol w="459121"/>
                <a:gridCol w="427237"/>
                <a:gridCol w="484627"/>
                <a:gridCol w="1538906"/>
                <a:gridCol w="605784"/>
              </a:tblGrid>
              <a:tr h="138649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SNO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Division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Range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Section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Beat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Block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Comp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Class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Change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Area Ha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Latitude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Longitude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VSS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Sanctuary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</a:tr>
              <a:tr h="218541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66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861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1.74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18.01108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82.74286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6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/>
          <p:cNvPicPr>
            <a:picLocks noChangeAspect="1" noChangeArrowheads="1"/>
          </p:cNvPicPr>
          <p:nvPr/>
        </p:nvPicPr>
        <p:blipFill>
          <a:blip r:embed="rId2"/>
          <a:srcRect r="7120" b="7717"/>
          <a:stretch>
            <a:fillRect/>
          </a:stretch>
        </p:blipFill>
        <p:spPr bwMode="auto">
          <a:xfrm>
            <a:off x="238092" y="1428735"/>
            <a:ext cx="4572000" cy="3143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5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024438" y="1357298"/>
            <a:ext cx="4572000" cy="314468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6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/>
          <p:cNvPicPr>
            <a:picLocks noChangeAspect="1" noChangeArrowheads="1"/>
          </p:cNvPicPr>
          <p:nvPr/>
        </p:nvPicPr>
        <p:blipFill>
          <a:blip r:embed="rId2"/>
          <a:srcRect r="7120" b="7717"/>
          <a:stretch>
            <a:fillRect/>
          </a:stretch>
        </p:blipFill>
        <p:spPr bwMode="auto">
          <a:xfrm>
            <a:off x="238092" y="1428735"/>
            <a:ext cx="4572000" cy="3143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5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024438" y="1357298"/>
            <a:ext cx="4572000" cy="314468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6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Picture 2"/>
          <p:cNvPicPr>
            <a:picLocks noChangeAspect="1" noChangeArrowheads="1"/>
          </p:cNvPicPr>
          <p:nvPr/>
        </p:nvPicPr>
        <p:blipFill>
          <a:blip r:embed="rId2"/>
          <a:srcRect r="7243"/>
          <a:stretch>
            <a:fillRect/>
          </a:stretch>
        </p:blipFill>
        <p:spPr bwMode="auto">
          <a:xfrm>
            <a:off x="1523976" y="1714488"/>
            <a:ext cx="2500330" cy="22955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1027" name="Picture 3"/>
          <p:cNvPicPr>
            <a:picLocks noChangeAspect="1" noChangeArrowheads="1"/>
          </p:cNvPicPr>
          <p:nvPr/>
        </p:nvPicPr>
        <p:blipFill>
          <a:blip r:embed="rId3"/>
          <a:srcRect t="2798" b="7649"/>
          <a:stretch>
            <a:fillRect/>
          </a:stretch>
        </p:blipFill>
        <p:spPr bwMode="auto">
          <a:xfrm>
            <a:off x="5453066" y="1714488"/>
            <a:ext cx="2466975" cy="228601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6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0" name="Picture 2"/>
          <p:cNvPicPr>
            <a:picLocks noChangeAspect="1" noChangeArrowheads="1"/>
          </p:cNvPicPr>
          <p:nvPr/>
        </p:nvPicPr>
        <p:blipFill>
          <a:blip r:embed="rId2"/>
          <a:srcRect l="6923" t="5034" b="7717"/>
          <a:stretch>
            <a:fillRect/>
          </a:stretch>
        </p:blipFill>
        <p:spPr bwMode="auto">
          <a:xfrm>
            <a:off x="1666852" y="1500174"/>
            <a:ext cx="2881311" cy="371477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2051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453066" y="1428736"/>
            <a:ext cx="2905125" cy="37433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6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74" name="Picture 2"/>
          <p:cNvPicPr>
            <a:picLocks noChangeAspect="1" noChangeArrowheads="1"/>
          </p:cNvPicPr>
          <p:nvPr/>
        </p:nvPicPr>
        <p:blipFill>
          <a:blip r:embed="rId2"/>
          <a:srcRect r="3591"/>
          <a:stretch>
            <a:fillRect/>
          </a:stretch>
        </p:blipFill>
        <p:spPr bwMode="auto">
          <a:xfrm>
            <a:off x="309530" y="1643050"/>
            <a:ext cx="4572000" cy="26266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3075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095876" y="1643050"/>
            <a:ext cx="4572000" cy="259834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6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/>
          <p:cNvPicPr>
            <a:picLocks noChangeAspect="1" noChangeArrowheads="1"/>
          </p:cNvPicPr>
          <p:nvPr/>
        </p:nvPicPr>
        <p:blipFill>
          <a:blip r:embed="rId2"/>
          <a:srcRect r="3591"/>
          <a:stretch>
            <a:fillRect/>
          </a:stretch>
        </p:blipFill>
        <p:spPr bwMode="auto">
          <a:xfrm>
            <a:off x="309530" y="1643050"/>
            <a:ext cx="4572000" cy="26266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5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095876" y="1643050"/>
            <a:ext cx="4572000" cy="259834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6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098" name="Picture 2"/>
          <p:cNvPicPr>
            <a:picLocks noChangeAspect="1" noChangeArrowheads="1"/>
          </p:cNvPicPr>
          <p:nvPr/>
        </p:nvPicPr>
        <p:blipFill>
          <a:blip r:embed="rId2"/>
          <a:srcRect l="7076" t="7979" b="5850"/>
          <a:stretch>
            <a:fillRect/>
          </a:stretch>
        </p:blipFill>
        <p:spPr bwMode="auto">
          <a:xfrm>
            <a:off x="1381100" y="1571612"/>
            <a:ext cx="2814636" cy="385765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4099" name="Picture 3"/>
          <p:cNvPicPr>
            <a:picLocks noChangeAspect="1" noChangeArrowheads="1"/>
          </p:cNvPicPr>
          <p:nvPr/>
        </p:nvPicPr>
        <p:blipFill>
          <a:blip r:embed="rId3"/>
          <a:srcRect r="11897"/>
          <a:stretch>
            <a:fillRect/>
          </a:stretch>
        </p:blipFill>
        <p:spPr bwMode="auto">
          <a:xfrm>
            <a:off x="5453066" y="1500174"/>
            <a:ext cx="2786082" cy="38385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6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122" name="Picture 2"/>
          <p:cNvPicPr>
            <a:picLocks noChangeAspect="1" noChangeArrowheads="1"/>
          </p:cNvPicPr>
          <p:nvPr/>
        </p:nvPicPr>
        <p:blipFill>
          <a:blip r:embed="rId2"/>
          <a:srcRect l="6716" t="4505" r="5969" b="5405"/>
          <a:stretch>
            <a:fillRect/>
          </a:stretch>
        </p:blipFill>
        <p:spPr bwMode="auto">
          <a:xfrm>
            <a:off x="1452538" y="1857364"/>
            <a:ext cx="2786082" cy="285752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5123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310190" y="1785926"/>
            <a:ext cx="2771775" cy="2819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6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146" name="Picture 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1095348" y="1714488"/>
            <a:ext cx="2914650" cy="27813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6147" name="Picture 3"/>
          <p:cNvPicPr>
            <a:picLocks noChangeAspect="1" noChangeArrowheads="1"/>
          </p:cNvPicPr>
          <p:nvPr/>
        </p:nvPicPr>
        <p:blipFill>
          <a:blip r:embed="rId3"/>
          <a:srcRect l="2419" b="4040"/>
          <a:stretch>
            <a:fillRect/>
          </a:stretch>
        </p:blipFill>
        <p:spPr bwMode="auto">
          <a:xfrm>
            <a:off x="5667380" y="1643050"/>
            <a:ext cx="2881312" cy="27146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6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170" name="Picture 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523844" y="785794"/>
            <a:ext cx="4114800" cy="39756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7171" name="Picture 3"/>
          <p:cNvPicPr>
            <a:picLocks noChangeAspect="1" noChangeArrowheads="1"/>
          </p:cNvPicPr>
          <p:nvPr/>
        </p:nvPicPr>
        <p:blipFill>
          <a:blip r:embed="rId3"/>
          <a:srcRect b="7390"/>
          <a:stretch>
            <a:fillRect/>
          </a:stretch>
        </p:blipFill>
        <p:spPr bwMode="auto">
          <a:xfrm>
            <a:off x="4810124" y="857232"/>
            <a:ext cx="4114800" cy="383738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3554" name="Picture 2"/>
          <p:cNvPicPr>
            <a:picLocks noChangeAspect="1" noChangeArrowheads="1"/>
          </p:cNvPicPr>
          <p:nvPr/>
        </p:nvPicPr>
        <p:blipFill>
          <a:blip r:embed="rId2"/>
          <a:srcRect l="5917" r="6804"/>
          <a:stretch>
            <a:fillRect/>
          </a:stretch>
        </p:blipFill>
        <p:spPr bwMode="auto">
          <a:xfrm>
            <a:off x="595282" y="1357298"/>
            <a:ext cx="4214842" cy="3581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23555" name="Picture 3"/>
          <p:cNvPicPr>
            <a:picLocks noChangeAspect="1" noChangeArrowheads="1"/>
          </p:cNvPicPr>
          <p:nvPr/>
        </p:nvPicPr>
        <p:blipFill>
          <a:blip r:embed="rId3"/>
          <a:srcRect t="5668"/>
          <a:stretch>
            <a:fillRect/>
          </a:stretch>
        </p:blipFill>
        <p:spPr bwMode="auto">
          <a:xfrm>
            <a:off x="4953000" y="1357298"/>
            <a:ext cx="4210050" cy="356711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166654" y="5214950"/>
          <a:ext cx="9501253" cy="571504"/>
        </p:xfrm>
        <a:graphic>
          <a:graphicData uri="http://schemas.openxmlformats.org/drawingml/2006/table">
            <a:tbl>
              <a:tblPr/>
              <a:tblGrid>
                <a:gridCol w="238062"/>
                <a:gridCol w="782206"/>
                <a:gridCol w="841722"/>
                <a:gridCol w="841722"/>
                <a:gridCol w="816215"/>
                <a:gridCol w="1020269"/>
                <a:gridCol w="297579"/>
                <a:gridCol w="544144"/>
                <a:gridCol w="603659"/>
                <a:gridCol w="459121"/>
                <a:gridCol w="427237"/>
                <a:gridCol w="484627"/>
                <a:gridCol w="1538906"/>
                <a:gridCol w="605784"/>
              </a:tblGrid>
              <a:tr h="137630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 dirty="0">
                          <a:solidFill>
                            <a:srgbClr val="FFFFFF"/>
                          </a:solidFill>
                          <a:latin typeface="Calibri"/>
                        </a:rPr>
                        <a:t>SNO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Division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Range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Section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Beat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Block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Comp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Class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Change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Area Ha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Latitude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Longitude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VSS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Sanctuary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</a:tr>
              <a:tr h="216937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67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864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MDF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0.66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17.98187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82.76375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16937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68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864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MDF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0.17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17.98269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82.76517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6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194" name="Picture 2"/>
          <p:cNvPicPr>
            <a:picLocks noChangeAspect="1" noChangeArrowheads="1"/>
          </p:cNvPicPr>
          <p:nvPr/>
        </p:nvPicPr>
        <p:blipFill>
          <a:blip r:embed="rId2"/>
          <a:srcRect b="4838"/>
          <a:stretch>
            <a:fillRect/>
          </a:stretch>
        </p:blipFill>
        <p:spPr bwMode="auto">
          <a:xfrm>
            <a:off x="666720" y="1142984"/>
            <a:ext cx="4219575" cy="421484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8195" name="Picture 3"/>
          <p:cNvPicPr>
            <a:picLocks noChangeAspect="1" noChangeArrowheads="1"/>
          </p:cNvPicPr>
          <p:nvPr/>
        </p:nvPicPr>
        <p:blipFill>
          <a:blip r:embed="rId3"/>
          <a:srcRect l="3319"/>
          <a:stretch>
            <a:fillRect/>
          </a:stretch>
        </p:blipFill>
        <p:spPr bwMode="auto">
          <a:xfrm>
            <a:off x="5024438" y="1071546"/>
            <a:ext cx="4162424" cy="43148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6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218" name="Picture 2"/>
          <p:cNvPicPr>
            <a:picLocks noChangeAspect="1" noChangeArrowheads="1"/>
          </p:cNvPicPr>
          <p:nvPr/>
        </p:nvPicPr>
        <p:blipFill>
          <a:blip r:embed="rId2"/>
          <a:srcRect r="5362" b="4792"/>
          <a:stretch>
            <a:fillRect/>
          </a:stretch>
        </p:blipFill>
        <p:spPr bwMode="auto">
          <a:xfrm>
            <a:off x="1523976" y="1285860"/>
            <a:ext cx="2857520" cy="35004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9219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524504" y="1285860"/>
            <a:ext cx="2876550" cy="3514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6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42" name="Picture 2"/>
          <p:cNvPicPr>
            <a:picLocks noChangeAspect="1" noChangeArrowheads="1"/>
          </p:cNvPicPr>
          <p:nvPr/>
        </p:nvPicPr>
        <p:blipFill>
          <a:blip r:embed="rId2"/>
          <a:srcRect l="7786" t="7576" r="14359" b="16666"/>
          <a:stretch>
            <a:fillRect/>
          </a:stretch>
        </p:blipFill>
        <p:spPr bwMode="auto">
          <a:xfrm>
            <a:off x="1952604" y="2143116"/>
            <a:ext cx="2143140" cy="21431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10243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810256" y="2071678"/>
            <a:ext cx="2133600" cy="21717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6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266" name="Picture 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238092" y="1142984"/>
            <a:ext cx="4390273" cy="335758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11267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024438" y="1142984"/>
            <a:ext cx="4527571" cy="335758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290" name="Picture 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1738290" y="1928802"/>
            <a:ext cx="2809875" cy="20955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12291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524504" y="1928802"/>
            <a:ext cx="3028950" cy="21336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314" name="Picture 2"/>
          <p:cNvPicPr>
            <a:picLocks noChangeAspect="1" noChangeArrowheads="1"/>
          </p:cNvPicPr>
          <p:nvPr/>
        </p:nvPicPr>
        <p:blipFill>
          <a:blip r:embed="rId2"/>
          <a:srcRect r="8629" b="11392"/>
          <a:stretch>
            <a:fillRect/>
          </a:stretch>
        </p:blipFill>
        <p:spPr bwMode="auto">
          <a:xfrm>
            <a:off x="6310322" y="2285992"/>
            <a:ext cx="1714512" cy="200026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13315" name="Picture 3"/>
          <p:cNvPicPr>
            <a:picLocks noChangeAspect="1" noChangeArrowheads="1"/>
          </p:cNvPicPr>
          <p:nvPr/>
        </p:nvPicPr>
        <p:blipFill>
          <a:blip r:embed="rId3"/>
          <a:srcRect t="5277"/>
          <a:stretch>
            <a:fillRect/>
          </a:stretch>
        </p:blipFill>
        <p:spPr bwMode="auto">
          <a:xfrm>
            <a:off x="1595414" y="2357430"/>
            <a:ext cx="1733550" cy="194882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6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338" name="Picture 2"/>
          <p:cNvPicPr>
            <a:picLocks noChangeAspect="1" noChangeArrowheads="1"/>
          </p:cNvPicPr>
          <p:nvPr/>
        </p:nvPicPr>
        <p:blipFill>
          <a:blip r:embed="rId2"/>
          <a:srcRect t="10251" r="7692"/>
          <a:stretch>
            <a:fillRect/>
          </a:stretch>
        </p:blipFill>
        <p:spPr bwMode="auto">
          <a:xfrm>
            <a:off x="1023910" y="1643050"/>
            <a:ext cx="3429024" cy="375284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14339" name="Picture 3"/>
          <p:cNvPicPr>
            <a:picLocks noChangeAspect="1" noChangeArrowheads="1"/>
          </p:cNvPicPr>
          <p:nvPr/>
        </p:nvPicPr>
        <p:blipFill>
          <a:blip r:embed="rId3"/>
          <a:srcRect b="4877"/>
          <a:stretch>
            <a:fillRect/>
          </a:stretch>
        </p:blipFill>
        <p:spPr bwMode="auto">
          <a:xfrm>
            <a:off x="5453066" y="1571612"/>
            <a:ext cx="3381375" cy="371477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6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362" name="Picture 2"/>
          <p:cNvPicPr>
            <a:picLocks noChangeAspect="1" noChangeArrowheads="1"/>
          </p:cNvPicPr>
          <p:nvPr/>
        </p:nvPicPr>
        <p:blipFill>
          <a:blip r:embed="rId2"/>
          <a:srcRect t="3106"/>
          <a:stretch>
            <a:fillRect/>
          </a:stretch>
        </p:blipFill>
        <p:spPr bwMode="auto">
          <a:xfrm>
            <a:off x="238092" y="1071546"/>
            <a:ext cx="4572000" cy="412272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15363" name="Picture 3"/>
          <p:cNvPicPr>
            <a:picLocks noChangeAspect="1" noChangeArrowheads="1"/>
          </p:cNvPicPr>
          <p:nvPr/>
        </p:nvPicPr>
        <p:blipFill>
          <a:blip r:embed="rId3"/>
          <a:srcRect l="9130"/>
          <a:stretch>
            <a:fillRect/>
          </a:stretch>
        </p:blipFill>
        <p:spPr bwMode="auto">
          <a:xfrm>
            <a:off x="4953032" y="1071546"/>
            <a:ext cx="4572000" cy="418261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6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/>
          <p:cNvPicPr>
            <a:picLocks noChangeAspect="1" noChangeArrowheads="1"/>
          </p:cNvPicPr>
          <p:nvPr/>
        </p:nvPicPr>
        <p:blipFill>
          <a:blip r:embed="rId2"/>
          <a:srcRect t="3106"/>
          <a:stretch>
            <a:fillRect/>
          </a:stretch>
        </p:blipFill>
        <p:spPr bwMode="auto">
          <a:xfrm>
            <a:off x="238092" y="1071546"/>
            <a:ext cx="4572000" cy="412272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5" name="Picture 3"/>
          <p:cNvPicPr>
            <a:picLocks noChangeAspect="1" noChangeArrowheads="1"/>
          </p:cNvPicPr>
          <p:nvPr/>
        </p:nvPicPr>
        <p:blipFill>
          <a:blip r:embed="rId3"/>
          <a:srcRect l="9130"/>
          <a:stretch>
            <a:fillRect/>
          </a:stretch>
        </p:blipFill>
        <p:spPr bwMode="auto">
          <a:xfrm>
            <a:off x="4953032" y="1071546"/>
            <a:ext cx="4572000" cy="418261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6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386" name="Picture 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809596" y="1214422"/>
            <a:ext cx="4106114" cy="4572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16387" name="Picture 3"/>
          <p:cNvPicPr>
            <a:picLocks noChangeAspect="1" noChangeArrowheads="1"/>
          </p:cNvPicPr>
          <p:nvPr/>
        </p:nvPicPr>
        <p:blipFill>
          <a:blip r:embed="rId3"/>
          <a:srcRect l="9950" t="3725" r="5472"/>
          <a:stretch>
            <a:fillRect/>
          </a:stretch>
        </p:blipFill>
        <p:spPr bwMode="auto">
          <a:xfrm>
            <a:off x="5453066" y="1214422"/>
            <a:ext cx="4009866" cy="4572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/>
          <p:cNvPicPr>
            <a:picLocks noChangeAspect="1" noChangeArrowheads="1"/>
          </p:cNvPicPr>
          <p:nvPr/>
        </p:nvPicPr>
        <p:blipFill>
          <a:blip r:embed="rId2"/>
          <a:srcRect l="5917" r="6804"/>
          <a:stretch>
            <a:fillRect/>
          </a:stretch>
        </p:blipFill>
        <p:spPr bwMode="auto">
          <a:xfrm>
            <a:off x="595282" y="1357298"/>
            <a:ext cx="4214842" cy="3581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5" name="Picture 3"/>
          <p:cNvPicPr>
            <a:picLocks noChangeAspect="1" noChangeArrowheads="1"/>
          </p:cNvPicPr>
          <p:nvPr/>
        </p:nvPicPr>
        <p:blipFill>
          <a:blip r:embed="rId3"/>
          <a:srcRect t="5668"/>
          <a:stretch>
            <a:fillRect/>
          </a:stretch>
        </p:blipFill>
        <p:spPr bwMode="auto">
          <a:xfrm>
            <a:off x="4953000" y="1357298"/>
            <a:ext cx="4210050" cy="356711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6" name="Table 5"/>
          <p:cNvGraphicFramePr>
            <a:graphicFrameLocks noGrp="1"/>
          </p:cNvGraphicFramePr>
          <p:nvPr/>
        </p:nvGraphicFramePr>
        <p:xfrm>
          <a:off x="166654" y="5214950"/>
          <a:ext cx="9501253" cy="571504"/>
        </p:xfrm>
        <a:graphic>
          <a:graphicData uri="http://schemas.openxmlformats.org/drawingml/2006/table">
            <a:tbl>
              <a:tblPr/>
              <a:tblGrid>
                <a:gridCol w="238062"/>
                <a:gridCol w="782206"/>
                <a:gridCol w="841722"/>
                <a:gridCol w="841722"/>
                <a:gridCol w="816215"/>
                <a:gridCol w="1020269"/>
                <a:gridCol w="297579"/>
                <a:gridCol w="544144"/>
                <a:gridCol w="603659"/>
                <a:gridCol w="459121"/>
                <a:gridCol w="427237"/>
                <a:gridCol w="484627"/>
                <a:gridCol w="1538906"/>
                <a:gridCol w="605784"/>
              </a:tblGrid>
              <a:tr h="137630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 dirty="0">
                          <a:solidFill>
                            <a:srgbClr val="FFFFFF"/>
                          </a:solidFill>
                          <a:latin typeface="Calibri"/>
                        </a:rPr>
                        <a:t>SNO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Division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Range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Section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Beat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Block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Comp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Class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Change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Area Ha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Latitude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Longitude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VSS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Sanctuary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</a:tr>
              <a:tr h="216937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67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864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MDF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0.66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17.98187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82.76375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16937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68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864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MDF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0.17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17.98269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82.76517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6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809596" y="1214422"/>
            <a:ext cx="4106114" cy="4572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5" name="Picture 3"/>
          <p:cNvPicPr>
            <a:picLocks noChangeAspect="1" noChangeArrowheads="1"/>
          </p:cNvPicPr>
          <p:nvPr/>
        </p:nvPicPr>
        <p:blipFill>
          <a:blip r:embed="rId3"/>
          <a:srcRect l="9950" t="3725" r="5472"/>
          <a:stretch>
            <a:fillRect/>
          </a:stretch>
        </p:blipFill>
        <p:spPr bwMode="auto">
          <a:xfrm>
            <a:off x="5453066" y="1214422"/>
            <a:ext cx="4009866" cy="4572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6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410" name="Picture 2"/>
          <p:cNvPicPr>
            <a:picLocks noChangeAspect="1" noChangeArrowheads="1"/>
          </p:cNvPicPr>
          <p:nvPr/>
        </p:nvPicPr>
        <p:blipFill>
          <a:blip r:embed="rId2"/>
          <a:srcRect l="3488" t="5611" r="4069" b="4613"/>
          <a:stretch>
            <a:fillRect/>
          </a:stretch>
        </p:blipFill>
        <p:spPr bwMode="auto">
          <a:xfrm>
            <a:off x="1238224" y="1643050"/>
            <a:ext cx="3786214" cy="342902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17411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310190" y="1643050"/>
            <a:ext cx="3800475" cy="34861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6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8434" name="Picture 2"/>
          <p:cNvPicPr>
            <a:picLocks noChangeAspect="1" noChangeArrowheads="1"/>
          </p:cNvPicPr>
          <p:nvPr/>
        </p:nvPicPr>
        <p:blipFill>
          <a:blip r:embed="rId2"/>
          <a:srcRect t="3741" r="9340" b="2742"/>
          <a:stretch>
            <a:fillRect/>
          </a:stretch>
        </p:blipFill>
        <p:spPr bwMode="auto">
          <a:xfrm>
            <a:off x="809596" y="1500174"/>
            <a:ext cx="3929090" cy="35719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18435" name="Picture 3"/>
          <p:cNvPicPr>
            <a:picLocks noChangeAspect="1" noChangeArrowheads="1"/>
          </p:cNvPicPr>
          <p:nvPr/>
        </p:nvPicPr>
        <p:blipFill>
          <a:blip r:embed="rId3"/>
          <a:srcRect l="3497"/>
          <a:stretch>
            <a:fillRect/>
          </a:stretch>
        </p:blipFill>
        <p:spPr bwMode="auto">
          <a:xfrm>
            <a:off x="5310190" y="1428736"/>
            <a:ext cx="3943349" cy="3571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6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458" name="Picture 2"/>
          <p:cNvPicPr>
            <a:picLocks noChangeAspect="1" noChangeArrowheads="1"/>
          </p:cNvPicPr>
          <p:nvPr/>
        </p:nvPicPr>
        <p:blipFill>
          <a:blip r:embed="rId2"/>
          <a:srcRect l="11166" t="10901" r="6947" b="1889"/>
          <a:stretch>
            <a:fillRect/>
          </a:stretch>
        </p:blipFill>
        <p:spPr bwMode="auto">
          <a:xfrm>
            <a:off x="1166786" y="1785926"/>
            <a:ext cx="3143272" cy="285752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19459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167314" y="1714488"/>
            <a:ext cx="3105150" cy="28479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6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482" name="Picture 2"/>
          <p:cNvPicPr>
            <a:picLocks noChangeAspect="1" noChangeArrowheads="1"/>
          </p:cNvPicPr>
          <p:nvPr/>
        </p:nvPicPr>
        <p:blipFill>
          <a:blip r:embed="rId2"/>
          <a:srcRect l="1116" r="2901"/>
          <a:stretch>
            <a:fillRect/>
          </a:stretch>
        </p:blipFill>
        <p:spPr bwMode="auto">
          <a:xfrm>
            <a:off x="238092" y="1500174"/>
            <a:ext cx="4572000" cy="261559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20483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095876" y="1500174"/>
            <a:ext cx="4572000" cy="258819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6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/>
          <p:cNvPicPr>
            <a:picLocks noChangeAspect="1" noChangeArrowheads="1"/>
          </p:cNvPicPr>
          <p:nvPr/>
        </p:nvPicPr>
        <p:blipFill>
          <a:blip r:embed="rId2"/>
          <a:srcRect l="1116" r="2901"/>
          <a:stretch>
            <a:fillRect/>
          </a:stretch>
        </p:blipFill>
        <p:spPr bwMode="auto">
          <a:xfrm>
            <a:off x="238092" y="1500174"/>
            <a:ext cx="4572000" cy="261559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5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095876" y="1500174"/>
            <a:ext cx="4572000" cy="258819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6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506" name="Picture 2"/>
          <p:cNvPicPr>
            <a:picLocks noChangeAspect="1" noChangeArrowheads="1"/>
          </p:cNvPicPr>
          <p:nvPr/>
        </p:nvPicPr>
        <p:blipFill>
          <a:blip r:embed="rId2"/>
          <a:srcRect r="9409" b="8261"/>
          <a:stretch>
            <a:fillRect/>
          </a:stretch>
        </p:blipFill>
        <p:spPr bwMode="auto">
          <a:xfrm>
            <a:off x="1166786" y="1142984"/>
            <a:ext cx="3071834" cy="407196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21507" name="Picture 3"/>
          <p:cNvPicPr>
            <a:picLocks noChangeAspect="1" noChangeArrowheads="1"/>
          </p:cNvPicPr>
          <p:nvPr/>
        </p:nvPicPr>
        <p:blipFill>
          <a:blip r:embed="rId3"/>
          <a:srcRect t="1728"/>
          <a:stretch>
            <a:fillRect/>
          </a:stretch>
        </p:blipFill>
        <p:spPr bwMode="auto">
          <a:xfrm>
            <a:off x="5524504" y="1071546"/>
            <a:ext cx="3162300" cy="40624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6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2530" name="Picture 2"/>
          <p:cNvPicPr>
            <a:picLocks noChangeAspect="1" noChangeArrowheads="1"/>
          </p:cNvPicPr>
          <p:nvPr/>
        </p:nvPicPr>
        <p:blipFill>
          <a:blip r:embed="rId2"/>
          <a:srcRect t="6429" r="8088"/>
          <a:stretch>
            <a:fillRect/>
          </a:stretch>
        </p:blipFill>
        <p:spPr bwMode="auto">
          <a:xfrm>
            <a:off x="1095348" y="1714488"/>
            <a:ext cx="3571900" cy="311943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22531" name="Picture 3"/>
          <p:cNvPicPr>
            <a:picLocks noChangeAspect="1" noChangeArrowheads="1"/>
          </p:cNvPicPr>
          <p:nvPr/>
        </p:nvPicPr>
        <p:blipFill>
          <a:blip r:embed="rId3"/>
          <a:srcRect b="7303"/>
          <a:stretch>
            <a:fillRect/>
          </a:stretch>
        </p:blipFill>
        <p:spPr bwMode="auto">
          <a:xfrm>
            <a:off x="5310190" y="1643050"/>
            <a:ext cx="3457575" cy="314327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6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3554" name="Picture 2"/>
          <p:cNvPicPr>
            <a:picLocks noChangeAspect="1" noChangeArrowheads="1"/>
          </p:cNvPicPr>
          <p:nvPr/>
        </p:nvPicPr>
        <p:blipFill>
          <a:blip r:embed="rId2"/>
          <a:srcRect b="3492"/>
          <a:stretch>
            <a:fillRect/>
          </a:stretch>
        </p:blipFill>
        <p:spPr bwMode="auto">
          <a:xfrm>
            <a:off x="1381100" y="1857364"/>
            <a:ext cx="3143250" cy="250033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23555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381628" y="1857364"/>
            <a:ext cx="3019425" cy="24098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6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4578" name="Picture 2"/>
          <p:cNvPicPr>
            <a:picLocks noChangeAspect="1" noChangeArrowheads="1"/>
          </p:cNvPicPr>
          <p:nvPr/>
        </p:nvPicPr>
        <p:blipFill>
          <a:blip r:embed="rId2"/>
          <a:srcRect t="6623" r="5279" b="3973"/>
          <a:stretch>
            <a:fillRect/>
          </a:stretch>
        </p:blipFill>
        <p:spPr bwMode="auto">
          <a:xfrm>
            <a:off x="595282" y="1428736"/>
            <a:ext cx="4357718" cy="385765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24579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095876" y="1428736"/>
            <a:ext cx="4286250" cy="3810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4578" name="Picture 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1381100" y="785794"/>
            <a:ext cx="2076450" cy="45053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24579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6167446" y="785794"/>
            <a:ext cx="2181225" cy="45243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238092" y="5572140"/>
          <a:ext cx="9429818" cy="571504"/>
        </p:xfrm>
        <a:graphic>
          <a:graphicData uri="http://schemas.openxmlformats.org/drawingml/2006/table">
            <a:tbl>
              <a:tblPr/>
              <a:tblGrid>
                <a:gridCol w="236272"/>
                <a:gridCol w="776325"/>
                <a:gridCol w="835393"/>
                <a:gridCol w="835393"/>
                <a:gridCol w="810078"/>
                <a:gridCol w="1012598"/>
                <a:gridCol w="295342"/>
                <a:gridCol w="540053"/>
                <a:gridCol w="599121"/>
                <a:gridCol w="455669"/>
                <a:gridCol w="424025"/>
                <a:gridCol w="480984"/>
                <a:gridCol w="1527335"/>
                <a:gridCol w="601230"/>
              </a:tblGrid>
              <a:tr h="137630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SNO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Division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Range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Section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Beat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Block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Comp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Class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Change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Area Ha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Latitude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Longitude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VSS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Sanctuary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</a:tr>
              <a:tr h="216937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69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864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MDF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0.31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17.97536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82.76857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16937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70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864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MDF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0.49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17.97685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82.76844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6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/>
          <p:cNvPicPr>
            <a:picLocks noChangeAspect="1" noChangeArrowheads="1"/>
          </p:cNvPicPr>
          <p:nvPr/>
        </p:nvPicPr>
        <p:blipFill>
          <a:blip r:embed="rId2"/>
          <a:srcRect t="6623" r="5279" b="3973"/>
          <a:stretch>
            <a:fillRect/>
          </a:stretch>
        </p:blipFill>
        <p:spPr bwMode="auto">
          <a:xfrm>
            <a:off x="523844" y="1428736"/>
            <a:ext cx="4357718" cy="385765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5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024438" y="1428736"/>
            <a:ext cx="4286250" cy="3810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6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5602" name="Picture 2"/>
          <p:cNvPicPr>
            <a:picLocks noChangeAspect="1" noChangeArrowheads="1"/>
          </p:cNvPicPr>
          <p:nvPr/>
        </p:nvPicPr>
        <p:blipFill>
          <a:blip r:embed="rId2"/>
          <a:srcRect t="2534" b="3716"/>
          <a:stretch>
            <a:fillRect/>
          </a:stretch>
        </p:blipFill>
        <p:spPr bwMode="auto">
          <a:xfrm>
            <a:off x="1095348" y="1643050"/>
            <a:ext cx="3048000" cy="26432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25603" name="Picture 3"/>
          <p:cNvPicPr>
            <a:picLocks noChangeAspect="1" noChangeArrowheads="1"/>
          </p:cNvPicPr>
          <p:nvPr/>
        </p:nvPicPr>
        <p:blipFill>
          <a:blip r:embed="rId3"/>
          <a:srcRect l="6522" r="4347"/>
          <a:stretch>
            <a:fillRect/>
          </a:stretch>
        </p:blipFill>
        <p:spPr bwMode="auto">
          <a:xfrm>
            <a:off x="5524504" y="1714488"/>
            <a:ext cx="2928958" cy="26384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6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/>
          <p:cNvPicPr>
            <a:picLocks noChangeAspect="1" noChangeArrowheads="1"/>
          </p:cNvPicPr>
          <p:nvPr/>
        </p:nvPicPr>
        <p:blipFill>
          <a:blip r:embed="rId2"/>
          <a:srcRect t="2534" b="3716"/>
          <a:stretch>
            <a:fillRect/>
          </a:stretch>
        </p:blipFill>
        <p:spPr bwMode="auto">
          <a:xfrm>
            <a:off x="1095348" y="1643050"/>
            <a:ext cx="3048000" cy="26432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5" name="Picture 3"/>
          <p:cNvPicPr>
            <a:picLocks noChangeAspect="1" noChangeArrowheads="1"/>
          </p:cNvPicPr>
          <p:nvPr/>
        </p:nvPicPr>
        <p:blipFill>
          <a:blip r:embed="rId3"/>
          <a:srcRect l="6522" r="4347"/>
          <a:stretch>
            <a:fillRect/>
          </a:stretch>
        </p:blipFill>
        <p:spPr bwMode="auto">
          <a:xfrm>
            <a:off x="5524504" y="1714488"/>
            <a:ext cx="2928958" cy="26384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6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6626" name="Picture 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595282" y="2143116"/>
            <a:ext cx="4022083" cy="295582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26627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381628" y="2143116"/>
            <a:ext cx="4099505" cy="295274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6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595282" y="2143116"/>
            <a:ext cx="4022083" cy="295582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5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381628" y="2143116"/>
            <a:ext cx="4099505" cy="295274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6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595282" y="2143116"/>
            <a:ext cx="4022083" cy="295582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5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381628" y="2143116"/>
            <a:ext cx="4099505" cy="295274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6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595282" y="2143116"/>
            <a:ext cx="4022083" cy="295582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5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381628" y="2143116"/>
            <a:ext cx="4099505" cy="295274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6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7650" name="Picture 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1523976" y="1857364"/>
            <a:ext cx="2343150" cy="2057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27651" name="Picture 3"/>
          <p:cNvPicPr>
            <a:picLocks noChangeAspect="1" noChangeArrowheads="1"/>
          </p:cNvPicPr>
          <p:nvPr/>
        </p:nvPicPr>
        <p:blipFill>
          <a:blip r:embed="rId3"/>
          <a:srcRect l="12755" t="11905"/>
          <a:stretch>
            <a:fillRect/>
          </a:stretch>
        </p:blipFill>
        <p:spPr bwMode="auto">
          <a:xfrm>
            <a:off x="5524504" y="1857364"/>
            <a:ext cx="2443160" cy="211454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6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8674" name="Picture 2"/>
          <p:cNvPicPr>
            <a:picLocks noChangeAspect="1" noChangeArrowheads="1"/>
          </p:cNvPicPr>
          <p:nvPr/>
        </p:nvPicPr>
        <p:blipFill>
          <a:blip r:embed="rId2"/>
          <a:srcRect l="5208" t="5190" r="8854"/>
          <a:stretch>
            <a:fillRect/>
          </a:stretch>
        </p:blipFill>
        <p:spPr bwMode="auto">
          <a:xfrm>
            <a:off x="1666852" y="1785926"/>
            <a:ext cx="2357454" cy="260984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28675" name="Picture 3"/>
          <p:cNvPicPr>
            <a:picLocks noChangeAspect="1" noChangeArrowheads="1"/>
          </p:cNvPicPr>
          <p:nvPr/>
        </p:nvPicPr>
        <p:blipFill>
          <a:blip r:embed="rId3"/>
          <a:srcRect b="5262"/>
          <a:stretch>
            <a:fillRect/>
          </a:stretch>
        </p:blipFill>
        <p:spPr bwMode="auto">
          <a:xfrm>
            <a:off x="5595942" y="1714488"/>
            <a:ext cx="2343150" cy="257176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6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9698" name="Picture 2"/>
          <p:cNvPicPr>
            <a:picLocks noChangeAspect="1" noChangeArrowheads="1"/>
          </p:cNvPicPr>
          <p:nvPr/>
        </p:nvPicPr>
        <p:blipFill>
          <a:blip r:embed="rId2"/>
          <a:srcRect t="4451"/>
          <a:stretch>
            <a:fillRect/>
          </a:stretch>
        </p:blipFill>
        <p:spPr bwMode="auto">
          <a:xfrm>
            <a:off x="666720" y="1643051"/>
            <a:ext cx="4035583" cy="242889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29699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381628" y="1643050"/>
            <a:ext cx="4033020" cy="242889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309530" y="1142984"/>
            <a:ext cx="4572000" cy="40005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5" name="Picture 3"/>
          <p:cNvPicPr>
            <a:picLocks noChangeAspect="1" noChangeArrowheads="1"/>
          </p:cNvPicPr>
          <p:nvPr/>
        </p:nvPicPr>
        <p:blipFill>
          <a:blip r:embed="rId3"/>
          <a:srcRect b="4863"/>
          <a:stretch>
            <a:fillRect/>
          </a:stretch>
        </p:blipFill>
        <p:spPr bwMode="auto">
          <a:xfrm>
            <a:off x="4953000" y="1142984"/>
            <a:ext cx="4572000" cy="400052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6" name="Table 5"/>
          <p:cNvGraphicFramePr>
            <a:graphicFrameLocks noGrp="1"/>
          </p:cNvGraphicFramePr>
          <p:nvPr/>
        </p:nvGraphicFramePr>
        <p:xfrm>
          <a:off x="380968" y="5429264"/>
          <a:ext cx="9144063" cy="428628"/>
        </p:xfrm>
        <a:graphic>
          <a:graphicData uri="http://schemas.openxmlformats.org/drawingml/2006/table">
            <a:tbl>
              <a:tblPr/>
              <a:tblGrid>
                <a:gridCol w="239583"/>
                <a:gridCol w="820389"/>
                <a:gridCol w="887544"/>
                <a:gridCol w="887544"/>
                <a:gridCol w="842169"/>
                <a:gridCol w="1045451"/>
                <a:gridCol w="297662"/>
                <a:gridCol w="464644"/>
                <a:gridCol w="515465"/>
                <a:gridCol w="442864"/>
                <a:gridCol w="457384"/>
                <a:gridCol w="479165"/>
                <a:gridCol w="1270514"/>
                <a:gridCol w="493685"/>
              </a:tblGrid>
              <a:tr h="214314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SNO</a:t>
                      </a:r>
                    </a:p>
                  </a:txBody>
                  <a:tcPr marL="3934" marR="3934" marT="39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FFCC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Division</a:t>
                      </a:r>
                    </a:p>
                  </a:txBody>
                  <a:tcPr marL="3934" marR="3934" marT="39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FFCC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Range</a:t>
                      </a:r>
                    </a:p>
                  </a:txBody>
                  <a:tcPr marL="3934" marR="3934" marT="39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FFCC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Section</a:t>
                      </a:r>
                    </a:p>
                  </a:txBody>
                  <a:tcPr marL="3934" marR="3934" marT="39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FFCC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Beat</a:t>
                      </a:r>
                    </a:p>
                  </a:txBody>
                  <a:tcPr marL="3934" marR="3934" marT="39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FFCC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Block</a:t>
                      </a:r>
                    </a:p>
                  </a:txBody>
                  <a:tcPr marL="3934" marR="3934" marT="39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FFCC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Comp</a:t>
                      </a:r>
                    </a:p>
                  </a:txBody>
                  <a:tcPr marL="3934" marR="3934" marT="39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FFCC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Class</a:t>
                      </a:r>
                    </a:p>
                  </a:txBody>
                  <a:tcPr marL="3934" marR="3934" marT="39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FFCC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Change</a:t>
                      </a:r>
                    </a:p>
                  </a:txBody>
                  <a:tcPr marL="3934" marR="3934" marT="39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FFCC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Area Ha</a:t>
                      </a:r>
                    </a:p>
                  </a:txBody>
                  <a:tcPr marL="3934" marR="3934" marT="39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FFCC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Latitude</a:t>
                      </a:r>
                    </a:p>
                  </a:txBody>
                  <a:tcPr marL="3934" marR="3934" marT="39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FFCC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Longitude</a:t>
                      </a:r>
                    </a:p>
                  </a:txBody>
                  <a:tcPr marL="3934" marR="3934" marT="39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FFCC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VSS</a:t>
                      </a:r>
                    </a:p>
                  </a:txBody>
                  <a:tcPr marL="3934" marR="3934" marT="39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FFCC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Sanctuary</a:t>
                      </a:r>
                    </a:p>
                  </a:txBody>
                  <a:tcPr marL="3934" marR="3934" marT="39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FFCC"/>
                    </a:solidFill>
                  </a:tcPr>
                </a:tc>
              </a:tr>
              <a:tr h="214314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7</a:t>
                      </a:r>
                    </a:p>
                  </a:txBody>
                  <a:tcPr marL="3934" marR="3934" marT="39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3934" marR="3934" marT="39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3934" marR="3934" marT="39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3934" marR="3934" marT="39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KONAM</a:t>
                      </a:r>
                    </a:p>
                  </a:txBody>
                  <a:tcPr marL="3934" marR="3934" marT="39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PEDAKOTA RL</a:t>
                      </a:r>
                    </a:p>
                  </a:txBody>
                  <a:tcPr marL="3934" marR="3934" marT="39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100</a:t>
                      </a:r>
                    </a:p>
                  </a:txBody>
                  <a:tcPr marL="3934" marR="3934" marT="39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MDF - NF</a:t>
                      </a:r>
                    </a:p>
                  </a:txBody>
                  <a:tcPr marL="3934" marR="3934" marT="39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3934" marR="3934" marT="39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0.39</a:t>
                      </a:r>
                    </a:p>
                  </a:txBody>
                  <a:tcPr marL="3934" marR="3934" marT="39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18.02244</a:t>
                      </a:r>
                    </a:p>
                  </a:txBody>
                  <a:tcPr marL="3934" marR="3934" marT="39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82.74737</a:t>
                      </a:r>
                    </a:p>
                  </a:txBody>
                  <a:tcPr marL="3934" marR="3934" marT="39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Chilakalagondi</a:t>
                      </a:r>
                    </a:p>
                  </a:txBody>
                  <a:tcPr marL="3934" marR="3934" marT="39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3934" marR="3934" marT="39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1381100" y="928670"/>
            <a:ext cx="2076450" cy="45053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5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6167446" y="928670"/>
            <a:ext cx="2181225" cy="45243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6" name="Table 5"/>
          <p:cNvGraphicFramePr>
            <a:graphicFrameLocks noGrp="1"/>
          </p:cNvGraphicFramePr>
          <p:nvPr/>
        </p:nvGraphicFramePr>
        <p:xfrm>
          <a:off x="238092" y="5572140"/>
          <a:ext cx="9429818" cy="571504"/>
        </p:xfrm>
        <a:graphic>
          <a:graphicData uri="http://schemas.openxmlformats.org/drawingml/2006/table">
            <a:tbl>
              <a:tblPr/>
              <a:tblGrid>
                <a:gridCol w="236272"/>
                <a:gridCol w="776325"/>
                <a:gridCol w="835393"/>
                <a:gridCol w="835393"/>
                <a:gridCol w="810078"/>
                <a:gridCol w="1012598"/>
                <a:gridCol w="295342"/>
                <a:gridCol w="540053"/>
                <a:gridCol w="599121"/>
                <a:gridCol w="455669"/>
                <a:gridCol w="424025"/>
                <a:gridCol w="480984"/>
                <a:gridCol w="1527335"/>
                <a:gridCol w="601230"/>
              </a:tblGrid>
              <a:tr h="137630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SNO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Division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Range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Section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Beat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Block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Comp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Class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Change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Area Ha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Latitude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Longitude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VSS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Sanctuary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</a:tr>
              <a:tr h="216937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69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864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MDF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0.31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17.97536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82.76857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16937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70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864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MDF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0.49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17.97685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82.76844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7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722" name="Picture 2"/>
          <p:cNvPicPr>
            <a:picLocks noChangeAspect="1" noChangeArrowheads="1"/>
          </p:cNvPicPr>
          <p:nvPr/>
        </p:nvPicPr>
        <p:blipFill>
          <a:blip r:embed="rId2"/>
          <a:srcRect l="1923" t="5611" r="3845"/>
          <a:stretch>
            <a:fillRect/>
          </a:stretch>
        </p:blipFill>
        <p:spPr bwMode="auto">
          <a:xfrm>
            <a:off x="952472" y="1500174"/>
            <a:ext cx="3500462" cy="360521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30723" name="Picture 3"/>
          <p:cNvPicPr>
            <a:picLocks noChangeAspect="1" noChangeArrowheads="1"/>
          </p:cNvPicPr>
          <p:nvPr/>
        </p:nvPicPr>
        <p:blipFill>
          <a:blip r:embed="rId3"/>
          <a:srcRect b="5063"/>
          <a:stretch>
            <a:fillRect/>
          </a:stretch>
        </p:blipFill>
        <p:spPr bwMode="auto">
          <a:xfrm>
            <a:off x="5310190" y="1428736"/>
            <a:ext cx="3457575" cy="35719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7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1746" name="Picture 2"/>
          <p:cNvPicPr>
            <a:picLocks noChangeAspect="1" noChangeArrowheads="1"/>
          </p:cNvPicPr>
          <p:nvPr/>
        </p:nvPicPr>
        <p:blipFill>
          <a:blip r:embed="rId2"/>
          <a:srcRect t="6181" r="14948"/>
          <a:stretch>
            <a:fillRect/>
          </a:stretch>
        </p:blipFill>
        <p:spPr bwMode="auto">
          <a:xfrm>
            <a:off x="952472" y="1785926"/>
            <a:ext cx="3143272" cy="325278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31747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238752" y="1785926"/>
            <a:ext cx="3152775" cy="3257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7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/>
          <p:cNvPicPr>
            <a:picLocks noChangeAspect="1" noChangeArrowheads="1"/>
          </p:cNvPicPr>
          <p:nvPr/>
        </p:nvPicPr>
        <p:blipFill>
          <a:blip r:embed="rId2"/>
          <a:srcRect t="6181" r="14948"/>
          <a:stretch>
            <a:fillRect/>
          </a:stretch>
        </p:blipFill>
        <p:spPr bwMode="auto">
          <a:xfrm>
            <a:off x="952472" y="1785926"/>
            <a:ext cx="3143272" cy="325278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5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238752" y="1785926"/>
            <a:ext cx="3152775" cy="3257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7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2770" name="Picture 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1095348" y="1785926"/>
            <a:ext cx="3314700" cy="2762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32771" name="Picture 3"/>
          <p:cNvPicPr>
            <a:picLocks noChangeAspect="1" noChangeArrowheads="1"/>
          </p:cNvPicPr>
          <p:nvPr/>
        </p:nvPicPr>
        <p:blipFill>
          <a:blip r:embed="rId3"/>
          <a:srcRect l="4054"/>
          <a:stretch>
            <a:fillRect/>
          </a:stretch>
        </p:blipFill>
        <p:spPr bwMode="auto">
          <a:xfrm>
            <a:off x="4953000" y="1785926"/>
            <a:ext cx="3381374" cy="2752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7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3794" name="Picture 2"/>
          <p:cNvPicPr>
            <a:picLocks noChangeAspect="1" noChangeArrowheads="1"/>
          </p:cNvPicPr>
          <p:nvPr/>
        </p:nvPicPr>
        <p:blipFill>
          <a:blip r:embed="rId2"/>
          <a:srcRect t="6988"/>
          <a:stretch>
            <a:fillRect/>
          </a:stretch>
        </p:blipFill>
        <p:spPr bwMode="auto">
          <a:xfrm>
            <a:off x="1595414" y="1857364"/>
            <a:ext cx="2238375" cy="285273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33795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524504" y="1857364"/>
            <a:ext cx="2276475" cy="2828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7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4818" name="Picture 2"/>
          <p:cNvPicPr>
            <a:picLocks noChangeAspect="1" noChangeArrowheads="1"/>
          </p:cNvPicPr>
          <p:nvPr/>
        </p:nvPicPr>
        <p:blipFill>
          <a:blip r:embed="rId2"/>
          <a:srcRect t="3695" r="6249"/>
          <a:stretch>
            <a:fillRect/>
          </a:stretch>
        </p:blipFill>
        <p:spPr bwMode="auto">
          <a:xfrm>
            <a:off x="2024042" y="1285860"/>
            <a:ext cx="2071702" cy="372427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34819" name="Picture 3"/>
          <p:cNvPicPr>
            <a:picLocks noChangeAspect="1" noChangeArrowheads="1"/>
          </p:cNvPicPr>
          <p:nvPr/>
        </p:nvPicPr>
        <p:blipFill>
          <a:blip r:embed="rId3"/>
          <a:srcRect b="3225"/>
          <a:stretch>
            <a:fillRect/>
          </a:stretch>
        </p:blipFill>
        <p:spPr bwMode="auto">
          <a:xfrm>
            <a:off x="5810256" y="1285860"/>
            <a:ext cx="2009775" cy="371477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7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/>
          <p:cNvPicPr>
            <a:picLocks noChangeAspect="1" noChangeArrowheads="1"/>
          </p:cNvPicPr>
          <p:nvPr/>
        </p:nvPicPr>
        <p:blipFill>
          <a:blip r:embed="rId2"/>
          <a:srcRect t="3695" r="6249"/>
          <a:stretch>
            <a:fillRect/>
          </a:stretch>
        </p:blipFill>
        <p:spPr bwMode="auto">
          <a:xfrm>
            <a:off x="2024042" y="1285860"/>
            <a:ext cx="2071702" cy="372427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5" name="Picture 3"/>
          <p:cNvPicPr>
            <a:picLocks noChangeAspect="1" noChangeArrowheads="1"/>
          </p:cNvPicPr>
          <p:nvPr/>
        </p:nvPicPr>
        <p:blipFill>
          <a:blip r:embed="rId3"/>
          <a:srcRect b="3225"/>
          <a:stretch>
            <a:fillRect/>
          </a:stretch>
        </p:blipFill>
        <p:spPr bwMode="auto">
          <a:xfrm>
            <a:off x="5810256" y="1285860"/>
            <a:ext cx="2009775" cy="371477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7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/>
          <p:cNvPicPr>
            <a:picLocks noChangeAspect="1" noChangeArrowheads="1"/>
          </p:cNvPicPr>
          <p:nvPr/>
        </p:nvPicPr>
        <p:blipFill>
          <a:blip r:embed="rId2"/>
          <a:srcRect t="3695" r="6249"/>
          <a:stretch>
            <a:fillRect/>
          </a:stretch>
        </p:blipFill>
        <p:spPr bwMode="auto">
          <a:xfrm>
            <a:off x="2024042" y="1285860"/>
            <a:ext cx="2071702" cy="372427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5" name="Picture 3"/>
          <p:cNvPicPr>
            <a:picLocks noChangeAspect="1" noChangeArrowheads="1"/>
          </p:cNvPicPr>
          <p:nvPr/>
        </p:nvPicPr>
        <p:blipFill>
          <a:blip r:embed="rId3"/>
          <a:srcRect b="3225"/>
          <a:stretch>
            <a:fillRect/>
          </a:stretch>
        </p:blipFill>
        <p:spPr bwMode="auto">
          <a:xfrm>
            <a:off x="5810256" y="1285860"/>
            <a:ext cx="2009775" cy="371477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7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5842" name="Picture 2"/>
          <p:cNvPicPr>
            <a:picLocks noChangeAspect="1" noChangeArrowheads="1"/>
          </p:cNvPicPr>
          <p:nvPr/>
        </p:nvPicPr>
        <p:blipFill>
          <a:blip r:embed="rId2"/>
          <a:srcRect t="9036" b="2861"/>
          <a:stretch>
            <a:fillRect/>
          </a:stretch>
        </p:blipFill>
        <p:spPr bwMode="auto">
          <a:xfrm>
            <a:off x="666720" y="1928802"/>
            <a:ext cx="3771900" cy="278608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35843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024438" y="1928802"/>
            <a:ext cx="3810000" cy="2762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7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6866" name="Picture 2"/>
          <p:cNvPicPr>
            <a:picLocks noChangeAspect="1" noChangeArrowheads="1"/>
          </p:cNvPicPr>
          <p:nvPr/>
        </p:nvPicPr>
        <p:blipFill>
          <a:blip r:embed="rId2"/>
          <a:srcRect l="1092" t="1225"/>
          <a:stretch>
            <a:fillRect/>
          </a:stretch>
        </p:blipFill>
        <p:spPr bwMode="auto">
          <a:xfrm>
            <a:off x="738158" y="1412966"/>
            <a:ext cx="3686155" cy="327929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36867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381628" y="1428736"/>
            <a:ext cx="3643338" cy="323732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5602" name="Picture 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1238224" y="1714488"/>
            <a:ext cx="3095625" cy="28575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25604" name="Picture 4"/>
          <p:cNvPicPr>
            <a:picLocks noChangeAspect="1" noChangeArrowheads="1"/>
          </p:cNvPicPr>
          <p:nvPr/>
        </p:nvPicPr>
        <p:blipFill>
          <a:blip r:embed="rId3"/>
          <a:srcRect t="4630"/>
          <a:stretch>
            <a:fillRect/>
          </a:stretch>
        </p:blipFill>
        <p:spPr bwMode="auto">
          <a:xfrm>
            <a:off x="5381628" y="1714488"/>
            <a:ext cx="3019425" cy="294322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166654" y="4857760"/>
          <a:ext cx="9501253" cy="357190"/>
        </p:xfrm>
        <a:graphic>
          <a:graphicData uri="http://schemas.openxmlformats.org/drawingml/2006/table">
            <a:tbl>
              <a:tblPr/>
              <a:tblGrid>
                <a:gridCol w="238062"/>
                <a:gridCol w="782206"/>
                <a:gridCol w="841722"/>
                <a:gridCol w="841722"/>
                <a:gridCol w="816215"/>
                <a:gridCol w="1020269"/>
                <a:gridCol w="297579"/>
                <a:gridCol w="544144"/>
                <a:gridCol w="603659"/>
                <a:gridCol w="459121"/>
                <a:gridCol w="427237"/>
                <a:gridCol w="484627"/>
                <a:gridCol w="1538906"/>
                <a:gridCol w="605784"/>
              </a:tblGrid>
              <a:tr h="138649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SNO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Division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Range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Section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Beat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Block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Comp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Class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Change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Area Ha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Latitude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Longitude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VSS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Sanctuary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</a:tr>
              <a:tr h="218541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71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864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MDF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0.26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17.97615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82.76048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7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/>
          <p:cNvPicPr>
            <a:picLocks noChangeAspect="1" noChangeArrowheads="1"/>
          </p:cNvPicPr>
          <p:nvPr/>
        </p:nvPicPr>
        <p:blipFill>
          <a:blip r:embed="rId2"/>
          <a:srcRect l="1092" t="1225"/>
          <a:stretch>
            <a:fillRect/>
          </a:stretch>
        </p:blipFill>
        <p:spPr bwMode="auto">
          <a:xfrm>
            <a:off x="738158" y="1412966"/>
            <a:ext cx="3686155" cy="327929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5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381628" y="1428736"/>
            <a:ext cx="3643338" cy="323732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7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/>
          <p:cNvPicPr>
            <a:picLocks noChangeAspect="1" noChangeArrowheads="1"/>
          </p:cNvPicPr>
          <p:nvPr/>
        </p:nvPicPr>
        <p:blipFill>
          <a:blip r:embed="rId2"/>
          <a:srcRect l="1092" t="1225"/>
          <a:stretch>
            <a:fillRect/>
          </a:stretch>
        </p:blipFill>
        <p:spPr bwMode="auto">
          <a:xfrm>
            <a:off x="738158" y="1412966"/>
            <a:ext cx="3686155" cy="327929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5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381628" y="1428736"/>
            <a:ext cx="3643338" cy="323732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7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/>
          <p:cNvPicPr>
            <a:picLocks noChangeAspect="1" noChangeArrowheads="1"/>
          </p:cNvPicPr>
          <p:nvPr/>
        </p:nvPicPr>
        <p:blipFill>
          <a:blip r:embed="rId2"/>
          <a:srcRect l="1092" t="1225"/>
          <a:stretch>
            <a:fillRect/>
          </a:stretch>
        </p:blipFill>
        <p:spPr bwMode="auto">
          <a:xfrm>
            <a:off x="738158" y="1412966"/>
            <a:ext cx="3686155" cy="327929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5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381628" y="1428736"/>
            <a:ext cx="3643338" cy="323732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7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7890" name="Picture 2"/>
          <p:cNvPicPr>
            <a:picLocks noChangeAspect="1" noChangeArrowheads="1"/>
          </p:cNvPicPr>
          <p:nvPr/>
        </p:nvPicPr>
        <p:blipFill>
          <a:blip r:embed="rId2"/>
          <a:srcRect b="6493"/>
          <a:stretch>
            <a:fillRect/>
          </a:stretch>
        </p:blipFill>
        <p:spPr bwMode="auto">
          <a:xfrm>
            <a:off x="1166786" y="1357298"/>
            <a:ext cx="3486150" cy="342902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37891" name="Picture 3"/>
          <p:cNvPicPr>
            <a:picLocks noChangeAspect="1" noChangeArrowheads="1"/>
          </p:cNvPicPr>
          <p:nvPr/>
        </p:nvPicPr>
        <p:blipFill>
          <a:blip r:embed="rId3"/>
          <a:srcRect r="13120"/>
          <a:stretch>
            <a:fillRect/>
          </a:stretch>
        </p:blipFill>
        <p:spPr bwMode="auto">
          <a:xfrm>
            <a:off x="5381628" y="1357298"/>
            <a:ext cx="3500462" cy="33623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7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8914" name="Picture 2"/>
          <p:cNvPicPr>
            <a:picLocks noChangeAspect="1" noChangeArrowheads="1"/>
          </p:cNvPicPr>
          <p:nvPr/>
        </p:nvPicPr>
        <p:blipFill>
          <a:blip r:embed="rId2"/>
          <a:srcRect t="5294" r="2009"/>
          <a:stretch>
            <a:fillRect/>
          </a:stretch>
        </p:blipFill>
        <p:spPr bwMode="auto">
          <a:xfrm>
            <a:off x="309530" y="1571613"/>
            <a:ext cx="4153196" cy="285752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38915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095876" y="1571612"/>
            <a:ext cx="4235768" cy="285752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7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/>
          <p:cNvPicPr>
            <a:picLocks noChangeAspect="1" noChangeArrowheads="1"/>
          </p:cNvPicPr>
          <p:nvPr/>
        </p:nvPicPr>
        <p:blipFill>
          <a:blip r:embed="rId2"/>
          <a:srcRect t="5294" r="2009"/>
          <a:stretch>
            <a:fillRect/>
          </a:stretch>
        </p:blipFill>
        <p:spPr bwMode="auto">
          <a:xfrm>
            <a:off x="309530" y="1571613"/>
            <a:ext cx="4153196" cy="285752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5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095876" y="1571612"/>
            <a:ext cx="4235768" cy="285752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7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/>
          <p:cNvPicPr>
            <a:picLocks noChangeAspect="1" noChangeArrowheads="1"/>
          </p:cNvPicPr>
          <p:nvPr/>
        </p:nvPicPr>
        <p:blipFill>
          <a:blip r:embed="rId2"/>
          <a:srcRect t="5294" r="2009"/>
          <a:stretch>
            <a:fillRect/>
          </a:stretch>
        </p:blipFill>
        <p:spPr bwMode="auto">
          <a:xfrm>
            <a:off x="309530" y="1571613"/>
            <a:ext cx="4153196" cy="285752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5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095876" y="1571612"/>
            <a:ext cx="4235768" cy="285752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7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9938" name="Picture 2"/>
          <p:cNvPicPr>
            <a:picLocks noChangeAspect="1" noChangeArrowheads="1"/>
          </p:cNvPicPr>
          <p:nvPr/>
        </p:nvPicPr>
        <p:blipFill>
          <a:blip r:embed="rId2"/>
          <a:srcRect t="5300"/>
          <a:stretch>
            <a:fillRect/>
          </a:stretch>
        </p:blipFill>
        <p:spPr bwMode="auto">
          <a:xfrm>
            <a:off x="1023910" y="1928802"/>
            <a:ext cx="3000375" cy="25526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39939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810256" y="1928802"/>
            <a:ext cx="2962275" cy="24765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7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0962" name="Picture 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1381100" y="1714488"/>
            <a:ext cx="2686050" cy="33337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40963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453066" y="1571612"/>
            <a:ext cx="2657475" cy="33813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7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1986" name="Picture 2"/>
          <p:cNvPicPr>
            <a:picLocks noChangeAspect="1" noChangeArrowheads="1"/>
          </p:cNvPicPr>
          <p:nvPr/>
        </p:nvPicPr>
        <p:blipFill>
          <a:blip r:embed="rId2"/>
          <a:srcRect r="4645" b="9482"/>
          <a:stretch>
            <a:fillRect/>
          </a:stretch>
        </p:blipFill>
        <p:spPr bwMode="auto">
          <a:xfrm>
            <a:off x="781046" y="2000240"/>
            <a:ext cx="3714776" cy="200026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41987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210202" y="2000240"/>
            <a:ext cx="3600450" cy="18954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6626" name="Picture 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380969" y="1785926"/>
            <a:ext cx="4500594" cy="25845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26627" name="Picture 3"/>
          <p:cNvPicPr>
            <a:picLocks noChangeAspect="1" noChangeArrowheads="1"/>
          </p:cNvPicPr>
          <p:nvPr/>
        </p:nvPicPr>
        <p:blipFill>
          <a:blip r:embed="rId3"/>
          <a:srcRect l="14925"/>
          <a:stretch>
            <a:fillRect/>
          </a:stretch>
        </p:blipFill>
        <p:spPr bwMode="auto">
          <a:xfrm>
            <a:off x="5024438" y="1785926"/>
            <a:ext cx="4500594" cy="25354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166654" y="4643446"/>
          <a:ext cx="9572691" cy="1000132"/>
        </p:xfrm>
        <a:graphic>
          <a:graphicData uri="http://schemas.openxmlformats.org/drawingml/2006/table">
            <a:tbl>
              <a:tblPr/>
              <a:tblGrid>
                <a:gridCol w="239852"/>
                <a:gridCol w="788088"/>
                <a:gridCol w="848050"/>
                <a:gridCol w="848050"/>
                <a:gridCol w="822352"/>
                <a:gridCol w="1027940"/>
                <a:gridCol w="299816"/>
                <a:gridCol w="548235"/>
                <a:gridCol w="608198"/>
                <a:gridCol w="462573"/>
                <a:gridCol w="430450"/>
                <a:gridCol w="488271"/>
                <a:gridCol w="1550477"/>
                <a:gridCol w="610339"/>
              </a:tblGrid>
              <a:tr h="174583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SNO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Division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Range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Section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Beat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Block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Comp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Class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Change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Area Ha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Latitude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Longitude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VSS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Sanctuary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</a:tr>
              <a:tr h="275183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72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866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NF - SF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Positive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1.32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17.94751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82.73920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75183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73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866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NF - SF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Positive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0.66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17.94675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82.73778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75183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74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866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NF - SF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Positive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0.74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17.94660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82.73634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7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/>
          <p:cNvPicPr>
            <a:picLocks noChangeAspect="1" noChangeArrowheads="1"/>
          </p:cNvPicPr>
          <p:nvPr/>
        </p:nvPicPr>
        <p:blipFill>
          <a:blip r:embed="rId2"/>
          <a:srcRect r="4645" b="9482"/>
          <a:stretch>
            <a:fillRect/>
          </a:stretch>
        </p:blipFill>
        <p:spPr bwMode="auto">
          <a:xfrm>
            <a:off x="781046" y="2000240"/>
            <a:ext cx="3714776" cy="200026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5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210202" y="2000240"/>
            <a:ext cx="3600450" cy="18954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7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3010" name="Picture 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738158" y="1285861"/>
            <a:ext cx="3574954" cy="328614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43011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238752" y="1357298"/>
            <a:ext cx="3593803" cy="32147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7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738158" y="1285861"/>
            <a:ext cx="3574954" cy="328614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5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238752" y="1357298"/>
            <a:ext cx="3593803" cy="32147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7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4034" name="Picture 2"/>
          <p:cNvPicPr>
            <a:picLocks noChangeAspect="1" noChangeArrowheads="1"/>
          </p:cNvPicPr>
          <p:nvPr/>
        </p:nvPicPr>
        <p:blipFill>
          <a:blip r:embed="rId2"/>
          <a:srcRect t="4792" r="5737"/>
          <a:stretch>
            <a:fillRect/>
          </a:stretch>
        </p:blipFill>
        <p:spPr bwMode="auto">
          <a:xfrm>
            <a:off x="952472" y="1857364"/>
            <a:ext cx="3286148" cy="283844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44035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024438" y="1857364"/>
            <a:ext cx="3114675" cy="28003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7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5058" name="Picture 2"/>
          <p:cNvPicPr>
            <a:picLocks noChangeAspect="1" noChangeArrowheads="1"/>
          </p:cNvPicPr>
          <p:nvPr/>
        </p:nvPicPr>
        <p:blipFill>
          <a:blip r:embed="rId2"/>
          <a:srcRect r="4216"/>
          <a:stretch>
            <a:fillRect/>
          </a:stretch>
        </p:blipFill>
        <p:spPr bwMode="auto">
          <a:xfrm>
            <a:off x="1166786" y="785794"/>
            <a:ext cx="3786214" cy="50768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45059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238752" y="785794"/>
            <a:ext cx="3800475" cy="49815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7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/>
          <p:cNvPicPr>
            <a:picLocks noChangeAspect="1" noChangeArrowheads="1"/>
          </p:cNvPicPr>
          <p:nvPr/>
        </p:nvPicPr>
        <p:blipFill>
          <a:blip r:embed="rId2"/>
          <a:srcRect r="4216"/>
          <a:stretch>
            <a:fillRect/>
          </a:stretch>
        </p:blipFill>
        <p:spPr bwMode="auto">
          <a:xfrm>
            <a:off x="1166786" y="785794"/>
            <a:ext cx="3786214" cy="50768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5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238752" y="785794"/>
            <a:ext cx="3800475" cy="49815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7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/>
          <p:cNvPicPr>
            <a:picLocks noChangeAspect="1" noChangeArrowheads="1"/>
          </p:cNvPicPr>
          <p:nvPr/>
        </p:nvPicPr>
        <p:blipFill>
          <a:blip r:embed="rId2"/>
          <a:srcRect r="4216"/>
          <a:stretch>
            <a:fillRect/>
          </a:stretch>
        </p:blipFill>
        <p:spPr bwMode="auto">
          <a:xfrm>
            <a:off x="1166786" y="785794"/>
            <a:ext cx="3786214" cy="50768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5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238752" y="785794"/>
            <a:ext cx="3800475" cy="49815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7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/>
          <p:cNvPicPr>
            <a:picLocks noChangeAspect="1" noChangeArrowheads="1"/>
          </p:cNvPicPr>
          <p:nvPr/>
        </p:nvPicPr>
        <p:blipFill>
          <a:blip r:embed="rId2"/>
          <a:srcRect r="4216"/>
          <a:stretch>
            <a:fillRect/>
          </a:stretch>
        </p:blipFill>
        <p:spPr bwMode="auto">
          <a:xfrm>
            <a:off x="1166786" y="785794"/>
            <a:ext cx="3786214" cy="50768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5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238752" y="785794"/>
            <a:ext cx="3800475" cy="49815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7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6082" name="Picture 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1381100" y="1643050"/>
            <a:ext cx="2809875" cy="34099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46083" name="Picture 3"/>
          <p:cNvPicPr>
            <a:picLocks noChangeAspect="1" noChangeArrowheads="1"/>
          </p:cNvPicPr>
          <p:nvPr/>
        </p:nvPicPr>
        <p:blipFill>
          <a:blip r:embed="rId3"/>
          <a:srcRect b="1536"/>
          <a:stretch>
            <a:fillRect/>
          </a:stretch>
        </p:blipFill>
        <p:spPr bwMode="auto">
          <a:xfrm>
            <a:off x="5595942" y="1643050"/>
            <a:ext cx="2752725" cy="335758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7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7106" name="Picture 2"/>
          <p:cNvPicPr>
            <a:picLocks noChangeAspect="1" noChangeArrowheads="1"/>
          </p:cNvPicPr>
          <p:nvPr/>
        </p:nvPicPr>
        <p:blipFill>
          <a:blip r:embed="rId2"/>
          <a:srcRect r="7446" b="11259"/>
          <a:stretch>
            <a:fillRect/>
          </a:stretch>
        </p:blipFill>
        <p:spPr bwMode="auto">
          <a:xfrm>
            <a:off x="2238356" y="1857364"/>
            <a:ext cx="2071702" cy="221457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47107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953132" y="1785926"/>
            <a:ext cx="2114550" cy="22669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380969" y="1785926"/>
            <a:ext cx="4500594" cy="25845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5" name="Picture 3"/>
          <p:cNvPicPr>
            <a:picLocks noChangeAspect="1" noChangeArrowheads="1"/>
          </p:cNvPicPr>
          <p:nvPr/>
        </p:nvPicPr>
        <p:blipFill>
          <a:blip r:embed="rId3"/>
          <a:srcRect l="14925"/>
          <a:stretch>
            <a:fillRect/>
          </a:stretch>
        </p:blipFill>
        <p:spPr bwMode="auto">
          <a:xfrm>
            <a:off x="5024438" y="1785926"/>
            <a:ext cx="4500594" cy="25354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6" name="Table 5"/>
          <p:cNvGraphicFramePr>
            <a:graphicFrameLocks noGrp="1"/>
          </p:cNvGraphicFramePr>
          <p:nvPr/>
        </p:nvGraphicFramePr>
        <p:xfrm>
          <a:off x="166654" y="4643446"/>
          <a:ext cx="9572691" cy="1000132"/>
        </p:xfrm>
        <a:graphic>
          <a:graphicData uri="http://schemas.openxmlformats.org/drawingml/2006/table">
            <a:tbl>
              <a:tblPr/>
              <a:tblGrid>
                <a:gridCol w="239852"/>
                <a:gridCol w="788088"/>
                <a:gridCol w="848050"/>
                <a:gridCol w="848050"/>
                <a:gridCol w="822352"/>
                <a:gridCol w="1027940"/>
                <a:gridCol w="299816"/>
                <a:gridCol w="548235"/>
                <a:gridCol w="608198"/>
                <a:gridCol w="462573"/>
                <a:gridCol w="430450"/>
                <a:gridCol w="488271"/>
                <a:gridCol w="1550477"/>
                <a:gridCol w="610339"/>
              </a:tblGrid>
              <a:tr h="174583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SNO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Division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Range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Section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Beat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Block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Comp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Class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Change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Area Ha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Latitude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Longitude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VSS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Sanctuary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</a:tr>
              <a:tr h="275183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72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866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NF - SF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Positive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1.32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17.94751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82.73920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75183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73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866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NF - SF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Positive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0.66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17.94675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82.73778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75183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74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866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NF - SF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Positive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0.74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17.94660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82.73634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7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8130" name="Picture 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2809860" y="2714620"/>
            <a:ext cx="990600" cy="1228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48131" name="Picture 3"/>
          <p:cNvPicPr>
            <a:picLocks noChangeAspect="1" noChangeArrowheads="1"/>
          </p:cNvPicPr>
          <p:nvPr/>
        </p:nvPicPr>
        <p:blipFill>
          <a:blip r:embed="rId3"/>
          <a:srcRect r="11764"/>
          <a:stretch>
            <a:fillRect/>
          </a:stretch>
        </p:blipFill>
        <p:spPr bwMode="auto">
          <a:xfrm>
            <a:off x="5453066" y="2714620"/>
            <a:ext cx="1000132" cy="11715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7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9154" name="Picture 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2238356" y="2214554"/>
            <a:ext cx="2019300" cy="19431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49155" name="Picture 3"/>
          <p:cNvPicPr>
            <a:picLocks noChangeAspect="1" noChangeArrowheads="1"/>
          </p:cNvPicPr>
          <p:nvPr/>
        </p:nvPicPr>
        <p:blipFill>
          <a:blip r:embed="rId3"/>
          <a:srcRect l="9912"/>
          <a:stretch>
            <a:fillRect/>
          </a:stretch>
        </p:blipFill>
        <p:spPr bwMode="auto">
          <a:xfrm>
            <a:off x="5881694" y="2214554"/>
            <a:ext cx="1947861" cy="18478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7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0178" name="Picture 2"/>
          <p:cNvPicPr>
            <a:picLocks noChangeAspect="1" noChangeArrowheads="1"/>
          </p:cNvPicPr>
          <p:nvPr/>
        </p:nvPicPr>
        <p:blipFill>
          <a:blip r:embed="rId2"/>
          <a:srcRect l="8929" b="12183"/>
          <a:stretch>
            <a:fillRect/>
          </a:stretch>
        </p:blipFill>
        <p:spPr bwMode="auto">
          <a:xfrm>
            <a:off x="2238356" y="1785926"/>
            <a:ext cx="2914648" cy="26432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50179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6096008" y="1643050"/>
            <a:ext cx="2924175" cy="27146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7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1202" name="Picture 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1309662" y="1785926"/>
            <a:ext cx="2695575" cy="29051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51203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024438" y="1785926"/>
            <a:ext cx="2762250" cy="2743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7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2226" name="Picture 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1381100" y="1571612"/>
            <a:ext cx="3352800" cy="34861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52227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381628" y="1500174"/>
            <a:ext cx="3133725" cy="34575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7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3250" name="Picture 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881034" y="1428736"/>
            <a:ext cx="3705225" cy="38576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53251" name="Picture 3"/>
          <p:cNvPicPr>
            <a:picLocks noChangeAspect="1" noChangeArrowheads="1"/>
          </p:cNvPicPr>
          <p:nvPr/>
        </p:nvPicPr>
        <p:blipFill>
          <a:blip r:embed="rId3"/>
          <a:srcRect l="5515" t="3589"/>
          <a:stretch>
            <a:fillRect/>
          </a:stretch>
        </p:blipFill>
        <p:spPr bwMode="auto">
          <a:xfrm>
            <a:off x="5453066" y="1428736"/>
            <a:ext cx="3671886" cy="383857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7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881034" y="1428736"/>
            <a:ext cx="3705225" cy="38576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5" name="Picture 3"/>
          <p:cNvPicPr>
            <a:picLocks noChangeAspect="1" noChangeArrowheads="1"/>
          </p:cNvPicPr>
          <p:nvPr/>
        </p:nvPicPr>
        <p:blipFill>
          <a:blip r:embed="rId3"/>
          <a:srcRect l="5515" t="3589"/>
          <a:stretch>
            <a:fillRect/>
          </a:stretch>
        </p:blipFill>
        <p:spPr bwMode="auto">
          <a:xfrm>
            <a:off x="5453066" y="1428736"/>
            <a:ext cx="3671886" cy="383857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7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4276" name="Picture 4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238092" y="1071546"/>
            <a:ext cx="4572000" cy="392654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54277" name="Picture 5"/>
          <p:cNvPicPr>
            <a:picLocks noChangeAspect="1" noChangeArrowheads="1"/>
          </p:cNvPicPr>
          <p:nvPr/>
        </p:nvPicPr>
        <p:blipFill>
          <a:blip r:embed="rId3"/>
          <a:srcRect l="4109" t="4601" b="7975"/>
          <a:stretch>
            <a:fillRect/>
          </a:stretch>
        </p:blipFill>
        <p:spPr bwMode="auto">
          <a:xfrm>
            <a:off x="4930443" y="1071546"/>
            <a:ext cx="4737433" cy="385765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7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4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238092" y="1071546"/>
            <a:ext cx="4572000" cy="392654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5" name="Picture 5"/>
          <p:cNvPicPr>
            <a:picLocks noChangeAspect="1" noChangeArrowheads="1"/>
          </p:cNvPicPr>
          <p:nvPr/>
        </p:nvPicPr>
        <p:blipFill>
          <a:blip r:embed="rId3"/>
          <a:srcRect l="4109" t="4601" b="7975"/>
          <a:stretch>
            <a:fillRect/>
          </a:stretch>
        </p:blipFill>
        <p:spPr bwMode="auto">
          <a:xfrm>
            <a:off x="4930443" y="1071546"/>
            <a:ext cx="4737433" cy="385765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7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4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238092" y="1071546"/>
            <a:ext cx="4572000" cy="392654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5" name="Picture 5"/>
          <p:cNvPicPr>
            <a:picLocks noChangeAspect="1" noChangeArrowheads="1"/>
          </p:cNvPicPr>
          <p:nvPr/>
        </p:nvPicPr>
        <p:blipFill>
          <a:blip r:embed="rId3"/>
          <a:srcRect l="4109" t="4601" b="7975"/>
          <a:stretch>
            <a:fillRect/>
          </a:stretch>
        </p:blipFill>
        <p:spPr bwMode="auto">
          <a:xfrm>
            <a:off x="4930443" y="1071546"/>
            <a:ext cx="4737433" cy="385765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380969" y="1785926"/>
            <a:ext cx="4500594" cy="25845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5" name="Picture 3"/>
          <p:cNvPicPr>
            <a:picLocks noChangeAspect="1" noChangeArrowheads="1"/>
          </p:cNvPicPr>
          <p:nvPr/>
        </p:nvPicPr>
        <p:blipFill>
          <a:blip r:embed="rId3"/>
          <a:srcRect l="14925"/>
          <a:stretch>
            <a:fillRect/>
          </a:stretch>
        </p:blipFill>
        <p:spPr bwMode="auto">
          <a:xfrm>
            <a:off x="5024438" y="1785926"/>
            <a:ext cx="4500594" cy="25354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6" name="Table 5"/>
          <p:cNvGraphicFramePr>
            <a:graphicFrameLocks noGrp="1"/>
          </p:cNvGraphicFramePr>
          <p:nvPr/>
        </p:nvGraphicFramePr>
        <p:xfrm>
          <a:off x="166654" y="4643446"/>
          <a:ext cx="9572691" cy="1000132"/>
        </p:xfrm>
        <a:graphic>
          <a:graphicData uri="http://schemas.openxmlformats.org/drawingml/2006/table">
            <a:tbl>
              <a:tblPr/>
              <a:tblGrid>
                <a:gridCol w="239852"/>
                <a:gridCol w="788088"/>
                <a:gridCol w="848050"/>
                <a:gridCol w="848050"/>
                <a:gridCol w="822352"/>
                <a:gridCol w="1027940"/>
                <a:gridCol w="299816"/>
                <a:gridCol w="548235"/>
                <a:gridCol w="608198"/>
                <a:gridCol w="462573"/>
                <a:gridCol w="430450"/>
                <a:gridCol w="488271"/>
                <a:gridCol w="1550477"/>
                <a:gridCol w="610339"/>
              </a:tblGrid>
              <a:tr h="174583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SNO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Division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Range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Section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Beat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Block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Comp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Class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Change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Area Ha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Latitude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Longitude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VSS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Sanctuary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</a:tr>
              <a:tr h="275183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72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866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NF - SF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Positive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1.32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17.94751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82.73920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75183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73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866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NF - SF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Positive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0.66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17.94675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82.73778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75183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74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866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NF - SF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Positive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0.74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17.94660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82.73634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7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4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238092" y="1071546"/>
            <a:ext cx="4572000" cy="392654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5" name="Picture 5"/>
          <p:cNvPicPr>
            <a:picLocks noChangeAspect="1" noChangeArrowheads="1"/>
          </p:cNvPicPr>
          <p:nvPr/>
        </p:nvPicPr>
        <p:blipFill>
          <a:blip r:embed="rId3"/>
          <a:srcRect l="4109" t="4601" b="7975"/>
          <a:stretch>
            <a:fillRect/>
          </a:stretch>
        </p:blipFill>
        <p:spPr bwMode="auto">
          <a:xfrm>
            <a:off x="4930443" y="1071546"/>
            <a:ext cx="4737433" cy="385765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7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4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238092" y="1071546"/>
            <a:ext cx="4572000" cy="392654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5" name="Picture 5"/>
          <p:cNvPicPr>
            <a:picLocks noChangeAspect="1" noChangeArrowheads="1"/>
          </p:cNvPicPr>
          <p:nvPr/>
        </p:nvPicPr>
        <p:blipFill>
          <a:blip r:embed="rId3"/>
          <a:srcRect l="4109" t="4601" b="7975"/>
          <a:stretch>
            <a:fillRect/>
          </a:stretch>
        </p:blipFill>
        <p:spPr bwMode="auto">
          <a:xfrm>
            <a:off x="4930443" y="1071546"/>
            <a:ext cx="4737433" cy="385765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7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5298" name="Picture 2"/>
          <p:cNvPicPr>
            <a:picLocks noChangeAspect="1" noChangeArrowheads="1"/>
          </p:cNvPicPr>
          <p:nvPr/>
        </p:nvPicPr>
        <p:blipFill>
          <a:blip r:embed="rId2"/>
          <a:srcRect b="3526"/>
          <a:stretch>
            <a:fillRect/>
          </a:stretch>
        </p:blipFill>
        <p:spPr bwMode="auto">
          <a:xfrm>
            <a:off x="238092" y="1142984"/>
            <a:ext cx="4357718" cy="386708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55299" name="Picture 3"/>
          <p:cNvPicPr>
            <a:picLocks noChangeAspect="1" noChangeArrowheads="1"/>
          </p:cNvPicPr>
          <p:nvPr/>
        </p:nvPicPr>
        <p:blipFill>
          <a:blip r:embed="rId3"/>
          <a:srcRect l="5319"/>
          <a:stretch>
            <a:fillRect/>
          </a:stretch>
        </p:blipFill>
        <p:spPr bwMode="auto">
          <a:xfrm>
            <a:off x="4667248" y="1142984"/>
            <a:ext cx="4714908" cy="38849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7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/>
          <p:cNvPicPr>
            <a:picLocks noChangeAspect="1" noChangeArrowheads="1"/>
          </p:cNvPicPr>
          <p:nvPr/>
        </p:nvPicPr>
        <p:blipFill>
          <a:blip r:embed="rId2"/>
          <a:srcRect b="3526"/>
          <a:stretch>
            <a:fillRect/>
          </a:stretch>
        </p:blipFill>
        <p:spPr bwMode="auto">
          <a:xfrm>
            <a:off x="238092" y="1142984"/>
            <a:ext cx="4357718" cy="386708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5" name="Picture 3"/>
          <p:cNvPicPr>
            <a:picLocks noChangeAspect="1" noChangeArrowheads="1"/>
          </p:cNvPicPr>
          <p:nvPr/>
        </p:nvPicPr>
        <p:blipFill>
          <a:blip r:embed="rId3"/>
          <a:srcRect l="5319"/>
          <a:stretch>
            <a:fillRect/>
          </a:stretch>
        </p:blipFill>
        <p:spPr bwMode="auto">
          <a:xfrm>
            <a:off x="4667248" y="1142984"/>
            <a:ext cx="4714908" cy="38849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7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/>
          <p:cNvPicPr>
            <a:picLocks noChangeAspect="1" noChangeArrowheads="1"/>
          </p:cNvPicPr>
          <p:nvPr/>
        </p:nvPicPr>
        <p:blipFill>
          <a:blip r:embed="rId2"/>
          <a:srcRect b="3526"/>
          <a:stretch>
            <a:fillRect/>
          </a:stretch>
        </p:blipFill>
        <p:spPr bwMode="auto">
          <a:xfrm>
            <a:off x="238092" y="1142984"/>
            <a:ext cx="4357718" cy="386708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5" name="Picture 3"/>
          <p:cNvPicPr>
            <a:picLocks noChangeAspect="1" noChangeArrowheads="1"/>
          </p:cNvPicPr>
          <p:nvPr/>
        </p:nvPicPr>
        <p:blipFill>
          <a:blip r:embed="rId3"/>
          <a:srcRect l="5319"/>
          <a:stretch>
            <a:fillRect/>
          </a:stretch>
        </p:blipFill>
        <p:spPr bwMode="auto">
          <a:xfrm>
            <a:off x="4667248" y="1142984"/>
            <a:ext cx="4714908" cy="38849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7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6322" name="Picture 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952472" y="1643050"/>
            <a:ext cx="3162300" cy="30765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56323" name="Picture 3"/>
          <p:cNvPicPr>
            <a:picLocks noChangeAspect="1" noChangeArrowheads="1"/>
          </p:cNvPicPr>
          <p:nvPr/>
        </p:nvPicPr>
        <p:blipFill>
          <a:blip r:embed="rId3"/>
          <a:srcRect l="4274" b="12143"/>
          <a:stretch>
            <a:fillRect/>
          </a:stretch>
        </p:blipFill>
        <p:spPr bwMode="auto">
          <a:xfrm>
            <a:off x="4738686" y="1643050"/>
            <a:ext cx="3200399" cy="292895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7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7346" name="Picture 2"/>
          <p:cNvPicPr>
            <a:picLocks noChangeAspect="1" noChangeArrowheads="1"/>
          </p:cNvPicPr>
          <p:nvPr/>
        </p:nvPicPr>
        <p:blipFill>
          <a:blip r:embed="rId2"/>
          <a:srcRect b="7142"/>
          <a:stretch>
            <a:fillRect/>
          </a:stretch>
        </p:blipFill>
        <p:spPr bwMode="auto">
          <a:xfrm>
            <a:off x="1238224" y="1714488"/>
            <a:ext cx="2895600" cy="278608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57347" name="Picture 3"/>
          <p:cNvPicPr>
            <a:picLocks noChangeAspect="1" noChangeArrowheads="1"/>
          </p:cNvPicPr>
          <p:nvPr/>
        </p:nvPicPr>
        <p:blipFill>
          <a:blip r:embed="rId3"/>
          <a:srcRect r="9291"/>
          <a:stretch>
            <a:fillRect/>
          </a:stretch>
        </p:blipFill>
        <p:spPr bwMode="auto">
          <a:xfrm>
            <a:off x="4881562" y="1643050"/>
            <a:ext cx="2928958" cy="28479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7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8370" name="Picture 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666720" y="1857364"/>
            <a:ext cx="3971925" cy="2590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58371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4881562" y="1857364"/>
            <a:ext cx="3771900" cy="2581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7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9394" name="Picture 2"/>
          <p:cNvPicPr>
            <a:picLocks noChangeAspect="1" noChangeArrowheads="1"/>
          </p:cNvPicPr>
          <p:nvPr/>
        </p:nvPicPr>
        <p:blipFill>
          <a:blip r:embed="rId2"/>
          <a:srcRect l="6198"/>
          <a:stretch>
            <a:fillRect/>
          </a:stretch>
        </p:blipFill>
        <p:spPr bwMode="auto">
          <a:xfrm>
            <a:off x="5810256" y="1214422"/>
            <a:ext cx="2965267" cy="4572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59395" name="Picture 3"/>
          <p:cNvPicPr>
            <a:picLocks noChangeAspect="1" noChangeArrowheads="1"/>
          </p:cNvPicPr>
          <p:nvPr/>
        </p:nvPicPr>
        <p:blipFill>
          <a:blip r:embed="rId3"/>
          <a:srcRect b="1536"/>
          <a:stretch>
            <a:fillRect/>
          </a:stretch>
        </p:blipFill>
        <p:spPr bwMode="auto">
          <a:xfrm>
            <a:off x="1523976" y="1214422"/>
            <a:ext cx="3125799" cy="4572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7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/>
          <p:cNvPicPr>
            <a:picLocks noChangeAspect="1" noChangeArrowheads="1"/>
          </p:cNvPicPr>
          <p:nvPr/>
        </p:nvPicPr>
        <p:blipFill>
          <a:blip r:embed="rId2"/>
          <a:srcRect l="6198"/>
          <a:stretch>
            <a:fillRect/>
          </a:stretch>
        </p:blipFill>
        <p:spPr bwMode="auto">
          <a:xfrm>
            <a:off x="5810256" y="1214422"/>
            <a:ext cx="2965267" cy="4572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5" name="Picture 3"/>
          <p:cNvPicPr>
            <a:picLocks noChangeAspect="1" noChangeArrowheads="1"/>
          </p:cNvPicPr>
          <p:nvPr/>
        </p:nvPicPr>
        <p:blipFill>
          <a:blip r:embed="rId3"/>
          <a:srcRect b="1536"/>
          <a:stretch>
            <a:fillRect/>
          </a:stretch>
        </p:blipFill>
        <p:spPr bwMode="auto">
          <a:xfrm>
            <a:off x="1523976" y="1214422"/>
            <a:ext cx="3125799" cy="4572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7650" name="Picture 2"/>
          <p:cNvPicPr>
            <a:picLocks noChangeAspect="1" noChangeArrowheads="1"/>
          </p:cNvPicPr>
          <p:nvPr/>
        </p:nvPicPr>
        <p:blipFill>
          <a:blip r:embed="rId2"/>
          <a:srcRect t="3282" r="4565"/>
          <a:stretch>
            <a:fillRect/>
          </a:stretch>
        </p:blipFill>
        <p:spPr bwMode="auto">
          <a:xfrm>
            <a:off x="666720" y="1857364"/>
            <a:ext cx="4224488" cy="292895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27651" name="Picture 3"/>
          <p:cNvPicPr>
            <a:picLocks noChangeAspect="1" noChangeArrowheads="1"/>
          </p:cNvPicPr>
          <p:nvPr/>
        </p:nvPicPr>
        <p:blipFill>
          <a:blip r:embed="rId3"/>
          <a:srcRect l="4511"/>
          <a:stretch>
            <a:fillRect/>
          </a:stretch>
        </p:blipFill>
        <p:spPr bwMode="auto">
          <a:xfrm>
            <a:off x="5167314" y="1857364"/>
            <a:ext cx="4286279" cy="291602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166654" y="5072074"/>
          <a:ext cx="9501253" cy="642942"/>
        </p:xfrm>
        <a:graphic>
          <a:graphicData uri="http://schemas.openxmlformats.org/drawingml/2006/table">
            <a:tbl>
              <a:tblPr/>
              <a:tblGrid>
                <a:gridCol w="238062"/>
                <a:gridCol w="782206"/>
                <a:gridCol w="841722"/>
                <a:gridCol w="841722"/>
                <a:gridCol w="816215"/>
                <a:gridCol w="1020269"/>
                <a:gridCol w="297579"/>
                <a:gridCol w="544144"/>
                <a:gridCol w="603659"/>
                <a:gridCol w="459121"/>
                <a:gridCol w="427237"/>
                <a:gridCol w="484627"/>
                <a:gridCol w="1538906"/>
                <a:gridCol w="605784"/>
              </a:tblGrid>
              <a:tr h="154834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SNO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Division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Range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Section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Beat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Block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Comp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Class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Change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Area Ha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Latitude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Longitude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VSS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Sanctuary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</a:tr>
              <a:tr h="244054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75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867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OF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0.61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17.94653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82.73151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Mutyalammatalli(RCPuram-2)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4054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76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867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OF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0.76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17.94712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82.72904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Mutyalammatalli(RCPuram-2)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7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/>
          <p:cNvPicPr>
            <a:picLocks noChangeAspect="1" noChangeArrowheads="1"/>
          </p:cNvPicPr>
          <p:nvPr/>
        </p:nvPicPr>
        <p:blipFill>
          <a:blip r:embed="rId2"/>
          <a:srcRect l="6198"/>
          <a:stretch>
            <a:fillRect/>
          </a:stretch>
        </p:blipFill>
        <p:spPr bwMode="auto">
          <a:xfrm>
            <a:off x="5810256" y="1214422"/>
            <a:ext cx="2965267" cy="4572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5" name="Picture 3"/>
          <p:cNvPicPr>
            <a:picLocks noChangeAspect="1" noChangeArrowheads="1"/>
          </p:cNvPicPr>
          <p:nvPr/>
        </p:nvPicPr>
        <p:blipFill>
          <a:blip r:embed="rId3"/>
          <a:srcRect b="1536"/>
          <a:stretch>
            <a:fillRect/>
          </a:stretch>
        </p:blipFill>
        <p:spPr bwMode="auto">
          <a:xfrm>
            <a:off x="1523976" y="1214422"/>
            <a:ext cx="3125799" cy="4572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7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/>
          <p:cNvPicPr>
            <a:picLocks noChangeAspect="1" noChangeArrowheads="1"/>
          </p:cNvPicPr>
          <p:nvPr/>
        </p:nvPicPr>
        <p:blipFill>
          <a:blip r:embed="rId2"/>
          <a:srcRect l="6198"/>
          <a:stretch>
            <a:fillRect/>
          </a:stretch>
        </p:blipFill>
        <p:spPr bwMode="auto">
          <a:xfrm>
            <a:off x="5810256" y="1214422"/>
            <a:ext cx="2965267" cy="4572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5" name="Picture 3"/>
          <p:cNvPicPr>
            <a:picLocks noChangeAspect="1" noChangeArrowheads="1"/>
          </p:cNvPicPr>
          <p:nvPr/>
        </p:nvPicPr>
        <p:blipFill>
          <a:blip r:embed="rId3"/>
          <a:srcRect b="1536"/>
          <a:stretch>
            <a:fillRect/>
          </a:stretch>
        </p:blipFill>
        <p:spPr bwMode="auto">
          <a:xfrm>
            <a:off x="1523976" y="1214422"/>
            <a:ext cx="3125799" cy="4572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7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0418" name="Picture 2"/>
          <p:cNvPicPr>
            <a:picLocks noChangeAspect="1" noChangeArrowheads="1"/>
          </p:cNvPicPr>
          <p:nvPr/>
        </p:nvPicPr>
        <p:blipFill>
          <a:blip r:embed="rId2"/>
          <a:srcRect l="6881" t="16423" r="3669"/>
          <a:stretch>
            <a:fillRect/>
          </a:stretch>
        </p:blipFill>
        <p:spPr bwMode="auto">
          <a:xfrm>
            <a:off x="380968" y="1285860"/>
            <a:ext cx="4572000" cy="357941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60419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024438" y="1285860"/>
            <a:ext cx="4572000" cy="37137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7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/>
          <p:cNvPicPr>
            <a:picLocks noChangeAspect="1" noChangeArrowheads="1"/>
          </p:cNvPicPr>
          <p:nvPr/>
        </p:nvPicPr>
        <p:blipFill>
          <a:blip r:embed="rId2"/>
          <a:srcRect l="6881" t="16423" r="3669"/>
          <a:stretch>
            <a:fillRect/>
          </a:stretch>
        </p:blipFill>
        <p:spPr bwMode="auto">
          <a:xfrm>
            <a:off x="380968" y="1285860"/>
            <a:ext cx="4572000" cy="357941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5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024438" y="1285860"/>
            <a:ext cx="4572000" cy="37137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7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1442" name="Picture 2"/>
          <p:cNvPicPr>
            <a:picLocks noChangeAspect="1" noChangeArrowheads="1"/>
          </p:cNvPicPr>
          <p:nvPr/>
        </p:nvPicPr>
        <p:blipFill>
          <a:blip r:embed="rId2"/>
          <a:srcRect t="6098"/>
          <a:stretch>
            <a:fillRect/>
          </a:stretch>
        </p:blipFill>
        <p:spPr bwMode="auto">
          <a:xfrm>
            <a:off x="1381100" y="1785926"/>
            <a:ext cx="2800350" cy="330041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61443" name="Picture 3"/>
          <p:cNvPicPr>
            <a:picLocks noChangeAspect="1" noChangeArrowheads="1"/>
          </p:cNvPicPr>
          <p:nvPr/>
        </p:nvPicPr>
        <p:blipFill>
          <a:blip r:embed="rId3"/>
          <a:srcRect b="4432"/>
          <a:stretch>
            <a:fillRect/>
          </a:stretch>
        </p:blipFill>
        <p:spPr bwMode="auto">
          <a:xfrm>
            <a:off x="5453066" y="1785926"/>
            <a:ext cx="2819400" cy="328614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7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2466" name="Picture 2"/>
          <p:cNvPicPr>
            <a:picLocks noChangeAspect="1" noChangeArrowheads="1"/>
          </p:cNvPicPr>
          <p:nvPr/>
        </p:nvPicPr>
        <p:blipFill>
          <a:blip r:embed="rId2"/>
          <a:srcRect l="6399" t="4420"/>
          <a:stretch>
            <a:fillRect/>
          </a:stretch>
        </p:blipFill>
        <p:spPr bwMode="auto">
          <a:xfrm>
            <a:off x="309530" y="1142984"/>
            <a:ext cx="4572000" cy="405520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62467" name="Picture 3"/>
          <p:cNvPicPr>
            <a:picLocks noChangeAspect="1" noChangeArrowheads="1"/>
          </p:cNvPicPr>
          <p:nvPr/>
        </p:nvPicPr>
        <p:blipFill>
          <a:blip r:embed="rId3"/>
          <a:srcRect r="3645" b="4191"/>
          <a:stretch>
            <a:fillRect/>
          </a:stretch>
        </p:blipFill>
        <p:spPr bwMode="auto">
          <a:xfrm>
            <a:off x="5024438" y="1214422"/>
            <a:ext cx="4572000" cy="39541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7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/>
          <p:cNvPicPr>
            <a:picLocks noChangeAspect="1" noChangeArrowheads="1"/>
          </p:cNvPicPr>
          <p:nvPr/>
        </p:nvPicPr>
        <p:blipFill>
          <a:blip r:embed="rId2"/>
          <a:srcRect l="6399" t="4420"/>
          <a:stretch>
            <a:fillRect/>
          </a:stretch>
        </p:blipFill>
        <p:spPr bwMode="auto">
          <a:xfrm>
            <a:off x="309530" y="1142984"/>
            <a:ext cx="4572000" cy="405520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5" name="Picture 3"/>
          <p:cNvPicPr>
            <a:picLocks noChangeAspect="1" noChangeArrowheads="1"/>
          </p:cNvPicPr>
          <p:nvPr/>
        </p:nvPicPr>
        <p:blipFill>
          <a:blip r:embed="rId3"/>
          <a:srcRect r="3645" b="4191"/>
          <a:stretch>
            <a:fillRect/>
          </a:stretch>
        </p:blipFill>
        <p:spPr bwMode="auto">
          <a:xfrm>
            <a:off x="5024438" y="1214422"/>
            <a:ext cx="4572000" cy="39541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7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/>
          <p:cNvPicPr>
            <a:picLocks noChangeAspect="1" noChangeArrowheads="1"/>
          </p:cNvPicPr>
          <p:nvPr/>
        </p:nvPicPr>
        <p:blipFill>
          <a:blip r:embed="rId2"/>
          <a:srcRect l="6399" t="4420"/>
          <a:stretch>
            <a:fillRect/>
          </a:stretch>
        </p:blipFill>
        <p:spPr bwMode="auto">
          <a:xfrm>
            <a:off x="309530" y="1142984"/>
            <a:ext cx="4572000" cy="405520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5" name="Picture 3"/>
          <p:cNvPicPr>
            <a:picLocks noChangeAspect="1" noChangeArrowheads="1"/>
          </p:cNvPicPr>
          <p:nvPr/>
        </p:nvPicPr>
        <p:blipFill>
          <a:blip r:embed="rId3"/>
          <a:srcRect r="3645" b="4191"/>
          <a:stretch>
            <a:fillRect/>
          </a:stretch>
        </p:blipFill>
        <p:spPr bwMode="auto">
          <a:xfrm>
            <a:off x="5024438" y="1214422"/>
            <a:ext cx="4572000" cy="39541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7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/>
          <p:cNvPicPr>
            <a:picLocks noChangeAspect="1" noChangeArrowheads="1"/>
          </p:cNvPicPr>
          <p:nvPr/>
        </p:nvPicPr>
        <p:blipFill>
          <a:blip r:embed="rId2"/>
          <a:srcRect l="6399" t="4420"/>
          <a:stretch>
            <a:fillRect/>
          </a:stretch>
        </p:blipFill>
        <p:spPr bwMode="auto">
          <a:xfrm>
            <a:off x="309530" y="1142984"/>
            <a:ext cx="4572000" cy="405520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5" name="Picture 3"/>
          <p:cNvPicPr>
            <a:picLocks noChangeAspect="1" noChangeArrowheads="1"/>
          </p:cNvPicPr>
          <p:nvPr/>
        </p:nvPicPr>
        <p:blipFill>
          <a:blip r:embed="rId3"/>
          <a:srcRect r="3645" b="4191"/>
          <a:stretch>
            <a:fillRect/>
          </a:stretch>
        </p:blipFill>
        <p:spPr bwMode="auto">
          <a:xfrm>
            <a:off x="5024438" y="1214422"/>
            <a:ext cx="4572000" cy="39541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7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/>
          <p:cNvPicPr>
            <a:picLocks noChangeAspect="1" noChangeArrowheads="1"/>
          </p:cNvPicPr>
          <p:nvPr/>
        </p:nvPicPr>
        <p:blipFill>
          <a:blip r:embed="rId2"/>
          <a:srcRect l="6399" t="4420"/>
          <a:stretch>
            <a:fillRect/>
          </a:stretch>
        </p:blipFill>
        <p:spPr bwMode="auto">
          <a:xfrm>
            <a:off x="309530" y="1142984"/>
            <a:ext cx="4572000" cy="405520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5" name="Picture 3"/>
          <p:cNvPicPr>
            <a:picLocks noChangeAspect="1" noChangeArrowheads="1"/>
          </p:cNvPicPr>
          <p:nvPr/>
        </p:nvPicPr>
        <p:blipFill>
          <a:blip r:embed="rId3"/>
          <a:srcRect r="3645" b="4191"/>
          <a:stretch>
            <a:fillRect/>
          </a:stretch>
        </p:blipFill>
        <p:spPr bwMode="auto">
          <a:xfrm>
            <a:off x="5024438" y="1214422"/>
            <a:ext cx="4572000" cy="39541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/>
          <p:cNvPicPr>
            <a:picLocks noChangeAspect="1" noChangeArrowheads="1"/>
          </p:cNvPicPr>
          <p:nvPr/>
        </p:nvPicPr>
        <p:blipFill>
          <a:blip r:embed="rId2"/>
          <a:srcRect t="3282" r="4565"/>
          <a:stretch>
            <a:fillRect/>
          </a:stretch>
        </p:blipFill>
        <p:spPr bwMode="auto">
          <a:xfrm>
            <a:off x="666720" y="1857364"/>
            <a:ext cx="4224488" cy="292895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5" name="Picture 3"/>
          <p:cNvPicPr>
            <a:picLocks noChangeAspect="1" noChangeArrowheads="1"/>
          </p:cNvPicPr>
          <p:nvPr/>
        </p:nvPicPr>
        <p:blipFill>
          <a:blip r:embed="rId3"/>
          <a:srcRect l="4511"/>
          <a:stretch>
            <a:fillRect/>
          </a:stretch>
        </p:blipFill>
        <p:spPr bwMode="auto">
          <a:xfrm>
            <a:off x="5167314" y="1857364"/>
            <a:ext cx="4286279" cy="291602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6" name="Table 5"/>
          <p:cNvGraphicFramePr>
            <a:graphicFrameLocks noGrp="1"/>
          </p:cNvGraphicFramePr>
          <p:nvPr/>
        </p:nvGraphicFramePr>
        <p:xfrm>
          <a:off x="166654" y="5072074"/>
          <a:ext cx="9501253" cy="642942"/>
        </p:xfrm>
        <a:graphic>
          <a:graphicData uri="http://schemas.openxmlformats.org/drawingml/2006/table">
            <a:tbl>
              <a:tblPr/>
              <a:tblGrid>
                <a:gridCol w="238062"/>
                <a:gridCol w="782206"/>
                <a:gridCol w="841722"/>
                <a:gridCol w="841722"/>
                <a:gridCol w="816215"/>
                <a:gridCol w="1020269"/>
                <a:gridCol w="297579"/>
                <a:gridCol w="544144"/>
                <a:gridCol w="603659"/>
                <a:gridCol w="459121"/>
                <a:gridCol w="427237"/>
                <a:gridCol w="484627"/>
                <a:gridCol w="1538906"/>
                <a:gridCol w="605784"/>
              </a:tblGrid>
              <a:tr h="154834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SNO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Division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Range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Section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Beat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Block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Comp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Class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Change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Area Ha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Latitude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Longitude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VSS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Sanctuary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</a:tr>
              <a:tr h="244054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75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867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OF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0.61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17.94653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82.73151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Mutyalammatalli(RCPuram-2)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4054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76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867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OF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0.76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17.94712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82.72904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Mutyalammatalli(RCPuram-2)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7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3490" name="Picture 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881034" y="1285860"/>
            <a:ext cx="3600450" cy="3895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63491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167314" y="1214422"/>
            <a:ext cx="3552825" cy="3895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7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881034" y="1285860"/>
            <a:ext cx="3600450" cy="3895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5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167314" y="1214422"/>
            <a:ext cx="3552825" cy="3895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7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4514" name="Picture 2"/>
          <p:cNvPicPr>
            <a:picLocks noChangeAspect="1" noChangeArrowheads="1"/>
          </p:cNvPicPr>
          <p:nvPr/>
        </p:nvPicPr>
        <p:blipFill>
          <a:blip r:embed="rId2"/>
          <a:srcRect l="7979" t="3080"/>
          <a:stretch>
            <a:fillRect/>
          </a:stretch>
        </p:blipFill>
        <p:spPr bwMode="auto">
          <a:xfrm>
            <a:off x="881034" y="1285861"/>
            <a:ext cx="3613369" cy="328614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64515" name="Picture 3"/>
          <p:cNvPicPr>
            <a:picLocks noChangeAspect="1" noChangeArrowheads="1"/>
          </p:cNvPicPr>
          <p:nvPr/>
        </p:nvPicPr>
        <p:blipFill>
          <a:blip r:embed="rId3"/>
          <a:srcRect b="3726"/>
          <a:stretch>
            <a:fillRect/>
          </a:stretch>
        </p:blipFill>
        <p:spPr bwMode="auto">
          <a:xfrm>
            <a:off x="5667380" y="1357298"/>
            <a:ext cx="3491220" cy="32147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7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5538" name="Picture 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738158" y="928670"/>
            <a:ext cx="4009598" cy="4572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65539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4953000" y="928671"/>
            <a:ext cx="4166201" cy="4572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7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738158" y="928670"/>
            <a:ext cx="4009598" cy="4572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5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4953000" y="928671"/>
            <a:ext cx="4166201" cy="4572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7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738158" y="928670"/>
            <a:ext cx="4009598" cy="4572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5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4953000" y="928671"/>
            <a:ext cx="4166201" cy="4572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7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738158" y="928670"/>
            <a:ext cx="4009598" cy="4572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5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4953000" y="928671"/>
            <a:ext cx="4166201" cy="4572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7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738158" y="928670"/>
            <a:ext cx="4009598" cy="4572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5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4953000" y="928671"/>
            <a:ext cx="4166201" cy="4572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7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738158" y="928670"/>
            <a:ext cx="4009598" cy="4572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5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4953000" y="928671"/>
            <a:ext cx="4166201" cy="4572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7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738158" y="928670"/>
            <a:ext cx="4009598" cy="4572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5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4953000" y="928671"/>
            <a:ext cx="4166201" cy="4572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8674" name="Picture 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809596" y="1928802"/>
            <a:ext cx="3648075" cy="2457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28675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238752" y="1928802"/>
            <a:ext cx="3590925" cy="25241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166654" y="4714884"/>
          <a:ext cx="9572691" cy="571504"/>
        </p:xfrm>
        <a:graphic>
          <a:graphicData uri="http://schemas.openxmlformats.org/drawingml/2006/table">
            <a:tbl>
              <a:tblPr/>
              <a:tblGrid>
                <a:gridCol w="239852"/>
                <a:gridCol w="788088"/>
                <a:gridCol w="848050"/>
                <a:gridCol w="848050"/>
                <a:gridCol w="822352"/>
                <a:gridCol w="1027940"/>
                <a:gridCol w="299816"/>
                <a:gridCol w="548235"/>
                <a:gridCol w="608198"/>
                <a:gridCol w="462573"/>
                <a:gridCol w="430450"/>
                <a:gridCol w="488271"/>
                <a:gridCol w="1550477"/>
                <a:gridCol w="610339"/>
              </a:tblGrid>
              <a:tr h="137630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SNO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Division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Range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Section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Beat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Block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Comp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Class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Change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Area Ha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Latitude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Longitude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VSS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Sanctuary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</a:tr>
              <a:tr h="216937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77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867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NF - SF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Positive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0.82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17.96426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82.73207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16937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78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867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MDF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0.34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17.96388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82.73100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7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738158" y="928670"/>
            <a:ext cx="4009598" cy="4572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5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4953000" y="928671"/>
            <a:ext cx="4166201" cy="4572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7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738158" y="928670"/>
            <a:ext cx="4009598" cy="4572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5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4953000" y="928671"/>
            <a:ext cx="4166201" cy="4572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7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6562" name="Picture 2"/>
          <p:cNvPicPr>
            <a:picLocks noChangeAspect="1" noChangeArrowheads="1"/>
          </p:cNvPicPr>
          <p:nvPr/>
        </p:nvPicPr>
        <p:blipFill>
          <a:blip r:embed="rId2"/>
          <a:srcRect r="4660" b="4545"/>
          <a:stretch>
            <a:fillRect/>
          </a:stretch>
        </p:blipFill>
        <p:spPr bwMode="auto">
          <a:xfrm>
            <a:off x="809596" y="1857364"/>
            <a:ext cx="3214710" cy="250033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66563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167314" y="1857364"/>
            <a:ext cx="3152775" cy="24765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7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7586" name="Picture 2"/>
          <p:cNvPicPr>
            <a:picLocks noChangeAspect="1" noChangeArrowheads="1"/>
          </p:cNvPicPr>
          <p:nvPr/>
        </p:nvPicPr>
        <p:blipFill>
          <a:blip r:embed="rId2"/>
          <a:srcRect t="3797"/>
          <a:stretch>
            <a:fillRect/>
          </a:stretch>
        </p:blipFill>
        <p:spPr bwMode="auto">
          <a:xfrm>
            <a:off x="952472" y="1643050"/>
            <a:ext cx="3390900" cy="36194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67587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095876" y="1643050"/>
            <a:ext cx="3419475" cy="36861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7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8610" name="Picture 2"/>
          <p:cNvPicPr>
            <a:picLocks noChangeAspect="1" noChangeArrowheads="1"/>
          </p:cNvPicPr>
          <p:nvPr/>
        </p:nvPicPr>
        <p:blipFill>
          <a:blip r:embed="rId2"/>
          <a:srcRect b="7335"/>
          <a:stretch>
            <a:fillRect/>
          </a:stretch>
        </p:blipFill>
        <p:spPr bwMode="auto">
          <a:xfrm>
            <a:off x="1238224" y="2071678"/>
            <a:ext cx="2505075" cy="228601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68611" name="Picture 3"/>
          <p:cNvPicPr>
            <a:picLocks noChangeAspect="1" noChangeArrowheads="1"/>
          </p:cNvPicPr>
          <p:nvPr/>
        </p:nvPicPr>
        <p:blipFill>
          <a:blip r:embed="rId3"/>
          <a:srcRect l="5396"/>
          <a:stretch>
            <a:fillRect/>
          </a:stretch>
        </p:blipFill>
        <p:spPr bwMode="auto">
          <a:xfrm>
            <a:off x="4667248" y="2000240"/>
            <a:ext cx="2505074" cy="22955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7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9634" name="Picture 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1738290" y="1785926"/>
            <a:ext cx="2495550" cy="25241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69635" name="Picture 3"/>
          <p:cNvPicPr>
            <a:picLocks noChangeAspect="1" noChangeArrowheads="1"/>
          </p:cNvPicPr>
          <p:nvPr/>
        </p:nvPicPr>
        <p:blipFill>
          <a:blip r:embed="rId3"/>
          <a:srcRect l="8242"/>
          <a:stretch>
            <a:fillRect/>
          </a:stretch>
        </p:blipFill>
        <p:spPr bwMode="auto">
          <a:xfrm>
            <a:off x="6096008" y="1785926"/>
            <a:ext cx="2386011" cy="25241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7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0658" name="Picture 2"/>
          <p:cNvPicPr>
            <a:picLocks noChangeAspect="1" noChangeArrowheads="1"/>
          </p:cNvPicPr>
          <p:nvPr/>
        </p:nvPicPr>
        <p:blipFill>
          <a:blip r:embed="rId2"/>
          <a:srcRect t="4808" r="6896" b="2243"/>
          <a:stretch>
            <a:fillRect/>
          </a:stretch>
        </p:blipFill>
        <p:spPr bwMode="auto">
          <a:xfrm>
            <a:off x="738158" y="1285860"/>
            <a:ext cx="3857652" cy="414340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70659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4953000" y="1285860"/>
            <a:ext cx="3762375" cy="41529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7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1682" name="Picture 2"/>
          <p:cNvPicPr>
            <a:picLocks noChangeAspect="1" noChangeArrowheads="1"/>
          </p:cNvPicPr>
          <p:nvPr/>
        </p:nvPicPr>
        <p:blipFill>
          <a:blip r:embed="rId2"/>
          <a:srcRect t="5051"/>
          <a:stretch>
            <a:fillRect/>
          </a:stretch>
        </p:blipFill>
        <p:spPr bwMode="auto">
          <a:xfrm>
            <a:off x="1523976" y="1714488"/>
            <a:ext cx="2152650" cy="268604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71683" name="Picture 3"/>
          <p:cNvPicPr>
            <a:picLocks noChangeAspect="1" noChangeArrowheads="1"/>
          </p:cNvPicPr>
          <p:nvPr/>
        </p:nvPicPr>
        <p:blipFill>
          <a:blip r:embed="rId3"/>
          <a:srcRect r="12264" b="2730"/>
          <a:stretch>
            <a:fillRect/>
          </a:stretch>
        </p:blipFill>
        <p:spPr bwMode="auto">
          <a:xfrm>
            <a:off x="5453066" y="1714488"/>
            <a:ext cx="2214578" cy="27146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7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2706" name="Picture 2"/>
          <p:cNvPicPr>
            <a:picLocks noChangeAspect="1" noChangeArrowheads="1"/>
          </p:cNvPicPr>
          <p:nvPr/>
        </p:nvPicPr>
        <p:blipFill>
          <a:blip r:embed="rId2"/>
          <a:srcRect l="4286" t="7595" b="6961"/>
          <a:stretch>
            <a:fillRect/>
          </a:stretch>
        </p:blipFill>
        <p:spPr bwMode="auto">
          <a:xfrm>
            <a:off x="1309662" y="1643050"/>
            <a:ext cx="3190874" cy="32147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72707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095876" y="1643050"/>
            <a:ext cx="3190875" cy="3209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7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Picture 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1595414" y="1857364"/>
            <a:ext cx="2314575" cy="2762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1027" name="Picture 3"/>
          <p:cNvPicPr>
            <a:picLocks noChangeAspect="1" noChangeArrowheads="1"/>
          </p:cNvPicPr>
          <p:nvPr/>
        </p:nvPicPr>
        <p:blipFill>
          <a:blip r:embed="rId3"/>
          <a:srcRect b="8653"/>
          <a:stretch>
            <a:fillRect/>
          </a:stretch>
        </p:blipFill>
        <p:spPr bwMode="auto">
          <a:xfrm>
            <a:off x="4953000" y="1857364"/>
            <a:ext cx="2333625" cy="27146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809596" y="1928802"/>
            <a:ext cx="3648075" cy="2457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5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238752" y="1928802"/>
            <a:ext cx="3590925" cy="25241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6" name="Table 5"/>
          <p:cNvGraphicFramePr>
            <a:graphicFrameLocks noGrp="1"/>
          </p:cNvGraphicFramePr>
          <p:nvPr/>
        </p:nvGraphicFramePr>
        <p:xfrm>
          <a:off x="166654" y="4714884"/>
          <a:ext cx="9572691" cy="571504"/>
        </p:xfrm>
        <a:graphic>
          <a:graphicData uri="http://schemas.openxmlformats.org/drawingml/2006/table">
            <a:tbl>
              <a:tblPr/>
              <a:tblGrid>
                <a:gridCol w="239852"/>
                <a:gridCol w="788088"/>
                <a:gridCol w="848050"/>
                <a:gridCol w="848050"/>
                <a:gridCol w="822352"/>
                <a:gridCol w="1027940"/>
                <a:gridCol w="299816"/>
                <a:gridCol w="548235"/>
                <a:gridCol w="608198"/>
                <a:gridCol w="462573"/>
                <a:gridCol w="430450"/>
                <a:gridCol w="488271"/>
                <a:gridCol w="1550477"/>
                <a:gridCol w="610339"/>
              </a:tblGrid>
              <a:tr h="137630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SNO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Division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Range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Section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Beat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Block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Comp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Class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Change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Area Ha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Latitude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Longitude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VSS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Sanctuary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</a:tr>
              <a:tr h="216937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77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867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NF - SF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Positive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0.82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17.96426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82.73207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16937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78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867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MDF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0.34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17.96388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82.73100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7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0" name="Picture 2"/>
          <p:cNvPicPr>
            <a:picLocks noChangeAspect="1" noChangeArrowheads="1"/>
          </p:cNvPicPr>
          <p:nvPr/>
        </p:nvPicPr>
        <p:blipFill>
          <a:blip r:embed="rId2"/>
          <a:srcRect l="1359" b="7894"/>
          <a:stretch>
            <a:fillRect/>
          </a:stretch>
        </p:blipFill>
        <p:spPr bwMode="auto">
          <a:xfrm>
            <a:off x="452406" y="2000241"/>
            <a:ext cx="3657600" cy="141065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2051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095876" y="2000240"/>
            <a:ext cx="3657600" cy="13749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7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74" name="Picture 2"/>
          <p:cNvPicPr>
            <a:picLocks noChangeAspect="1" noChangeArrowheads="1"/>
          </p:cNvPicPr>
          <p:nvPr/>
        </p:nvPicPr>
        <p:blipFill>
          <a:blip r:embed="rId2"/>
          <a:srcRect t="1803" r="2567" b="2644"/>
          <a:stretch>
            <a:fillRect/>
          </a:stretch>
        </p:blipFill>
        <p:spPr bwMode="auto">
          <a:xfrm>
            <a:off x="595282" y="1571612"/>
            <a:ext cx="3657600" cy="225410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3075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310190" y="1500174"/>
            <a:ext cx="3657600" cy="229027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7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099" name="Picture 3"/>
          <p:cNvPicPr>
            <a:picLocks noChangeAspect="1" noChangeArrowheads="1"/>
          </p:cNvPicPr>
          <p:nvPr/>
        </p:nvPicPr>
        <p:blipFill>
          <a:blip r:embed="rId2"/>
          <a:srcRect t="1685" b="7303"/>
          <a:stretch>
            <a:fillRect/>
          </a:stretch>
        </p:blipFill>
        <p:spPr bwMode="auto">
          <a:xfrm>
            <a:off x="1095348" y="1142984"/>
            <a:ext cx="3638550" cy="385765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4100" name="Picture 4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453066" y="1142984"/>
            <a:ext cx="3762375" cy="38195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7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/>
          <p:cNvPicPr>
            <a:picLocks noChangeAspect="1" noChangeArrowheads="1"/>
          </p:cNvPicPr>
          <p:nvPr/>
        </p:nvPicPr>
        <p:blipFill>
          <a:blip r:embed="rId2"/>
          <a:srcRect t="1685" b="7303"/>
          <a:stretch>
            <a:fillRect/>
          </a:stretch>
        </p:blipFill>
        <p:spPr bwMode="auto">
          <a:xfrm>
            <a:off x="1095348" y="1142984"/>
            <a:ext cx="3638550" cy="385765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5" name="Picture 4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453066" y="1142984"/>
            <a:ext cx="3762375" cy="38195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7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122" name="Picture 2"/>
          <p:cNvPicPr>
            <a:picLocks noChangeAspect="1" noChangeArrowheads="1"/>
          </p:cNvPicPr>
          <p:nvPr/>
        </p:nvPicPr>
        <p:blipFill>
          <a:blip r:embed="rId2"/>
          <a:srcRect t="1728" r="5511"/>
          <a:stretch>
            <a:fillRect/>
          </a:stretch>
        </p:blipFill>
        <p:spPr bwMode="auto">
          <a:xfrm>
            <a:off x="881034" y="1285860"/>
            <a:ext cx="3429024" cy="40624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5123" name="Picture 3"/>
          <p:cNvPicPr>
            <a:picLocks noChangeAspect="1" noChangeArrowheads="1"/>
          </p:cNvPicPr>
          <p:nvPr/>
        </p:nvPicPr>
        <p:blipFill>
          <a:blip r:embed="rId3"/>
          <a:srcRect b="5628"/>
          <a:stretch>
            <a:fillRect/>
          </a:stretch>
        </p:blipFill>
        <p:spPr bwMode="auto">
          <a:xfrm>
            <a:off x="5310190" y="1285860"/>
            <a:ext cx="3476625" cy="407196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7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146" name="Picture 2"/>
          <p:cNvPicPr>
            <a:picLocks noChangeAspect="1" noChangeArrowheads="1"/>
          </p:cNvPicPr>
          <p:nvPr/>
        </p:nvPicPr>
        <p:blipFill>
          <a:blip r:embed="rId2"/>
          <a:srcRect t="3049"/>
          <a:stretch>
            <a:fillRect/>
          </a:stretch>
        </p:blipFill>
        <p:spPr bwMode="auto">
          <a:xfrm>
            <a:off x="309530" y="1071546"/>
            <a:ext cx="4704119" cy="358444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6147" name="Picture 3"/>
          <p:cNvPicPr>
            <a:picLocks noChangeAspect="1" noChangeArrowheads="1"/>
          </p:cNvPicPr>
          <p:nvPr/>
        </p:nvPicPr>
        <p:blipFill>
          <a:blip r:embed="rId3"/>
          <a:srcRect l="2355"/>
          <a:stretch>
            <a:fillRect/>
          </a:stretch>
        </p:blipFill>
        <p:spPr bwMode="auto">
          <a:xfrm>
            <a:off x="5167314" y="1071546"/>
            <a:ext cx="4572000" cy="3579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7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/>
          <p:cNvPicPr>
            <a:picLocks noChangeAspect="1" noChangeArrowheads="1"/>
          </p:cNvPicPr>
          <p:nvPr/>
        </p:nvPicPr>
        <p:blipFill>
          <a:blip r:embed="rId2"/>
          <a:srcRect t="3049"/>
          <a:stretch>
            <a:fillRect/>
          </a:stretch>
        </p:blipFill>
        <p:spPr bwMode="auto">
          <a:xfrm>
            <a:off x="309530" y="1071546"/>
            <a:ext cx="4704119" cy="358444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5" name="Picture 3"/>
          <p:cNvPicPr>
            <a:picLocks noChangeAspect="1" noChangeArrowheads="1"/>
          </p:cNvPicPr>
          <p:nvPr/>
        </p:nvPicPr>
        <p:blipFill>
          <a:blip r:embed="rId3"/>
          <a:srcRect l="2355"/>
          <a:stretch>
            <a:fillRect/>
          </a:stretch>
        </p:blipFill>
        <p:spPr bwMode="auto">
          <a:xfrm>
            <a:off x="5167314" y="1071546"/>
            <a:ext cx="4572000" cy="3579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7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/>
          <p:cNvPicPr>
            <a:picLocks noChangeAspect="1" noChangeArrowheads="1"/>
          </p:cNvPicPr>
          <p:nvPr/>
        </p:nvPicPr>
        <p:blipFill>
          <a:blip r:embed="rId2"/>
          <a:srcRect t="3049"/>
          <a:stretch>
            <a:fillRect/>
          </a:stretch>
        </p:blipFill>
        <p:spPr bwMode="auto">
          <a:xfrm>
            <a:off x="309530" y="1071546"/>
            <a:ext cx="4704119" cy="358444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5" name="Picture 3"/>
          <p:cNvPicPr>
            <a:picLocks noChangeAspect="1" noChangeArrowheads="1"/>
          </p:cNvPicPr>
          <p:nvPr/>
        </p:nvPicPr>
        <p:blipFill>
          <a:blip r:embed="rId3"/>
          <a:srcRect l="2355"/>
          <a:stretch>
            <a:fillRect/>
          </a:stretch>
        </p:blipFill>
        <p:spPr bwMode="auto">
          <a:xfrm>
            <a:off x="5167314" y="1071546"/>
            <a:ext cx="4572000" cy="3579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7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170" name="Picture 2"/>
          <p:cNvPicPr>
            <a:picLocks noChangeAspect="1" noChangeArrowheads="1"/>
          </p:cNvPicPr>
          <p:nvPr/>
        </p:nvPicPr>
        <p:blipFill>
          <a:blip r:embed="rId2"/>
          <a:srcRect t="5300" r="2777" b="1943"/>
          <a:stretch>
            <a:fillRect/>
          </a:stretch>
        </p:blipFill>
        <p:spPr bwMode="auto">
          <a:xfrm>
            <a:off x="1309662" y="1785926"/>
            <a:ext cx="3500462" cy="250033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7171" name="Picture 3"/>
          <p:cNvPicPr>
            <a:picLocks noChangeAspect="1" noChangeArrowheads="1"/>
          </p:cNvPicPr>
          <p:nvPr/>
        </p:nvPicPr>
        <p:blipFill>
          <a:blip r:embed="rId3"/>
          <a:srcRect l="3927"/>
          <a:stretch>
            <a:fillRect/>
          </a:stretch>
        </p:blipFill>
        <p:spPr bwMode="auto">
          <a:xfrm>
            <a:off x="5524504" y="1785926"/>
            <a:ext cx="3495674" cy="2447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7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194" name="Picture 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2809860" y="1357298"/>
            <a:ext cx="1447800" cy="4352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8195" name="Picture 3"/>
          <p:cNvPicPr>
            <a:picLocks noChangeAspect="1" noChangeArrowheads="1"/>
          </p:cNvPicPr>
          <p:nvPr/>
        </p:nvPicPr>
        <p:blipFill>
          <a:blip r:embed="rId3"/>
          <a:srcRect t="4546" b="3030"/>
          <a:stretch>
            <a:fillRect/>
          </a:stretch>
        </p:blipFill>
        <p:spPr bwMode="auto">
          <a:xfrm>
            <a:off x="5810256" y="1357298"/>
            <a:ext cx="1552575" cy="435771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9698" name="Picture 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881034" y="1643050"/>
            <a:ext cx="3562350" cy="29241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29699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381628" y="1643050"/>
            <a:ext cx="3200400" cy="29813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166654" y="5000636"/>
          <a:ext cx="9501255" cy="428628"/>
        </p:xfrm>
        <a:graphic>
          <a:graphicData uri="http://schemas.openxmlformats.org/drawingml/2006/table">
            <a:tbl>
              <a:tblPr/>
              <a:tblGrid>
                <a:gridCol w="238062"/>
                <a:gridCol w="782206"/>
                <a:gridCol w="841722"/>
                <a:gridCol w="841722"/>
                <a:gridCol w="816215"/>
                <a:gridCol w="1020269"/>
                <a:gridCol w="297579"/>
                <a:gridCol w="544144"/>
                <a:gridCol w="603660"/>
                <a:gridCol w="459121"/>
                <a:gridCol w="427237"/>
                <a:gridCol w="484628"/>
                <a:gridCol w="1538905"/>
                <a:gridCol w="605785"/>
              </a:tblGrid>
              <a:tr h="166378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SNO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Division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Range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Section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Beat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Block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Comp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Class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Change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Area Ha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Latitude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Longitude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VSS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Sanctuary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</a:tr>
              <a:tr h="262250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79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868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OF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0.22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17.97209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82.71503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Modakondamma(Ontipaka)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7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218" name="Picture 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309530" y="1214422"/>
            <a:ext cx="4572000" cy="403057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9219" name="Picture 3"/>
          <p:cNvPicPr>
            <a:picLocks noChangeAspect="1" noChangeArrowheads="1"/>
          </p:cNvPicPr>
          <p:nvPr/>
        </p:nvPicPr>
        <p:blipFill>
          <a:blip r:embed="rId3"/>
          <a:srcRect l="3192" t="2427" r="2127"/>
          <a:stretch>
            <a:fillRect/>
          </a:stretch>
        </p:blipFill>
        <p:spPr bwMode="auto">
          <a:xfrm>
            <a:off x="5024438" y="1214422"/>
            <a:ext cx="4572000" cy="413018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7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42" name="Picture 2"/>
          <p:cNvPicPr>
            <a:picLocks noChangeAspect="1" noChangeArrowheads="1"/>
          </p:cNvPicPr>
          <p:nvPr/>
        </p:nvPicPr>
        <p:blipFill>
          <a:blip r:embed="rId2"/>
          <a:srcRect l="5137" r="15239"/>
          <a:stretch>
            <a:fillRect/>
          </a:stretch>
        </p:blipFill>
        <p:spPr bwMode="auto">
          <a:xfrm>
            <a:off x="1738290" y="1857364"/>
            <a:ext cx="2214578" cy="26479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10243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238752" y="1857364"/>
            <a:ext cx="2124075" cy="25527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7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267" name="Picture 3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1381100" y="1428736"/>
            <a:ext cx="1866900" cy="30099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11268" name="Picture 4"/>
          <p:cNvPicPr>
            <a:picLocks noChangeAspect="1" noChangeArrowheads="1"/>
          </p:cNvPicPr>
          <p:nvPr/>
        </p:nvPicPr>
        <p:blipFill>
          <a:blip r:embed="rId3"/>
          <a:srcRect r="8980"/>
          <a:stretch>
            <a:fillRect/>
          </a:stretch>
        </p:blipFill>
        <p:spPr bwMode="auto">
          <a:xfrm>
            <a:off x="4881562" y="1428736"/>
            <a:ext cx="1785950" cy="29337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7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290" name="Picture 2"/>
          <p:cNvPicPr>
            <a:picLocks noChangeAspect="1" noChangeArrowheads="1"/>
          </p:cNvPicPr>
          <p:nvPr/>
        </p:nvPicPr>
        <p:blipFill>
          <a:blip r:embed="rId2"/>
          <a:srcRect r="9090"/>
          <a:stretch>
            <a:fillRect/>
          </a:stretch>
        </p:blipFill>
        <p:spPr bwMode="auto">
          <a:xfrm>
            <a:off x="1095348" y="1142984"/>
            <a:ext cx="3714776" cy="41529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12291" name="Picture 3"/>
          <p:cNvPicPr>
            <a:picLocks noChangeAspect="1" noChangeArrowheads="1"/>
          </p:cNvPicPr>
          <p:nvPr/>
        </p:nvPicPr>
        <p:blipFill>
          <a:blip r:embed="rId3"/>
          <a:srcRect l="7126"/>
          <a:stretch>
            <a:fillRect/>
          </a:stretch>
        </p:blipFill>
        <p:spPr bwMode="auto">
          <a:xfrm>
            <a:off x="5238752" y="1142984"/>
            <a:ext cx="3724273" cy="40767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7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/>
          <p:cNvPicPr>
            <a:picLocks noChangeAspect="1" noChangeArrowheads="1"/>
          </p:cNvPicPr>
          <p:nvPr/>
        </p:nvPicPr>
        <p:blipFill>
          <a:blip r:embed="rId2"/>
          <a:srcRect r="9090"/>
          <a:stretch>
            <a:fillRect/>
          </a:stretch>
        </p:blipFill>
        <p:spPr bwMode="auto">
          <a:xfrm>
            <a:off x="1095348" y="1142984"/>
            <a:ext cx="3714776" cy="41529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5" name="Picture 3"/>
          <p:cNvPicPr>
            <a:picLocks noChangeAspect="1" noChangeArrowheads="1"/>
          </p:cNvPicPr>
          <p:nvPr/>
        </p:nvPicPr>
        <p:blipFill>
          <a:blip r:embed="rId3"/>
          <a:srcRect l="7126"/>
          <a:stretch>
            <a:fillRect/>
          </a:stretch>
        </p:blipFill>
        <p:spPr bwMode="auto">
          <a:xfrm>
            <a:off x="5238752" y="1142984"/>
            <a:ext cx="3724273" cy="40767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7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314" name="Picture 2"/>
          <p:cNvPicPr>
            <a:picLocks noChangeAspect="1" noChangeArrowheads="1"/>
          </p:cNvPicPr>
          <p:nvPr/>
        </p:nvPicPr>
        <p:blipFill>
          <a:blip r:embed="rId2"/>
          <a:srcRect b="8256"/>
          <a:stretch>
            <a:fillRect/>
          </a:stretch>
        </p:blipFill>
        <p:spPr bwMode="auto">
          <a:xfrm>
            <a:off x="1666852" y="1500174"/>
            <a:ext cx="2790825" cy="285752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13315" name="Picture 3"/>
          <p:cNvPicPr>
            <a:picLocks noChangeAspect="1" noChangeArrowheads="1"/>
          </p:cNvPicPr>
          <p:nvPr/>
        </p:nvPicPr>
        <p:blipFill>
          <a:blip r:embed="rId3"/>
          <a:srcRect r="5063"/>
          <a:stretch>
            <a:fillRect/>
          </a:stretch>
        </p:blipFill>
        <p:spPr bwMode="auto">
          <a:xfrm>
            <a:off x="5453066" y="1428736"/>
            <a:ext cx="2857520" cy="2962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7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338" name="Picture 2"/>
          <p:cNvPicPr>
            <a:picLocks noChangeAspect="1" noChangeArrowheads="1"/>
          </p:cNvPicPr>
          <p:nvPr/>
        </p:nvPicPr>
        <p:blipFill>
          <a:blip r:embed="rId2"/>
          <a:srcRect l="8459" t="4040" r="9774" b="5744"/>
          <a:stretch>
            <a:fillRect/>
          </a:stretch>
        </p:blipFill>
        <p:spPr bwMode="auto">
          <a:xfrm>
            <a:off x="738158" y="857232"/>
            <a:ext cx="4143404" cy="478634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14339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167314" y="857232"/>
            <a:ext cx="4124325" cy="4743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7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362" name="Picture 2"/>
          <p:cNvPicPr>
            <a:picLocks noChangeAspect="1" noChangeArrowheads="1"/>
          </p:cNvPicPr>
          <p:nvPr/>
        </p:nvPicPr>
        <p:blipFill>
          <a:blip r:embed="rId2"/>
          <a:srcRect l="18145" t="4373" b="3789"/>
          <a:stretch>
            <a:fillRect/>
          </a:stretch>
        </p:blipFill>
        <p:spPr bwMode="auto">
          <a:xfrm>
            <a:off x="3095612" y="1714488"/>
            <a:ext cx="966786" cy="300039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15363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881694" y="1714488"/>
            <a:ext cx="1009650" cy="2962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7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386" name="Picture 2"/>
          <p:cNvPicPr>
            <a:picLocks noChangeAspect="1" noChangeArrowheads="1"/>
          </p:cNvPicPr>
          <p:nvPr/>
        </p:nvPicPr>
        <p:blipFill>
          <a:blip r:embed="rId2"/>
          <a:srcRect r="8256"/>
          <a:stretch>
            <a:fillRect/>
          </a:stretch>
        </p:blipFill>
        <p:spPr bwMode="auto">
          <a:xfrm>
            <a:off x="1095348" y="1071546"/>
            <a:ext cx="2857520" cy="43719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16387" name="Picture 3"/>
          <p:cNvPicPr>
            <a:picLocks noChangeAspect="1" noChangeArrowheads="1"/>
          </p:cNvPicPr>
          <p:nvPr/>
        </p:nvPicPr>
        <p:blipFill>
          <a:blip r:embed="rId3"/>
          <a:srcRect l="6966"/>
          <a:stretch>
            <a:fillRect/>
          </a:stretch>
        </p:blipFill>
        <p:spPr bwMode="auto">
          <a:xfrm>
            <a:off x="5310190" y="1071546"/>
            <a:ext cx="2862261" cy="43148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7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/>
          <p:cNvPicPr>
            <a:picLocks noChangeAspect="1" noChangeArrowheads="1"/>
          </p:cNvPicPr>
          <p:nvPr/>
        </p:nvPicPr>
        <p:blipFill>
          <a:blip r:embed="rId2"/>
          <a:srcRect r="8256"/>
          <a:stretch>
            <a:fillRect/>
          </a:stretch>
        </p:blipFill>
        <p:spPr bwMode="auto">
          <a:xfrm>
            <a:off x="1095348" y="1071546"/>
            <a:ext cx="2857520" cy="43719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5" name="Picture 3"/>
          <p:cNvPicPr>
            <a:picLocks noChangeAspect="1" noChangeArrowheads="1"/>
          </p:cNvPicPr>
          <p:nvPr/>
        </p:nvPicPr>
        <p:blipFill>
          <a:blip r:embed="rId3"/>
          <a:srcRect l="6966"/>
          <a:stretch>
            <a:fillRect/>
          </a:stretch>
        </p:blipFill>
        <p:spPr bwMode="auto">
          <a:xfrm>
            <a:off x="5310190" y="1071546"/>
            <a:ext cx="2862261" cy="43148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309530" y="1142984"/>
            <a:ext cx="4572000" cy="40005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5" name="Picture 3"/>
          <p:cNvPicPr>
            <a:picLocks noChangeAspect="1" noChangeArrowheads="1"/>
          </p:cNvPicPr>
          <p:nvPr/>
        </p:nvPicPr>
        <p:blipFill>
          <a:blip r:embed="rId3"/>
          <a:srcRect b="4863"/>
          <a:stretch>
            <a:fillRect/>
          </a:stretch>
        </p:blipFill>
        <p:spPr bwMode="auto">
          <a:xfrm>
            <a:off x="4953000" y="1142984"/>
            <a:ext cx="4572000" cy="400052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7" name="Table 6"/>
          <p:cNvGraphicFramePr>
            <a:graphicFrameLocks noGrp="1"/>
          </p:cNvGraphicFramePr>
          <p:nvPr/>
        </p:nvGraphicFramePr>
        <p:xfrm>
          <a:off x="380968" y="5429264"/>
          <a:ext cx="9144063" cy="500066"/>
        </p:xfrm>
        <a:graphic>
          <a:graphicData uri="http://schemas.openxmlformats.org/drawingml/2006/table">
            <a:tbl>
              <a:tblPr/>
              <a:tblGrid>
                <a:gridCol w="239583"/>
                <a:gridCol w="820389"/>
                <a:gridCol w="887544"/>
                <a:gridCol w="887544"/>
                <a:gridCol w="842169"/>
                <a:gridCol w="1045451"/>
                <a:gridCol w="297662"/>
                <a:gridCol w="464644"/>
                <a:gridCol w="515465"/>
                <a:gridCol w="442864"/>
                <a:gridCol w="457384"/>
                <a:gridCol w="479165"/>
                <a:gridCol w="1270514"/>
                <a:gridCol w="493685"/>
              </a:tblGrid>
              <a:tr h="250033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SNO</a:t>
                      </a:r>
                    </a:p>
                  </a:txBody>
                  <a:tcPr marL="3934" marR="3934" marT="39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FFCC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Division</a:t>
                      </a:r>
                    </a:p>
                  </a:txBody>
                  <a:tcPr marL="3934" marR="3934" marT="39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FFCC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Range</a:t>
                      </a:r>
                    </a:p>
                  </a:txBody>
                  <a:tcPr marL="3934" marR="3934" marT="39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FFCC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Section</a:t>
                      </a:r>
                    </a:p>
                  </a:txBody>
                  <a:tcPr marL="3934" marR="3934" marT="39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FFCC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Beat</a:t>
                      </a:r>
                    </a:p>
                  </a:txBody>
                  <a:tcPr marL="3934" marR="3934" marT="39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FFCC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Block</a:t>
                      </a:r>
                    </a:p>
                  </a:txBody>
                  <a:tcPr marL="3934" marR="3934" marT="39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FFCC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Comp</a:t>
                      </a:r>
                    </a:p>
                  </a:txBody>
                  <a:tcPr marL="3934" marR="3934" marT="39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FFCC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Class</a:t>
                      </a:r>
                    </a:p>
                  </a:txBody>
                  <a:tcPr marL="3934" marR="3934" marT="39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FFCC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Change</a:t>
                      </a:r>
                    </a:p>
                  </a:txBody>
                  <a:tcPr marL="3934" marR="3934" marT="39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FFCC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Area Ha</a:t>
                      </a:r>
                    </a:p>
                  </a:txBody>
                  <a:tcPr marL="3934" marR="3934" marT="39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FFCC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Latitude</a:t>
                      </a:r>
                    </a:p>
                  </a:txBody>
                  <a:tcPr marL="3934" marR="3934" marT="39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FFCC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Longitude</a:t>
                      </a:r>
                    </a:p>
                  </a:txBody>
                  <a:tcPr marL="3934" marR="3934" marT="39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FFCC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VSS</a:t>
                      </a:r>
                    </a:p>
                  </a:txBody>
                  <a:tcPr marL="3934" marR="3934" marT="39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FFCC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Sanctuary</a:t>
                      </a:r>
                    </a:p>
                  </a:txBody>
                  <a:tcPr marL="3934" marR="3934" marT="39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FFCC"/>
                    </a:solidFill>
                  </a:tcPr>
                </a:tc>
              </a:tr>
              <a:tr h="250033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</a:t>
                      </a:r>
                    </a:p>
                  </a:txBody>
                  <a:tcPr marL="3934" marR="3934" marT="39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3934" marR="3934" marT="39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3934" marR="3934" marT="39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3934" marR="3934" marT="39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KONAM</a:t>
                      </a:r>
                    </a:p>
                  </a:txBody>
                  <a:tcPr marL="3934" marR="3934" marT="39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PEDAKOTA RL</a:t>
                      </a:r>
                    </a:p>
                  </a:txBody>
                  <a:tcPr marL="3934" marR="3934" marT="39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100</a:t>
                      </a:r>
                    </a:p>
                  </a:txBody>
                  <a:tcPr marL="3934" marR="3934" marT="39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NF - SF</a:t>
                      </a:r>
                    </a:p>
                  </a:txBody>
                  <a:tcPr marL="3934" marR="3934" marT="39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Positive</a:t>
                      </a:r>
                    </a:p>
                  </a:txBody>
                  <a:tcPr marL="3934" marR="3934" marT="39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0.12</a:t>
                      </a:r>
                    </a:p>
                  </a:txBody>
                  <a:tcPr marL="3934" marR="3934" marT="39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18.02254</a:t>
                      </a:r>
                    </a:p>
                  </a:txBody>
                  <a:tcPr marL="3934" marR="3934" marT="39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82.74886</a:t>
                      </a:r>
                    </a:p>
                  </a:txBody>
                  <a:tcPr marL="3934" marR="3934" marT="39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Chilakalagondi</a:t>
                      </a:r>
                    </a:p>
                  </a:txBody>
                  <a:tcPr marL="3934" marR="3934" marT="39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3934" marR="3934" marT="39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722" name="Picture 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738158" y="2143116"/>
            <a:ext cx="3181350" cy="20383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30724" name="Picture 4"/>
          <p:cNvPicPr>
            <a:picLocks noChangeAspect="1" noChangeArrowheads="1"/>
          </p:cNvPicPr>
          <p:nvPr/>
        </p:nvPicPr>
        <p:blipFill>
          <a:blip r:embed="rId3"/>
          <a:srcRect l="14423" t="13441" r="11858" b="8601"/>
          <a:stretch>
            <a:fillRect/>
          </a:stretch>
        </p:blipFill>
        <p:spPr bwMode="auto">
          <a:xfrm>
            <a:off x="5667380" y="2071678"/>
            <a:ext cx="3286148" cy="207170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166654" y="4429132"/>
          <a:ext cx="9501253" cy="357190"/>
        </p:xfrm>
        <a:graphic>
          <a:graphicData uri="http://schemas.openxmlformats.org/drawingml/2006/table">
            <a:tbl>
              <a:tblPr/>
              <a:tblGrid>
                <a:gridCol w="238062"/>
                <a:gridCol w="782206"/>
                <a:gridCol w="841722"/>
                <a:gridCol w="841722"/>
                <a:gridCol w="816215"/>
                <a:gridCol w="1020269"/>
                <a:gridCol w="297579"/>
                <a:gridCol w="544144"/>
                <a:gridCol w="603659"/>
                <a:gridCol w="459121"/>
                <a:gridCol w="427237"/>
                <a:gridCol w="484627"/>
                <a:gridCol w="1538906"/>
                <a:gridCol w="605784"/>
              </a:tblGrid>
              <a:tr h="138649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SNO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Division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Range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Section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Beat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Block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Comp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Class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Change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Area Ha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Latitude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Longitude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VSS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Sanctuary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</a:tr>
              <a:tr h="218541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80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868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NF - SF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Positive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0.23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17.96766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82.71544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8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410" name="Picture 2"/>
          <p:cNvPicPr>
            <a:picLocks noChangeAspect="1" noChangeArrowheads="1"/>
          </p:cNvPicPr>
          <p:nvPr/>
        </p:nvPicPr>
        <p:blipFill>
          <a:blip r:embed="rId2"/>
          <a:srcRect l="4032" r="7257"/>
          <a:stretch>
            <a:fillRect/>
          </a:stretch>
        </p:blipFill>
        <p:spPr bwMode="auto">
          <a:xfrm>
            <a:off x="1309662" y="857232"/>
            <a:ext cx="3143272" cy="50101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17411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238752" y="857232"/>
            <a:ext cx="3076575" cy="49053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8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8434" name="Picture 2"/>
          <p:cNvPicPr>
            <a:picLocks noChangeAspect="1" noChangeArrowheads="1"/>
          </p:cNvPicPr>
          <p:nvPr/>
        </p:nvPicPr>
        <p:blipFill>
          <a:blip r:embed="rId2"/>
          <a:srcRect r="11571"/>
          <a:stretch>
            <a:fillRect/>
          </a:stretch>
        </p:blipFill>
        <p:spPr bwMode="auto">
          <a:xfrm>
            <a:off x="1952604" y="1142984"/>
            <a:ext cx="1928826" cy="3895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18435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595942" y="1071546"/>
            <a:ext cx="2009775" cy="3905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8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458" name="Picture 2"/>
          <p:cNvPicPr>
            <a:picLocks noChangeAspect="1" noChangeArrowheads="1"/>
          </p:cNvPicPr>
          <p:nvPr/>
        </p:nvPicPr>
        <p:blipFill>
          <a:blip r:embed="rId2"/>
          <a:srcRect l="8523" t="2976" r="6249" b="1785"/>
          <a:stretch>
            <a:fillRect/>
          </a:stretch>
        </p:blipFill>
        <p:spPr bwMode="auto">
          <a:xfrm>
            <a:off x="2238356" y="1857364"/>
            <a:ext cx="2143140" cy="228601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19459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667380" y="1857364"/>
            <a:ext cx="2085975" cy="22574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8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482" name="Picture 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1309662" y="1285860"/>
            <a:ext cx="3314700" cy="43053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20483" name="Picture 3"/>
          <p:cNvPicPr>
            <a:picLocks noChangeAspect="1" noChangeArrowheads="1"/>
          </p:cNvPicPr>
          <p:nvPr/>
        </p:nvPicPr>
        <p:blipFill>
          <a:blip r:embed="rId3"/>
          <a:srcRect l="5710" t="3086" r="6725" b="4320"/>
          <a:stretch>
            <a:fillRect/>
          </a:stretch>
        </p:blipFill>
        <p:spPr bwMode="auto">
          <a:xfrm>
            <a:off x="5453066" y="1285860"/>
            <a:ext cx="3286148" cy="428628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8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1309662" y="1285860"/>
            <a:ext cx="3314700" cy="43053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5" name="Picture 3"/>
          <p:cNvPicPr>
            <a:picLocks noChangeAspect="1" noChangeArrowheads="1"/>
          </p:cNvPicPr>
          <p:nvPr/>
        </p:nvPicPr>
        <p:blipFill>
          <a:blip r:embed="rId3"/>
          <a:srcRect l="5710" t="3086" r="6725" b="4320"/>
          <a:stretch>
            <a:fillRect/>
          </a:stretch>
        </p:blipFill>
        <p:spPr bwMode="auto">
          <a:xfrm>
            <a:off x="5453066" y="1285860"/>
            <a:ext cx="3286148" cy="428628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8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506" name="Picture 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166654" y="1928802"/>
            <a:ext cx="4572000" cy="250949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21507" name="Picture 3"/>
          <p:cNvPicPr>
            <a:picLocks noChangeAspect="1" noChangeArrowheads="1"/>
          </p:cNvPicPr>
          <p:nvPr/>
        </p:nvPicPr>
        <p:blipFill>
          <a:blip r:embed="rId3"/>
          <a:srcRect l="3438" b="5788"/>
          <a:stretch>
            <a:fillRect/>
          </a:stretch>
        </p:blipFill>
        <p:spPr bwMode="auto">
          <a:xfrm>
            <a:off x="4881562" y="1928802"/>
            <a:ext cx="4572000" cy="249115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8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166654" y="1928802"/>
            <a:ext cx="4572000" cy="250949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5" name="Picture 3"/>
          <p:cNvPicPr>
            <a:picLocks noChangeAspect="1" noChangeArrowheads="1"/>
          </p:cNvPicPr>
          <p:nvPr/>
        </p:nvPicPr>
        <p:blipFill>
          <a:blip r:embed="rId3"/>
          <a:srcRect l="3438" b="5788"/>
          <a:stretch>
            <a:fillRect/>
          </a:stretch>
        </p:blipFill>
        <p:spPr bwMode="auto">
          <a:xfrm>
            <a:off x="4881562" y="1928802"/>
            <a:ext cx="4572000" cy="249115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8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2530" name="Picture 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238092" y="1357298"/>
            <a:ext cx="4733925" cy="39338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22531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024438" y="1428736"/>
            <a:ext cx="4781550" cy="38004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8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238092" y="1357298"/>
            <a:ext cx="4733925" cy="39338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5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024438" y="1428736"/>
            <a:ext cx="4781550" cy="38004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8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3554" name="Picture 2"/>
          <p:cNvPicPr>
            <a:picLocks noChangeAspect="1" noChangeArrowheads="1"/>
          </p:cNvPicPr>
          <p:nvPr/>
        </p:nvPicPr>
        <p:blipFill>
          <a:blip r:embed="rId2"/>
          <a:srcRect t="4886"/>
          <a:stretch>
            <a:fillRect/>
          </a:stretch>
        </p:blipFill>
        <p:spPr bwMode="auto">
          <a:xfrm>
            <a:off x="166654" y="1643050"/>
            <a:ext cx="4733925" cy="27812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23555" name="Picture 3"/>
          <p:cNvPicPr>
            <a:picLocks noChangeAspect="1" noChangeArrowheads="1"/>
          </p:cNvPicPr>
          <p:nvPr/>
        </p:nvPicPr>
        <p:blipFill>
          <a:blip r:embed="rId3"/>
          <a:srcRect r="2559" b="9721"/>
          <a:stretch>
            <a:fillRect/>
          </a:stretch>
        </p:blipFill>
        <p:spPr bwMode="auto">
          <a:xfrm>
            <a:off x="5024438" y="1643050"/>
            <a:ext cx="4714908" cy="278608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1746" name="Picture 2"/>
          <p:cNvPicPr>
            <a:picLocks noChangeAspect="1" noChangeArrowheads="1"/>
          </p:cNvPicPr>
          <p:nvPr/>
        </p:nvPicPr>
        <p:blipFill>
          <a:blip r:embed="rId2"/>
          <a:srcRect t="5747" r="9161" b="5172"/>
          <a:stretch>
            <a:fillRect/>
          </a:stretch>
        </p:blipFill>
        <p:spPr bwMode="auto">
          <a:xfrm>
            <a:off x="952472" y="1928802"/>
            <a:ext cx="2786082" cy="221457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31747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095876" y="1857364"/>
            <a:ext cx="2838450" cy="21907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214315" y="4786322"/>
          <a:ext cx="9453593" cy="357190"/>
        </p:xfrm>
        <a:graphic>
          <a:graphicData uri="http://schemas.openxmlformats.org/drawingml/2006/table">
            <a:tbl>
              <a:tblPr/>
              <a:tblGrid>
                <a:gridCol w="236868"/>
                <a:gridCol w="778283"/>
                <a:gridCol w="837499"/>
                <a:gridCol w="837499"/>
                <a:gridCol w="812120"/>
                <a:gridCol w="1015151"/>
                <a:gridCol w="296086"/>
                <a:gridCol w="541415"/>
                <a:gridCol w="600631"/>
                <a:gridCol w="456818"/>
                <a:gridCol w="425094"/>
                <a:gridCol w="482196"/>
                <a:gridCol w="1531187"/>
                <a:gridCol w="602746"/>
              </a:tblGrid>
              <a:tr h="138649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SNO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Division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Range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Section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Beat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Block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Comp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Class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Change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Area Ha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Latitude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Longitude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VSS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Sanctuary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</a:tr>
              <a:tr h="218541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81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868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OF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0.15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17.97479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82.70618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8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/>
          <p:cNvPicPr>
            <a:picLocks noChangeAspect="1" noChangeArrowheads="1"/>
          </p:cNvPicPr>
          <p:nvPr/>
        </p:nvPicPr>
        <p:blipFill>
          <a:blip r:embed="rId2"/>
          <a:srcRect t="4886"/>
          <a:stretch>
            <a:fillRect/>
          </a:stretch>
        </p:blipFill>
        <p:spPr bwMode="auto">
          <a:xfrm>
            <a:off x="166654" y="1643050"/>
            <a:ext cx="4733925" cy="27812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5" name="Picture 3"/>
          <p:cNvPicPr>
            <a:picLocks noChangeAspect="1" noChangeArrowheads="1"/>
          </p:cNvPicPr>
          <p:nvPr/>
        </p:nvPicPr>
        <p:blipFill>
          <a:blip r:embed="rId3"/>
          <a:srcRect r="2559" b="9721"/>
          <a:stretch>
            <a:fillRect/>
          </a:stretch>
        </p:blipFill>
        <p:spPr bwMode="auto">
          <a:xfrm>
            <a:off x="5024438" y="1643050"/>
            <a:ext cx="4714908" cy="278608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8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4578" name="Picture 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309530" y="1500174"/>
            <a:ext cx="4476750" cy="33718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24579" name="Picture 3"/>
          <p:cNvPicPr>
            <a:picLocks noChangeAspect="1" noChangeArrowheads="1"/>
          </p:cNvPicPr>
          <p:nvPr/>
        </p:nvPicPr>
        <p:blipFill>
          <a:blip r:embed="rId3"/>
          <a:srcRect t="1959" r="9134" b="6005"/>
          <a:stretch>
            <a:fillRect/>
          </a:stretch>
        </p:blipFill>
        <p:spPr bwMode="auto">
          <a:xfrm>
            <a:off x="5095876" y="1500174"/>
            <a:ext cx="4500594" cy="335758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8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309530" y="1500174"/>
            <a:ext cx="4476750" cy="33718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5" name="Picture 3"/>
          <p:cNvPicPr>
            <a:picLocks noChangeAspect="1" noChangeArrowheads="1"/>
          </p:cNvPicPr>
          <p:nvPr/>
        </p:nvPicPr>
        <p:blipFill>
          <a:blip r:embed="rId3"/>
          <a:srcRect t="1959" r="9134" b="6005"/>
          <a:stretch>
            <a:fillRect/>
          </a:stretch>
        </p:blipFill>
        <p:spPr bwMode="auto">
          <a:xfrm>
            <a:off x="5095876" y="1500174"/>
            <a:ext cx="4500594" cy="335758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8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5602" name="Picture 2"/>
          <p:cNvPicPr>
            <a:picLocks noChangeAspect="1" noChangeArrowheads="1"/>
          </p:cNvPicPr>
          <p:nvPr/>
        </p:nvPicPr>
        <p:blipFill>
          <a:blip r:embed="rId2"/>
          <a:srcRect l="1566" t="10563" r="10751"/>
          <a:stretch>
            <a:fillRect/>
          </a:stretch>
        </p:blipFill>
        <p:spPr bwMode="auto">
          <a:xfrm>
            <a:off x="309530" y="1357298"/>
            <a:ext cx="4572000" cy="34561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25603" name="Picture 3"/>
          <p:cNvPicPr>
            <a:picLocks noChangeAspect="1" noChangeArrowheads="1"/>
          </p:cNvPicPr>
          <p:nvPr/>
        </p:nvPicPr>
        <p:blipFill>
          <a:blip r:embed="rId3"/>
          <a:srcRect b="5405"/>
          <a:stretch>
            <a:fillRect/>
          </a:stretch>
        </p:blipFill>
        <p:spPr bwMode="auto">
          <a:xfrm>
            <a:off x="5024438" y="1357298"/>
            <a:ext cx="4572000" cy="342902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8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/>
          <p:cNvPicPr>
            <a:picLocks noChangeAspect="1" noChangeArrowheads="1"/>
          </p:cNvPicPr>
          <p:nvPr/>
        </p:nvPicPr>
        <p:blipFill>
          <a:blip r:embed="rId2"/>
          <a:srcRect l="1566" t="10563" r="10751"/>
          <a:stretch>
            <a:fillRect/>
          </a:stretch>
        </p:blipFill>
        <p:spPr bwMode="auto">
          <a:xfrm>
            <a:off x="309530" y="1357298"/>
            <a:ext cx="4572000" cy="34561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5" name="Picture 3"/>
          <p:cNvPicPr>
            <a:picLocks noChangeAspect="1" noChangeArrowheads="1"/>
          </p:cNvPicPr>
          <p:nvPr/>
        </p:nvPicPr>
        <p:blipFill>
          <a:blip r:embed="rId3"/>
          <a:srcRect b="5405"/>
          <a:stretch>
            <a:fillRect/>
          </a:stretch>
        </p:blipFill>
        <p:spPr bwMode="auto">
          <a:xfrm>
            <a:off x="5024438" y="1357298"/>
            <a:ext cx="4572000" cy="342902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8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/>
          <p:cNvPicPr>
            <a:picLocks noChangeAspect="1" noChangeArrowheads="1"/>
          </p:cNvPicPr>
          <p:nvPr/>
        </p:nvPicPr>
        <p:blipFill>
          <a:blip r:embed="rId2"/>
          <a:srcRect l="1566" t="10563" r="10751"/>
          <a:stretch>
            <a:fillRect/>
          </a:stretch>
        </p:blipFill>
        <p:spPr bwMode="auto">
          <a:xfrm>
            <a:off x="309530" y="1357298"/>
            <a:ext cx="4572000" cy="34561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5" name="Picture 3"/>
          <p:cNvPicPr>
            <a:picLocks noChangeAspect="1" noChangeArrowheads="1"/>
          </p:cNvPicPr>
          <p:nvPr/>
        </p:nvPicPr>
        <p:blipFill>
          <a:blip r:embed="rId3"/>
          <a:srcRect b="5405"/>
          <a:stretch>
            <a:fillRect/>
          </a:stretch>
        </p:blipFill>
        <p:spPr bwMode="auto">
          <a:xfrm>
            <a:off x="5024438" y="1357298"/>
            <a:ext cx="4572000" cy="342902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8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/>
          <p:cNvPicPr>
            <a:picLocks noChangeAspect="1" noChangeArrowheads="1"/>
          </p:cNvPicPr>
          <p:nvPr/>
        </p:nvPicPr>
        <p:blipFill>
          <a:blip r:embed="rId2"/>
          <a:srcRect l="1566" t="10563" r="10751"/>
          <a:stretch>
            <a:fillRect/>
          </a:stretch>
        </p:blipFill>
        <p:spPr bwMode="auto">
          <a:xfrm>
            <a:off x="309530" y="1357298"/>
            <a:ext cx="4572000" cy="34561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5" name="Picture 3"/>
          <p:cNvPicPr>
            <a:picLocks noChangeAspect="1" noChangeArrowheads="1"/>
          </p:cNvPicPr>
          <p:nvPr/>
        </p:nvPicPr>
        <p:blipFill>
          <a:blip r:embed="rId3"/>
          <a:srcRect b="5405"/>
          <a:stretch>
            <a:fillRect/>
          </a:stretch>
        </p:blipFill>
        <p:spPr bwMode="auto">
          <a:xfrm>
            <a:off x="5024438" y="1357298"/>
            <a:ext cx="4572000" cy="342902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8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/>
          <p:cNvPicPr>
            <a:picLocks noChangeAspect="1" noChangeArrowheads="1"/>
          </p:cNvPicPr>
          <p:nvPr/>
        </p:nvPicPr>
        <p:blipFill>
          <a:blip r:embed="rId2"/>
          <a:srcRect l="1566" t="10563" r="10751"/>
          <a:stretch>
            <a:fillRect/>
          </a:stretch>
        </p:blipFill>
        <p:spPr bwMode="auto">
          <a:xfrm>
            <a:off x="309530" y="1357298"/>
            <a:ext cx="4572000" cy="34561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5" name="Picture 3"/>
          <p:cNvPicPr>
            <a:picLocks noChangeAspect="1" noChangeArrowheads="1"/>
          </p:cNvPicPr>
          <p:nvPr/>
        </p:nvPicPr>
        <p:blipFill>
          <a:blip r:embed="rId3"/>
          <a:srcRect b="5405"/>
          <a:stretch>
            <a:fillRect/>
          </a:stretch>
        </p:blipFill>
        <p:spPr bwMode="auto">
          <a:xfrm>
            <a:off x="5024438" y="1357298"/>
            <a:ext cx="4572000" cy="342902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8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/>
          <p:cNvPicPr>
            <a:picLocks noChangeAspect="1" noChangeArrowheads="1"/>
          </p:cNvPicPr>
          <p:nvPr/>
        </p:nvPicPr>
        <p:blipFill>
          <a:blip r:embed="rId2"/>
          <a:srcRect l="1566" t="10563" r="10751"/>
          <a:stretch>
            <a:fillRect/>
          </a:stretch>
        </p:blipFill>
        <p:spPr bwMode="auto">
          <a:xfrm>
            <a:off x="309530" y="1357298"/>
            <a:ext cx="4572000" cy="34561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5" name="Picture 3"/>
          <p:cNvPicPr>
            <a:picLocks noChangeAspect="1" noChangeArrowheads="1"/>
          </p:cNvPicPr>
          <p:nvPr/>
        </p:nvPicPr>
        <p:blipFill>
          <a:blip r:embed="rId3"/>
          <a:srcRect b="5405"/>
          <a:stretch>
            <a:fillRect/>
          </a:stretch>
        </p:blipFill>
        <p:spPr bwMode="auto">
          <a:xfrm>
            <a:off x="5024438" y="1357298"/>
            <a:ext cx="4572000" cy="342902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8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/>
          <p:cNvPicPr>
            <a:picLocks noChangeAspect="1" noChangeArrowheads="1"/>
          </p:cNvPicPr>
          <p:nvPr/>
        </p:nvPicPr>
        <p:blipFill>
          <a:blip r:embed="rId2"/>
          <a:srcRect l="1566" t="10563" r="10751"/>
          <a:stretch>
            <a:fillRect/>
          </a:stretch>
        </p:blipFill>
        <p:spPr bwMode="auto">
          <a:xfrm>
            <a:off x="309530" y="1357298"/>
            <a:ext cx="4572000" cy="34561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5" name="Picture 3"/>
          <p:cNvPicPr>
            <a:picLocks noChangeAspect="1" noChangeArrowheads="1"/>
          </p:cNvPicPr>
          <p:nvPr/>
        </p:nvPicPr>
        <p:blipFill>
          <a:blip r:embed="rId3"/>
          <a:srcRect b="5405"/>
          <a:stretch>
            <a:fillRect/>
          </a:stretch>
        </p:blipFill>
        <p:spPr bwMode="auto">
          <a:xfrm>
            <a:off x="5024438" y="1357298"/>
            <a:ext cx="4572000" cy="342902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2770" name="Picture 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2095480" y="1357298"/>
            <a:ext cx="2762250" cy="3429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32771" name="Picture 3"/>
          <p:cNvPicPr>
            <a:picLocks noChangeAspect="1" noChangeArrowheads="1"/>
          </p:cNvPicPr>
          <p:nvPr/>
        </p:nvPicPr>
        <p:blipFill>
          <a:blip r:embed="rId3"/>
          <a:srcRect l="9646" t="5784" b="3598"/>
          <a:stretch>
            <a:fillRect/>
          </a:stretch>
        </p:blipFill>
        <p:spPr bwMode="auto">
          <a:xfrm>
            <a:off x="6167446" y="1428736"/>
            <a:ext cx="2676523" cy="335758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238092" y="5072074"/>
          <a:ext cx="9429818" cy="357190"/>
        </p:xfrm>
        <a:graphic>
          <a:graphicData uri="http://schemas.openxmlformats.org/drawingml/2006/table">
            <a:tbl>
              <a:tblPr/>
              <a:tblGrid>
                <a:gridCol w="236272"/>
                <a:gridCol w="776325"/>
                <a:gridCol w="835393"/>
                <a:gridCol w="835393"/>
                <a:gridCol w="810078"/>
                <a:gridCol w="1012598"/>
                <a:gridCol w="295342"/>
                <a:gridCol w="540053"/>
                <a:gridCol w="599121"/>
                <a:gridCol w="455669"/>
                <a:gridCol w="424025"/>
                <a:gridCol w="480984"/>
                <a:gridCol w="1527335"/>
                <a:gridCol w="601230"/>
              </a:tblGrid>
              <a:tr h="138649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SNO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Division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Range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Section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Beat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Block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Comp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Class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Change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Area Ha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Latitude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Longitude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VSS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Sanctuary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</a:tr>
              <a:tr h="218541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869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MDF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0.24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17.94810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82.70767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8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/>
          <p:cNvPicPr>
            <a:picLocks noChangeAspect="1" noChangeArrowheads="1"/>
          </p:cNvPicPr>
          <p:nvPr/>
        </p:nvPicPr>
        <p:blipFill>
          <a:blip r:embed="rId2"/>
          <a:srcRect l="1566" t="10563" r="10751"/>
          <a:stretch>
            <a:fillRect/>
          </a:stretch>
        </p:blipFill>
        <p:spPr bwMode="auto">
          <a:xfrm>
            <a:off x="309530" y="1357298"/>
            <a:ext cx="4572000" cy="34561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5" name="Picture 3"/>
          <p:cNvPicPr>
            <a:picLocks noChangeAspect="1" noChangeArrowheads="1"/>
          </p:cNvPicPr>
          <p:nvPr/>
        </p:nvPicPr>
        <p:blipFill>
          <a:blip r:embed="rId3"/>
          <a:srcRect b="5405"/>
          <a:stretch>
            <a:fillRect/>
          </a:stretch>
        </p:blipFill>
        <p:spPr bwMode="auto">
          <a:xfrm>
            <a:off x="5024438" y="1357298"/>
            <a:ext cx="4572000" cy="342902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8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/>
          <p:cNvPicPr>
            <a:picLocks noChangeAspect="1" noChangeArrowheads="1"/>
          </p:cNvPicPr>
          <p:nvPr/>
        </p:nvPicPr>
        <p:blipFill>
          <a:blip r:embed="rId2"/>
          <a:srcRect l="1566" t="10563" r="10751"/>
          <a:stretch>
            <a:fillRect/>
          </a:stretch>
        </p:blipFill>
        <p:spPr bwMode="auto">
          <a:xfrm>
            <a:off x="309530" y="1357298"/>
            <a:ext cx="4572000" cy="34561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5" name="Picture 3"/>
          <p:cNvPicPr>
            <a:picLocks noChangeAspect="1" noChangeArrowheads="1"/>
          </p:cNvPicPr>
          <p:nvPr/>
        </p:nvPicPr>
        <p:blipFill>
          <a:blip r:embed="rId3"/>
          <a:srcRect b="5405"/>
          <a:stretch>
            <a:fillRect/>
          </a:stretch>
        </p:blipFill>
        <p:spPr bwMode="auto">
          <a:xfrm>
            <a:off x="5024438" y="1357298"/>
            <a:ext cx="4572000" cy="342902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8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6626" name="Picture 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238092" y="1357298"/>
            <a:ext cx="4629150" cy="38290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26627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4953000" y="1357298"/>
            <a:ext cx="4667250" cy="3886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8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238092" y="1357298"/>
            <a:ext cx="4629150" cy="38290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5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4953000" y="1357298"/>
            <a:ext cx="4667250" cy="3886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8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238092" y="1357298"/>
            <a:ext cx="4629150" cy="38290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5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4953000" y="1357298"/>
            <a:ext cx="4667250" cy="3886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8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7650" name="Picture 2"/>
          <p:cNvPicPr>
            <a:picLocks noChangeAspect="1" noChangeArrowheads="1"/>
          </p:cNvPicPr>
          <p:nvPr/>
        </p:nvPicPr>
        <p:blipFill>
          <a:blip r:embed="rId2"/>
          <a:srcRect b="3294"/>
          <a:stretch>
            <a:fillRect/>
          </a:stretch>
        </p:blipFill>
        <p:spPr bwMode="auto">
          <a:xfrm>
            <a:off x="1523976" y="1500174"/>
            <a:ext cx="1895475" cy="32147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27651" name="Picture 3"/>
          <p:cNvPicPr>
            <a:picLocks noChangeAspect="1" noChangeArrowheads="1"/>
          </p:cNvPicPr>
          <p:nvPr/>
        </p:nvPicPr>
        <p:blipFill>
          <a:blip r:embed="rId3"/>
          <a:srcRect l="7009" t="2219"/>
          <a:stretch>
            <a:fillRect/>
          </a:stretch>
        </p:blipFill>
        <p:spPr bwMode="auto">
          <a:xfrm>
            <a:off x="6096008" y="1500174"/>
            <a:ext cx="1895474" cy="31480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3794" name="Picture 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1166786" y="928670"/>
            <a:ext cx="3343275" cy="4486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33795" name="Picture 3"/>
          <p:cNvPicPr>
            <a:picLocks noChangeAspect="1" noChangeArrowheads="1"/>
          </p:cNvPicPr>
          <p:nvPr/>
        </p:nvPicPr>
        <p:blipFill>
          <a:blip r:embed="rId3"/>
          <a:srcRect b="5310"/>
          <a:stretch>
            <a:fillRect/>
          </a:stretch>
        </p:blipFill>
        <p:spPr bwMode="auto">
          <a:xfrm>
            <a:off x="5381628" y="928670"/>
            <a:ext cx="3419475" cy="450059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166654" y="5643578"/>
          <a:ext cx="9572691" cy="505994"/>
        </p:xfrm>
        <a:graphic>
          <a:graphicData uri="http://schemas.openxmlformats.org/drawingml/2006/table">
            <a:tbl>
              <a:tblPr/>
              <a:tblGrid>
                <a:gridCol w="239852"/>
                <a:gridCol w="788088"/>
                <a:gridCol w="848050"/>
                <a:gridCol w="848050"/>
                <a:gridCol w="822352"/>
                <a:gridCol w="1027940"/>
                <a:gridCol w="299816"/>
                <a:gridCol w="548235"/>
                <a:gridCol w="608198"/>
                <a:gridCol w="462573"/>
                <a:gridCol w="430450"/>
                <a:gridCol w="488271"/>
                <a:gridCol w="1550477"/>
                <a:gridCol w="610339"/>
              </a:tblGrid>
              <a:tr h="120427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SNO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Division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Range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Section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Beat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Block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Comp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Class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Change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Area Ha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Latitude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Longitude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VSS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Sanctuary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</a:tr>
              <a:tr h="189820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83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870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MDF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0.18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17.95234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82.69867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9820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84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870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NF - SF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Positive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0.64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17.95045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82.69890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1166786" y="928670"/>
            <a:ext cx="3343275" cy="4486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5" name="Picture 3"/>
          <p:cNvPicPr>
            <a:picLocks noChangeAspect="1" noChangeArrowheads="1"/>
          </p:cNvPicPr>
          <p:nvPr/>
        </p:nvPicPr>
        <p:blipFill>
          <a:blip r:embed="rId3"/>
          <a:srcRect b="5310"/>
          <a:stretch>
            <a:fillRect/>
          </a:stretch>
        </p:blipFill>
        <p:spPr bwMode="auto">
          <a:xfrm>
            <a:off x="5381628" y="928670"/>
            <a:ext cx="3419475" cy="450059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6" name="Table 5"/>
          <p:cNvGraphicFramePr>
            <a:graphicFrameLocks noGrp="1"/>
          </p:cNvGraphicFramePr>
          <p:nvPr/>
        </p:nvGraphicFramePr>
        <p:xfrm>
          <a:off x="166654" y="5643578"/>
          <a:ext cx="9572691" cy="505994"/>
        </p:xfrm>
        <a:graphic>
          <a:graphicData uri="http://schemas.openxmlformats.org/drawingml/2006/table">
            <a:tbl>
              <a:tblPr/>
              <a:tblGrid>
                <a:gridCol w="239852"/>
                <a:gridCol w="788088"/>
                <a:gridCol w="848050"/>
                <a:gridCol w="848050"/>
                <a:gridCol w="822352"/>
                <a:gridCol w="1027940"/>
                <a:gridCol w="299816"/>
                <a:gridCol w="548235"/>
                <a:gridCol w="608198"/>
                <a:gridCol w="462573"/>
                <a:gridCol w="430450"/>
                <a:gridCol w="488271"/>
                <a:gridCol w="1550477"/>
                <a:gridCol w="610339"/>
              </a:tblGrid>
              <a:tr h="120427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SNO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Division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Range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Section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Beat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Block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Comp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Class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Change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Area Ha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Latitude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Longitude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VSS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Sanctuary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</a:tr>
              <a:tr h="189820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83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870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MDF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0.18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17.95234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82.69867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9820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84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870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NF - SF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Positive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0.64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17.95045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82.69890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4818" name="Picture 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1738290" y="1142984"/>
            <a:ext cx="2771775" cy="4352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34819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524504" y="1142984"/>
            <a:ext cx="3124200" cy="41719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166654" y="5786454"/>
          <a:ext cx="9429818" cy="571504"/>
        </p:xfrm>
        <a:graphic>
          <a:graphicData uri="http://schemas.openxmlformats.org/drawingml/2006/table">
            <a:tbl>
              <a:tblPr/>
              <a:tblGrid>
                <a:gridCol w="236272"/>
                <a:gridCol w="776325"/>
                <a:gridCol w="835393"/>
                <a:gridCol w="835393"/>
                <a:gridCol w="810078"/>
                <a:gridCol w="1012598"/>
                <a:gridCol w="295342"/>
                <a:gridCol w="540053"/>
                <a:gridCol w="599121"/>
                <a:gridCol w="455669"/>
                <a:gridCol w="424025"/>
                <a:gridCol w="480984"/>
                <a:gridCol w="1527335"/>
                <a:gridCol w="601230"/>
              </a:tblGrid>
              <a:tr h="137630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SNO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Division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Range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Section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Beat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Block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Comp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Class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Change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Area Ha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Latitude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Longitude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VSS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Sanctuary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</a:tr>
              <a:tr h="216937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85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943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MDF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0.11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17.97421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82.72043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Modakondamma(Ontipaka)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16937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86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943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MDF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0.23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17.97514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82.72039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Modakondamma(Ontipaka)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/>
          <p:cNvPicPr>
            <a:picLocks noChangeAspect="1" noChangeArrowheads="1"/>
          </p:cNvPicPr>
          <p:nvPr/>
        </p:nvPicPr>
        <p:blipFill>
          <a:blip r:embed="rId2"/>
          <a:srcRect b="4813"/>
          <a:stretch>
            <a:fillRect/>
          </a:stretch>
        </p:blipFill>
        <p:spPr bwMode="auto">
          <a:xfrm>
            <a:off x="1738290" y="1142984"/>
            <a:ext cx="2771775" cy="414340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5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524504" y="1142984"/>
            <a:ext cx="3124200" cy="41719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6" name="Table 5"/>
          <p:cNvGraphicFramePr>
            <a:graphicFrameLocks noGrp="1"/>
          </p:cNvGraphicFramePr>
          <p:nvPr/>
        </p:nvGraphicFramePr>
        <p:xfrm>
          <a:off x="166654" y="5786454"/>
          <a:ext cx="9429818" cy="571504"/>
        </p:xfrm>
        <a:graphic>
          <a:graphicData uri="http://schemas.openxmlformats.org/drawingml/2006/table">
            <a:tbl>
              <a:tblPr/>
              <a:tblGrid>
                <a:gridCol w="236272"/>
                <a:gridCol w="776325"/>
                <a:gridCol w="835393"/>
                <a:gridCol w="835393"/>
                <a:gridCol w="810078"/>
                <a:gridCol w="1012598"/>
                <a:gridCol w="295342"/>
                <a:gridCol w="540053"/>
                <a:gridCol w="599121"/>
                <a:gridCol w="455669"/>
                <a:gridCol w="424025"/>
                <a:gridCol w="480984"/>
                <a:gridCol w="1527335"/>
                <a:gridCol w="601230"/>
              </a:tblGrid>
              <a:tr h="137630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SNO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Division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Range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Section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Beat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Block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Comp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Class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Change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Area Ha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Latitude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Longitude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VSS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Sanctuary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</a:tr>
              <a:tr h="216937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85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943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MDF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0.11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17.97421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82.72043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Modakondamma(Ontipaka)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16937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86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943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MDF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0.23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17.97514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82.72039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Modakondamma(Ontipaka)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5842" name="Picture 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4863702" y="1142984"/>
            <a:ext cx="4375578" cy="300039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35843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23844" y="1142984"/>
            <a:ext cx="3929090" cy="295822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166654" y="4500570"/>
          <a:ext cx="9501253" cy="928693"/>
        </p:xfrm>
        <a:graphic>
          <a:graphicData uri="http://schemas.openxmlformats.org/drawingml/2006/table">
            <a:tbl>
              <a:tblPr/>
              <a:tblGrid>
                <a:gridCol w="238062"/>
                <a:gridCol w="782206"/>
                <a:gridCol w="841722"/>
                <a:gridCol w="841722"/>
                <a:gridCol w="816215"/>
                <a:gridCol w="1020269"/>
                <a:gridCol w="297579"/>
                <a:gridCol w="544144"/>
                <a:gridCol w="603659"/>
                <a:gridCol w="459121"/>
                <a:gridCol w="427237"/>
                <a:gridCol w="484627"/>
                <a:gridCol w="1538906"/>
                <a:gridCol w="605784"/>
              </a:tblGrid>
              <a:tr h="127133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SNO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Division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Range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Section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Beat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Block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Comp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Class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Change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Area Ha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Latitude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Longitude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VSS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Sanctuary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</a:tr>
              <a:tr h="200390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87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943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OF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0.30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17.97982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82.73219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Rama(Vantlamamidi)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00390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88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943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MDF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0.27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17.98039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82.72871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Rama(Vantlamamidi)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00390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943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NF - SF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Positive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0.27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17.98051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82.73065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Rama(Vantlamamidi)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00390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90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943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NF - SF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Positive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0.34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17.97865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82.73124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Rama(Vantlamamidi)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4863702" y="1142984"/>
            <a:ext cx="4375578" cy="300039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5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23844" y="1142984"/>
            <a:ext cx="3929090" cy="295822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6" name="Table 5"/>
          <p:cNvGraphicFramePr>
            <a:graphicFrameLocks noGrp="1"/>
          </p:cNvGraphicFramePr>
          <p:nvPr/>
        </p:nvGraphicFramePr>
        <p:xfrm>
          <a:off x="166654" y="4500570"/>
          <a:ext cx="9501253" cy="928693"/>
        </p:xfrm>
        <a:graphic>
          <a:graphicData uri="http://schemas.openxmlformats.org/drawingml/2006/table">
            <a:tbl>
              <a:tblPr/>
              <a:tblGrid>
                <a:gridCol w="238062"/>
                <a:gridCol w="782206"/>
                <a:gridCol w="841722"/>
                <a:gridCol w="841722"/>
                <a:gridCol w="816215"/>
                <a:gridCol w="1020269"/>
                <a:gridCol w="297579"/>
                <a:gridCol w="544144"/>
                <a:gridCol w="603659"/>
                <a:gridCol w="459121"/>
                <a:gridCol w="427237"/>
                <a:gridCol w="484627"/>
                <a:gridCol w="1538906"/>
                <a:gridCol w="605784"/>
              </a:tblGrid>
              <a:tr h="127133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SNO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Division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Range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Section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Beat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Block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Comp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Class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Change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Area Ha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Latitude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Longitude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VSS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Sanctuary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</a:tr>
              <a:tr h="200390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87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943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OF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0.30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17.97982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82.73219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Rama(Vantlamamidi)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00390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88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943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MDF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0.27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17.98039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82.72871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Rama(Vantlamamidi)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00390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943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NF - SF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Positive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0.27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17.98051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82.73065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Rama(Vantlamamidi)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00390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90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943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NF - SF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Positive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0.34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17.97865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82.73124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Rama(Vantlamamidi)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4863702" y="1142984"/>
            <a:ext cx="4375578" cy="300039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5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23844" y="1142984"/>
            <a:ext cx="3929090" cy="295822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6" name="Table 5"/>
          <p:cNvGraphicFramePr>
            <a:graphicFrameLocks noGrp="1"/>
          </p:cNvGraphicFramePr>
          <p:nvPr/>
        </p:nvGraphicFramePr>
        <p:xfrm>
          <a:off x="166654" y="4500570"/>
          <a:ext cx="9501253" cy="928693"/>
        </p:xfrm>
        <a:graphic>
          <a:graphicData uri="http://schemas.openxmlformats.org/drawingml/2006/table">
            <a:tbl>
              <a:tblPr/>
              <a:tblGrid>
                <a:gridCol w="238062"/>
                <a:gridCol w="782206"/>
                <a:gridCol w="841722"/>
                <a:gridCol w="841722"/>
                <a:gridCol w="816215"/>
                <a:gridCol w="1020269"/>
                <a:gridCol w="297579"/>
                <a:gridCol w="544144"/>
                <a:gridCol w="603659"/>
                <a:gridCol w="459121"/>
                <a:gridCol w="427237"/>
                <a:gridCol w="484627"/>
                <a:gridCol w="1538906"/>
                <a:gridCol w="605784"/>
              </a:tblGrid>
              <a:tr h="127133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SNO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Division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Range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Section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Beat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Block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Comp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Class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Change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Area Ha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Latitude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Longitude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VSS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Sanctuary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</a:tr>
              <a:tr h="200390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87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943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OF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0.30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17.97982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82.73219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Rama(Vantlamamidi)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00390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88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943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MDF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0.27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17.98039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82.72871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Rama(Vantlamamidi)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00390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943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NF - SF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Positive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0.27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17.98051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82.73065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Rama(Vantlamamidi)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00390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90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943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NF - SF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Positive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0.34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17.97865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82.73124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Rama(Vantlamamidi)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6082" name="Picture 2"/>
          <p:cNvPicPr>
            <a:picLocks noChangeAspect="1" noChangeArrowheads="1"/>
          </p:cNvPicPr>
          <p:nvPr/>
        </p:nvPicPr>
        <p:blipFill>
          <a:blip r:embed="rId2"/>
          <a:srcRect b="147"/>
          <a:stretch>
            <a:fillRect/>
          </a:stretch>
        </p:blipFill>
        <p:spPr bwMode="auto">
          <a:xfrm>
            <a:off x="738158" y="1500174"/>
            <a:ext cx="3419475" cy="32147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46084" name="Picture 4"/>
          <p:cNvPicPr>
            <a:picLocks noChangeAspect="1" noChangeArrowheads="1"/>
          </p:cNvPicPr>
          <p:nvPr/>
        </p:nvPicPr>
        <p:blipFill>
          <a:blip r:embed="rId3"/>
          <a:srcRect l="7500" r="2499"/>
          <a:stretch>
            <a:fillRect/>
          </a:stretch>
        </p:blipFill>
        <p:spPr bwMode="auto">
          <a:xfrm>
            <a:off x="5381628" y="1571612"/>
            <a:ext cx="3429024" cy="31718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666720" y="5000636"/>
          <a:ext cx="8715437" cy="500066"/>
        </p:xfrm>
        <a:graphic>
          <a:graphicData uri="http://schemas.openxmlformats.org/drawingml/2006/table">
            <a:tbl>
              <a:tblPr/>
              <a:tblGrid>
                <a:gridCol w="228352"/>
                <a:gridCol w="781933"/>
                <a:gridCol w="845941"/>
                <a:gridCol w="845941"/>
                <a:gridCol w="802692"/>
                <a:gridCol w="996445"/>
                <a:gridCol w="283710"/>
                <a:gridCol w="442864"/>
                <a:gridCol w="491303"/>
                <a:gridCol w="422105"/>
                <a:gridCol w="435945"/>
                <a:gridCol w="456704"/>
                <a:gridCol w="1210958"/>
                <a:gridCol w="470544"/>
              </a:tblGrid>
              <a:tr h="250033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SNO</a:t>
                      </a:r>
                    </a:p>
                  </a:txBody>
                  <a:tcPr marL="3934" marR="3934" marT="39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FFCC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Division</a:t>
                      </a:r>
                    </a:p>
                  </a:txBody>
                  <a:tcPr marL="3934" marR="3934" marT="39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FFCC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Range</a:t>
                      </a:r>
                    </a:p>
                  </a:txBody>
                  <a:tcPr marL="3934" marR="3934" marT="39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FFCC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Section</a:t>
                      </a:r>
                    </a:p>
                  </a:txBody>
                  <a:tcPr marL="3934" marR="3934" marT="39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FFCC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Beat</a:t>
                      </a:r>
                    </a:p>
                  </a:txBody>
                  <a:tcPr marL="3934" marR="3934" marT="39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FFCC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Block</a:t>
                      </a:r>
                    </a:p>
                  </a:txBody>
                  <a:tcPr marL="3934" marR="3934" marT="39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FFCC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Comp</a:t>
                      </a:r>
                    </a:p>
                  </a:txBody>
                  <a:tcPr marL="3934" marR="3934" marT="39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FFCC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Class</a:t>
                      </a:r>
                    </a:p>
                  </a:txBody>
                  <a:tcPr marL="3934" marR="3934" marT="39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FFCC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Change</a:t>
                      </a:r>
                    </a:p>
                  </a:txBody>
                  <a:tcPr marL="3934" marR="3934" marT="39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FFCC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Area Ha</a:t>
                      </a:r>
                    </a:p>
                  </a:txBody>
                  <a:tcPr marL="3934" marR="3934" marT="39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FFCC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Latitude</a:t>
                      </a:r>
                    </a:p>
                  </a:txBody>
                  <a:tcPr marL="3934" marR="3934" marT="39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FFCC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Longitude</a:t>
                      </a:r>
                    </a:p>
                  </a:txBody>
                  <a:tcPr marL="3934" marR="3934" marT="39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FFCC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VSS</a:t>
                      </a:r>
                    </a:p>
                  </a:txBody>
                  <a:tcPr marL="3934" marR="3934" marT="39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FFCC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Sanctuary</a:t>
                      </a:r>
                    </a:p>
                  </a:txBody>
                  <a:tcPr marL="3934" marR="3934" marT="39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FFCC"/>
                    </a:solidFill>
                  </a:tcPr>
                </a:tc>
              </a:tr>
              <a:tr h="250033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9</a:t>
                      </a:r>
                    </a:p>
                  </a:txBody>
                  <a:tcPr marL="3934" marR="3934" marT="39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3934" marR="3934" marT="39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3934" marR="3934" marT="39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3934" marR="3934" marT="39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KONAM</a:t>
                      </a:r>
                    </a:p>
                  </a:txBody>
                  <a:tcPr marL="3934" marR="3934" marT="39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PEDAKOTA RL</a:t>
                      </a:r>
                    </a:p>
                  </a:txBody>
                  <a:tcPr marL="3934" marR="3934" marT="39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100</a:t>
                      </a:r>
                    </a:p>
                  </a:txBody>
                  <a:tcPr marL="3934" marR="3934" marT="39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OF - NF</a:t>
                      </a:r>
                    </a:p>
                  </a:txBody>
                  <a:tcPr marL="3934" marR="3934" marT="39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3934" marR="3934" marT="39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0.24</a:t>
                      </a:r>
                    </a:p>
                  </a:txBody>
                  <a:tcPr marL="3934" marR="3934" marT="39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18.02304</a:t>
                      </a:r>
                    </a:p>
                  </a:txBody>
                  <a:tcPr marL="3934" marR="3934" marT="39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82.75363</a:t>
                      </a:r>
                    </a:p>
                  </a:txBody>
                  <a:tcPr marL="3934" marR="3934" marT="39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3934" marR="3934" marT="39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3934" marR="3934" marT="39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4935140" y="1142984"/>
            <a:ext cx="4375578" cy="300039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5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23844" y="1142984"/>
            <a:ext cx="3929090" cy="295822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6" name="Table 5"/>
          <p:cNvGraphicFramePr>
            <a:graphicFrameLocks noGrp="1"/>
          </p:cNvGraphicFramePr>
          <p:nvPr/>
        </p:nvGraphicFramePr>
        <p:xfrm>
          <a:off x="166654" y="4500570"/>
          <a:ext cx="9501253" cy="928693"/>
        </p:xfrm>
        <a:graphic>
          <a:graphicData uri="http://schemas.openxmlformats.org/drawingml/2006/table">
            <a:tbl>
              <a:tblPr/>
              <a:tblGrid>
                <a:gridCol w="238062"/>
                <a:gridCol w="782206"/>
                <a:gridCol w="841722"/>
                <a:gridCol w="841722"/>
                <a:gridCol w="816215"/>
                <a:gridCol w="1020269"/>
                <a:gridCol w="297579"/>
                <a:gridCol w="544144"/>
                <a:gridCol w="603659"/>
                <a:gridCol w="459121"/>
                <a:gridCol w="427237"/>
                <a:gridCol w="484627"/>
                <a:gridCol w="1538906"/>
                <a:gridCol w="605784"/>
              </a:tblGrid>
              <a:tr h="127133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SNO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Division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Range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Section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Beat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Block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Comp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Class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Change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Area Ha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Latitude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Longitude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VSS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Sanctuary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</a:tr>
              <a:tr h="200390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87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943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OF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0.30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17.97982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82.73219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Rama(Vantlamamidi)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00390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88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943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MDF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0.27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17.98039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82.72871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Rama(Vantlamamidi)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00390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943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NF - SF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Positive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0.27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17.98051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82.73065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Rama(Vantlamamidi)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00390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90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943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NF - SF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Positive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0.34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17.97865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82.73124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Rama(Vantlamamidi)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6866" name="Picture 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595282" y="1428736"/>
            <a:ext cx="3840961" cy="314327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36867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024438" y="1428736"/>
            <a:ext cx="4089867" cy="314327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166654" y="5072074"/>
          <a:ext cx="9501253" cy="571504"/>
        </p:xfrm>
        <a:graphic>
          <a:graphicData uri="http://schemas.openxmlformats.org/drawingml/2006/table">
            <a:tbl>
              <a:tblPr/>
              <a:tblGrid>
                <a:gridCol w="238062"/>
                <a:gridCol w="782206"/>
                <a:gridCol w="841722"/>
                <a:gridCol w="841722"/>
                <a:gridCol w="816215"/>
                <a:gridCol w="1020269"/>
                <a:gridCol w="297579"/>
                <a:gridCol w="544144"/>
                <a:gridCol w="603659"/>
                <a:gridCol w="459121"/>
                <a:gridCol w="427237"/>
                <a:gridCol w="484627"/>
                <a:gridCol w="1538906"/>
                <a:gridCol w="605784"/>
              </a:tblGrid>
              <a:tr h="137630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SNO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Division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Range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Section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Beat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Block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Comp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Class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Change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Area Ha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Latitude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Longitude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VSS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Sanctuary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</a:tr>
              <a:tr h="216937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91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943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MDF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0.71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17.98750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82.72648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Rama(Vantlamamidi)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16937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92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943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OF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0.18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17.98680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82.72759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Rama(Vantlamamidi)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595282" y="1428736"/>
            <a:ext cx="3840961" cy="314327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5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024438" y="1428736"/>
            <a:ext cx="4089867" cy="314327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6" name="Table 5"/>
          <p:cNvGraphicFramePr>
            <a:graphicFrameLocks noGrp="1"/>
          </p:cNvGraphicFramePr>
          <p:nvPr/>
        </p:nvGraphicFramePr>
        <p:xfrm>
          <a:off x="166654" y="5072074"/>
          <a:ext cx="9501253" cy="571504"/>
        </p:xfrm>
        <a:graphic>
          <a:graphicData uri="http://schemas.openxmlformats.org/drawingml/2006/table">
            <a:tbl>
              <a:tblPr/>
              <a:tblGrid>
                <a:gridCol w="238062"/>
                <a:gridCol w="782206"/>
                <a:gridCol w="841722"/>
                <a:gridCol w="841722"/>
                <a:gridCol w="816215"/>
                <a:gridCol w="1020269"/>
                <a:gridCol w="297579"/>
                <a:gridCol w="544144"/>
                <a:gridCol w="603659"/>
                <a:gridCol w="459121"/>
                <a:gridCol w="427237"/>
                <a:gridCol w="484627"/>
                <a:gridCol w="1538906"/>
                <a:gridCol w="605784"/>
              </a:tblGrid>
              <a:tr h="137630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SNO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Division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Range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Section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Beat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Block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Comp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Class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Change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Area Ha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Latitude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Longitude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VSS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Sanctuary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</a:tr>
              <a:tr h="216937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91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943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MDF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0.71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17.98750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82.72648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Rama(Vantlamamidi)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16937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92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943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OF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0.18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17.98680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82.72759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Rama(Vantlamamidi)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7890" name="Picture 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1166786" y="2000240"/>
            <a:ext cx="2933700" cy="2057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37891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238752" y="2000240"/>
            <a:ext cx="3086100" cy="20955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166654" y="4429133"/>
          <a:ext cx="9572691" cy="357190"/>
        </p:xfrm>
        <a:graphic>
          <a:graphicData uri="http://schemas.openxmlformats.org/drawingml/2006/table">
            <a:tbl>
              <a:tblPr/>
              <a:tblGrid>
                <a:gridCol w="239852"/>
                <a:gridCol w="788088"/>
                <a:gridCol w="848050"/>
                <a:gridCol w="848050"/>
                <a:gridCol w="822352"/>
                <a:gridCol w="1027940"/>
                <a:gridCol w="299816"/>
                <a:gridCol w="548236"/>
                <a:gridCol w="608198"/>
                <a:gridCol w="462572"/>
                <a:gridCol w="430450"/>
                <a:gridCol w="488271"/>
                <a:gridCol w="1550477"/>
                <a:gridCol w="610339"/>
              </a:tblGrid>
              <a:tr h="127995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SNO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Division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Range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Section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Beat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Block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Comp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Class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Change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Area Ha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Latitude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Longitude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VSS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Sanctuary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</a:tr>
              <a:tr h="229195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93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943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OF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0.13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17.98839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82.72406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Nookalamma(Chodipalli)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8914" name="Picture 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595282" y="1357298"/>
            <a:ext cx="3333750" cy="28956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38915" name="Picture 3"/>
          <p:cNvPicPr>
            <a:picLocks noChangeAspect="1" noChangeArrowheads="1"/>
          </p:cNvPicPr>
          <p:nvPr/>
        </p:nvPicPr>
        <p:blipFill>
          <a:blip r:embed="rId3"/>
          <a:srcRect b="17355"/>
          <a:stretch>
            <a:fillRect/>
          </a:stretch>
        </p:blipFill>
        <p:spPr bwMode="auto">
          <a:xfrm>
            <a:off x="4738686" y="1357298"/>
            <a:ext cx="3990975" cy="285752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95216" y="4643446"/>
          <a:ext cx="9572691" cy="357190"/>
        </p:xfrm>
        <a:graphic>
          <a:graphicData uri="http://schemas.openxmlformats.org/drawingml/2006/table">
            <a:tbl>
              <a:tblPr/>
              <a:tblGrid>
                <a:gridCol w="239852"/>
                <a:gridCol w="788088"/>
                <a:gridCol w="848050"/>
                <a:gridCol w="848050"/>
                <a:gridCol w="822352"/>
                <a:gridCol w="1027940"/>
                <a:gridCol w="299816"/>
                <a:gridCol w="548235"/>
                <a:gridCol w="608198"/>
                <a:gridCol w="462573"/>
                <a:gridCol w="430450"/>
                <a:gridCol w="488271"/>
                <a:gridCol w="1550477"/>
                <a:gridCol w="610339"/>
              </a:tblGrid>
              <a:tr h="138649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SNO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Division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Range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Section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Beat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Block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Comp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Class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Change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Area Ha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Latitude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Longitude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VSS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Sanctuary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</a:tr>
              <a:tr h="218541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94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MINIMULURU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859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MDF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0.19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18.01523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82.72298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Jambi Nagamma(Vankachinta)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9938" name="Picture 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952472" y="571480"/>
            <a:ext cx="3260331" cy="450059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39939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318302" y="571480"/>
            <a:ext cx="3135160" cy="450059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166654" y="5500702"/>
          <a:ext cx="9644130" cy="642941"/>
        </p:xfrm>
        <a:graphic>
          <a:graphicData uri="http://schemas.openxmlformats.org/drawingml/2006/table">
            <a:tbl>
              <a:tblPr/>
              <a:tblGrid>
                <a:gridCol w="241642"/>
                <a:gridCol w="793969"/>
                <a:gridCol w="854379"/>
                <a:gridCol w="854379"/>
                <a:gridCol w="828489"/>
                <a:gridCol w="1035611"/>
                <a:gridCol w="302054"/>
                <a:gridCol w="552327"/>
                <a:gridCol w="612737"/>
                <a:gridCol w="466024"/>
                <a:gridCol w="433662"/>
                <a:gridCol w="491915"/>
                <a:gridCol w="1562048"/>
                <a:gridCol w="614894"/>
              </a:tblGrid>
              <a:tr h="130419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SNO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Division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Range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Section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Beat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Block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Comp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Class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Change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Area Ha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Latitude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Longitude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VSS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Sanctuary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</a:tr>
              <a:tr h="256261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95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MINIMULURU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859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NF - SF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Positive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0.20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18.01828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82.72566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6261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96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MINIMULURU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859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NF - SF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Positive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0.21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18.01926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82.72524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Table 5"/>
          <p:cNvGraphicFramePr>
            <a:graphicFrameLocks noGrp="1"/>
          </p:cNvGraphicFramePr>
          <p:nvPr/>
        </p:nvGraphicFramePr>
        <p:xfrm>
          <a:off x="166654" y="5500702"/>
          <a:ext cx="9644130" cy="642941"/>
        </p:xfrm>
        <a:graphic>
          <a:graphicData uri="http://schemas.openxmlformats.org/drawingml/2006/table">
            <a:tbl>
              <a:tblPr/>
              <a:tblGrid>
                <a:gridCol w="241642"/>
                <a:gridCol w="793969"/>
                <a:gridCol w="854379"/>
                <a:gridCol w="854379"/>
                <a:gridCol w="828489"/>
                <a:gridCol w="1035611"/>
                <a:gridCol w="302054"/>
                <a:gridCol w="552327"/>
                <a:gridCol w="612737"/>
                <a:gridCol w="466024"/>
                <a:gridCol w="433662"/>
                <a:gridCol w="491915"/>
                <a:gridCol w="1562048"/>
                <a:gridCol w="614894"/>
              </a:tblGrid>
              <a:tr h="130419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SNO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Division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Range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Section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Beat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Block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Comp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Class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Change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Area Ha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Latitude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Longitude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VSS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Sanctuary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</a:tr>
              <a:tr h="256261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95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MINIMULURU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859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NF - SF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Positive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0.20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18.01828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82.72566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6261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96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MINIMULURU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859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NF - SF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Positive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0.21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18.01926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82.72524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pic>
        <p:nvPicPr>
          <p:cNvPr id="7" name="Picture 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952472" y="785794"/>
            <a:ext cx="3260331" cy="450059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8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318302" y="785794"/>
            <a:ext cx="3135160" cy="450059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0963" name="Picture 3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5810256" y="1500174"/>
            <a:ext cx="3476625" cy="3895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40964" name="Picture 4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881034" y="1500174"/>
            <a:ext cx="3209925" cy="39909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166654" y="5857892"/>
          <a:ext cx="9501253" cy="357190"/>
        </p:xfrm>
        <a:graphic>
          <a:graphicData uri="http://schemas.openxmlformats.org/drawingml/2006/table">
            <a:tbl>
              <a:tblPr/>
              <a:tblGrid>
                <a:gridCol w="238062"/>
                <a:gridCol w="782206"/>
                <a:gridCol w="841722"/>
                <a:gridCol w="841722"/>
                <a:gridCol w="816215"/>
                <a:gridCol w="1020269"/>
                <a:gridCol w="297579"/>
                <a:gridCol w="544144"/>
                <a:gridCol w="603659"/>
                <a:gridCol w="459121"/>
                <a:gridCol w="427237"/>
                <a:gridCol w="484627"/>
                <a:gridCol w="1538906"/>
                <a:gridCol w="605784"/>
              </a:tblGrid>
              <a:tr h="138649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SNO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Division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Range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Section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Beat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Block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Comp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Class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Change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Area Ha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Latitude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Longitude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VSS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Sanctuary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</a:tr>
              <a:tr h="218541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97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MINIMULURU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859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NF - SF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Positive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0.43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18.02126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82.72796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Kummarathom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1986" name="Picture 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1381100" y="2000240"/>
            <a:ext cx="3067050" cy="22288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41988" name="Picture 4"/>
          <p:cNvPicPr>
            <a:picLocks noChangeAspect="1" noChangeArrowheads="1"/>
          </p:cNvPicPr>
          <p:nvPr/>
        </p:nvPicPr>
        <p:blipFill>
          <a:blip r:embed="rId3"/>
          <a:srcRect l="1923" t="7550" r="13461" b="14429"/>
          <a:stretch>
            <a:fillRect/>
          </a:stretch>
        </p:blipFill>
        <p:spPr bwMode="auto">
          <a:xfrm>
            <a:off x="5453066" y="2000240"/>
            <a:ext cx="3143272" cy="221457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166654" y="4572008"/>
          <a:ext cx="9429818" cy="357190"/>
        </p:xfrm>
        <a:graphic>
          <a:graphicData uri="http://schemas.openxmlformats.org/drawingml/2006/table">
            <a:tbl>
              <a:tblPr/>
              <a:tblGrid>
                <a:gridCol w="236272"/>
                <a:gridCol w="776325"/>
                <a:gridCol w="835393"/>
                <a:gridCol w="835393"/>
                <a:gridCol w="810078"/>
                <a:gridCol w="1012598"/>
                <a:gridCol w="295342"/>
                <a:gridCol w="540053"/>
                <a:gridCol w="599121"/>
                <a:gridCol w="455669"/>
                <a:gridCol w="424025"/>
                <a:gridCol w="480984"/>
                <a:gridCol w="1527335"/>
                <a:gridCol w="601230"/>
              </a:tblGrid>
              <a:tr h="138649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SNO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Division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Range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Section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Beat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Block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Comp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Class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Change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Area Ha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Latitude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Longitude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VSS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Sanctuary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</a:tr>
              <a:tr h="218541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98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MINIMULURU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859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MDF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0.21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18.02310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82.72202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3010" name="Picture 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1309662" y="1785926"/>
            <a:ext cx="2686050" cy="2066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43011" name="Picture 3"/>
          <p:cNvPicPr>
            <a:picLocks noChangeAspect="1" noChangeArrowheads="1"/>
          </p:cNvPicPr>
          <p:nvPr/>
        </p:nvPicPr>
        <p:blipFill>
          <a:blip r:embed="rId3"/>
          <a:srcRect l="9064" t="5929" r="4833" b="11067"/>
          <a:stretch>
            <a:fillRect/>
          </a:stretch>
        </p:blipFill>
        <p:spPr bwMode="auto">
          <a:xfrm>
            <a:off x="5453066" y="1857364"/>
            <a:ext cx="2714644" cy="200026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95216" y="4286256"/>
          <a:ext cx="9644130" cy="357190"/>
        </p:xfrm>
        <a:graphic>
          <a:graphicData uri="http://schemas.openxmlformats.org/drawingml/2006/table">
            <a:tbl>
              <a:tblPr/>
              <a:tblGrid>
                <a:gridCol w="241642"/>
                <a:gridCol w="793969"/>
                <a:gridCol w="854379"/>
                <a:gridCol w="854379"/>
                <a:gridCol w="828489"/>
                <a:gridCol w="1035611"/>
                <a:gridCol w="302054"/>
                <a:gridCol w="552327"/>
                <a:gridCol w="612737"/>
                <a:gridCol w="466025"/>
                <a:gridCol w="433662"/>
                <a:gridCol w="491915"/>
                <a:gridCol w="1562047"/>
                <a:gridCol w="614894"/>
              </a:tblGrid>
              <a:tr h="138649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SNO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Division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Range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Section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Beat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Block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Comp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Class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Change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Area Ha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Latitude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Longitude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VSS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FFFFFF"/>
                          </a:solidFill>
                          <a:latin typeface="Calibri"/>
                        </a:rPr>
                        <a:t>Sanctuary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</a:tr>
              <a:tr h="218541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99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VISAKHAPATNAM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CHODAVARAM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MADUGULA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MINIMULURU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SANKARAM R.L.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859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MDF - NF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Negative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0.18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18.01830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82.73554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Kummarathom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4434" marR="4434" marT="443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2702</TotalTime>
  <Words>19859</Words>
  <Application>Microsoft Office PowerPoint</Application>
  <PresentationFormat>A4 Paper (210x297 mm)</PresentationFormat>
  <Paragraphs>17445</Paragraphs>
  <Slides>825</Slides>
  <Notes>1</Notes>
  <HiddenSlides>0</HiddenSlides>
  <MMClips>0</MMClips>
  <ScaleCrop>false</ScaleCrop>
  <HeadingPairs>
    <vt:vector size="4" baseType="variant">
      <vt:variant>
        <vt:lpstr>Theme</vt:lpstr>
      </vt:variant>
      <vt:variant>
        <vt:i4>1</vt:i4>
      </vt:variant>
      <vt:variant>
        <vt:lpstr>Slide Titles</vt:lpstr>
      </vt:variant>
      <vt:variant>
        <vt:i4>825</vt:i4>
      </vt:variant>
    </vt:vector>
  </HeadingPairs>
  <TitlesOfParts>
    <vt:vector size="826" baseType="lpstr">
      <vt:lpstr>Office Theme</vt:lpstr>
      <vt:lpstr>Slide 1</vt:lpstr>
      <vt:lpstr>Slide 2</vt:lpstr>
      <vt:lpstr>Slide 3</vt:lpstr>
      <vt:lpstr>Slide 4</vt:lpstr>
      <vt:lpstr>Slide 5</vt:lpstr>
      <vt:lpstr>Slide 6</vt:lpstr>
      <vt:lpstr>Slide 7</vt:lpstr>
      <vt:lpstr>Slide 8</vt:lpstr>
      <vt:lpstr>Slide 9</vt:lpstr>
      <vt:lpstr>Slide 10</vt:lpstr>
      <vt:lpstr>Slide 11</vt:lpstr>
      <vt:lpstr>Slide 12</vt:lpstr>
      <vt:lpstr>Slide 13</vt:lpstr>
      <vt:lpstr>Slide 14</vt:lpstr>
      <vt:lpstr>Slide 15</vt:lpstr>
      <vt:lpstr>Slide 16</vt:lpstr>
      <vt:lpstr>Slide 17</vt:lpstr>
      <vt:lpstr>Slide 18</vt:lpstr>
      <vt:lpstr>Slide 19</vt:lpstr>
      <vt:lpstr>Slide 20</vt:lpstr>
      <vt:lpstr>Slide 21</vt:lpstr>
      <vt:lpstr>Slide 22</vt:lpstr>
      <vt:lpstr>Slide 23</vt:lpstr>
      <vt:lpstr>Slide 24</vt:lpstr>
      <vt:lpstr>Slide 25</vt:lpstr>
      <vt:lpstr>Slide 26</vt:lpstr>
      <vt:lpstr>Slide 27</vt:lpstr>
      <vt:lpstr>Slide 28</vt:lpstr>
      <vt:lpstr>Slide 29</vt:lpstr>
      <vt:lpstr>Slide 30</vt:lpstr>
      <vt:lpstr>Slide 31</vt:lpstr>
      <vt:lpstr>Slide 32</vt:lpstr>
      <vt:lpstr>Slide 33</vt:lpstr>
      <vt:lpstr>Slide 34</vt:lpstr>
      <vt:lpstr>Slide 35</vt:lpstr>
      <vt:lpstr>Slide 36</vt:lpstr>
      <vt:lpstr>Slide 37</vt:lpstr>
      <vt:lpstr>Slide 38</vt:lpstr>
      <vt:lpstr>Slide 39</vt:lpstr>
      <vt:lpstr>Slide 40</vt:lpstr>
      <vt:lpstr>Slide 41</vt:lpstr>
      <vt:lpstr>Slide 42</vt:lpstr>
      <vt:lpstr>Slide 43</vt:lpstr>
      <vt:lpstr>Slide 44</vt:lpstr>
      <vt:lpstr>Slide 45</vt:lpstr>
      <vt:lpstr>Slide 46</vt:lpstr>
      <vt:lpstr>Slide 47</vt:lpstr>
      <vt:lpstr>Slide 48</vt:lpstr>
      <vt:lpstr>Slide 49</vt:lpstr>
      <vt:lpstr>Slide 50</vt:lpstr>
      <vt:lpstr>Slide 51</vt:lpstr>
      <vt:lpstr>Slide 52</vt:lpstr>
      <vt:lpstr>Slide 53</vt:lpstr>
      <vt:lpstr>Slide 54</vt:lpstr>
      <vt:lpstr>Slide 55</vt:lpstr>
      <vt:lpstr>Slide 56</vt:lpstr>
      <vt:lpstr>Slide 57</vt:lpstr>
      <vt:lpstr>Slide 58</vt:lpstr>
      <vt:lpstr>Slide 59</vt:lpstr>
      <vt:lpstr>Slide 60</vt:lpstr>
      <vt:lpstr>Slide 61</vt:lpstr>
      <vt:lpstr>Slide 62</vt:lpstr>
      <vt:lpstr>Slide 63</vt:lpstr>
      <vt:lpstr>Slide 64</vt:lpstr>
      <vt:lpstr>Slide 65</vt:lpstr>
      <vt:lpstr>Slide 66</vt:lpstr>
      <vt:lpstr>Slide 67</vt:lpstr>
      <vt:lpstr>Slide 68</vt:lpstr>
      <vt:lpstr>Slide 69</vt:lpstr>
      <vt:lpstr>Slide 70</vt:lpstr>
      <vt:lpstr>Slide 71</vt:lpstr>
      <vt:lpstr>Slide 72</vt:lpstr>
      <vt:lpstr>Slide 73</vt:lpstr>
      <vt:lpstr>Slide 74</vt:lpstr>
      <vt:lpstr>Slide 75</vt:lpstr>
      <vt:lpstr>Slide 76</vt:lpstr>
      <vt:lpstr>Slide 77</vt:lpstr>
      <vt:lpstr>Slide 78</vt:lpstr>
      <vt:lpstr>Slide 79</vt:lpstr>
      <vt:lpstr>Slide 80</vt:lpstr>
      <vt:lpstr>Slide 81</vt:lpstr>
      <vt:lpstr>Slide 82</vt:lpstr>
      <vt:lpstr>Slide 83</vt:lpstr>
      <vt:lpstr>Slide 84</vt:lpstr>
      <vt:lpstr>Slide 85</vt:lpstr>
      <vt:lpstr>Slide 86</vt:lpstr>
      <vt:lpstr>Slide 87</vt:lpstr>
      <vt:lpstr>Slide 88</vt:lpstr>
      <vt:lpstr>Slide 89</vt:lpstr>
      <vt:lpstr>Slide 90</vt:lpstr>
      <vt:lpstr>Slide 91</vt:lpstr>
      <vt:lpstr>Slide 92</vt:lpstr>
      <vt:lpstr>Slide 93</vt:lpstr>
      <vt:lpstr>Slide 94</vt:lpstr>
      <vt:lpstr>Slide 95</vt:lpstr>
      <vt:lpstr>Slide 96</vt:lpstr>
      <vt:lpstr>Slide 97</vt:lpstr>
      <vt:lpstr>Slide 98</vt:lpstr>
      <vt:lpstr>Slide 99</vt:lpstr>
      <vt:lpstr>Slide 100</vt:lpstr>
      <vt:lpstr>Slide 101</vt:lpstr>
      <vt:lpstr>Slide 102</vt:lpstr>
      <vt:lpstr>Slide 103</vt:lpstr>
      <vt:lpstr>Slide 104</vt:lpstr>
      <vt:lpstr>Slide 105</vt:lpstr>
      <vt:lpstr>Slide 106</vt:lpstr>
      <vt:lpstr>Slide 107</vt:lpstr>
      <vt:lpstr>Slide 108</vt:lpstr>
      <vt:lpstr>Slide 109</vt:lpstr>
      <vt:lpstr>Slide 110</vt:lpstr>
      <vt:lpstr>Slide 111</vt:lpstr>
      <vt:lpstr>Slide 112</vt:lpstr>
      <vt:lpstr>Slide 113</vt:lpstr>
      <vt:lpstr>Slide 114</vt:lpstr>
      <vt:lpstr>Slide 115</vt:lpstr>
      <vt:lpstr>Slide 116</vt:lpstr>
      <vt:lpstr>Slide 117</vt:lpstr>
      <vt:lpstr>Slide 118</vt:lpstr>
      <vt:lpstr>Slide 119</vt:lpstr>
      <vt:lpstr>Slide 120</vt:lpstr>
      <vt:lpstr>Slide 121</vt:lpstr>
      <vt:lpstr>Slide 122</vt:lpstr>
      <vt:lpstr>Slide 123</vt:lpstr>
      <vt:lpstr>Slide 124</vt:lpstr>
      <vt:lpstr>Slide 125</vt:lpstr>
      <vt:lpstr>Slide 126</vt:lpstr>
      <vt:lpstr>Slide 127</vt:lpstr>
      <vt:lpstr>Slide 128</vt:lpstr>
      <vt:lpstr>Slide 129</vt:lpstr>
      <vt:lpstr>Slide 130</vt:lpstr>
      <vt:lpstr>Slide 131</vt:lpstr>
      <vt:lpstr>Slide 132</vt:lpstr>
      <vt:lpstr>Slide 133</vt:lpstr>
      <vt:lpstr>Slide 134</vt:lpstr>
      <vt:lpstr>Slide 135</vt:lpstr>
      <vt:lpstr>Slide 136</vt:lpstr>
      <vt:lpstr>Slide 137</vt:lpstr>
      <vt:lpstr>Slide 138</vt:lpstr>
      <vt:lpstr>Slide 139</vt:lpstr>
      <vt:lpstr>Slide 140</vt:lpstr>
      <vt:lpstr>Slide 141</vt:lpstr>
      <vt:lpstr>Slide 142</vt:lpstr>
      <vt:lpstr>Slide 143</vt:lpstr>
      <vt:lpstr>Slide 144</vt:lpstr>
      <vt:lpstr>Slide 145</vt:lpstr>
      <vt:lpstr>Slide 146</vt:lpstr>
      <vt:lpstr>Slide 147</vt:lpstr>
      <vt:lpstr>Slide 148</vt:lpstr>
      <vt:lpstr>Slide 149</vt:lpstr>
      <vt:lpstr>Slide 150</vt:lpstr>
      <vt:lpstr>Slide 151</vt:lpstr>
      <vt:lpstr>Slide 152</vt:lpstr>
      <vt:lpstr>Slide 153</vt:lpstr>
      <vt:lpstr>Slide 154</vt:lpstr>
      <vt:lpstr>Slide 155</vt:lpstr>
      <vt:lpstr>Slide 156</vt:lpstr>
      <vt:lpstr>Slide 157</vt:lpstr>
      <vt:lpstr>Slide 158</vt:lpstr>
      <vt:lpstr>Slide 159</vt:lpstr>
      <vt:lpstr>Slide 160</vt:lpstr>
      <vt:lpstr>Slide 161</vt:lpstr>
      <vt:lpstr>Slide 162</vt:lpstr>
      <vt:lpstr>Slide 163</vt:lpstr>
      <vt:lpstr>Slide 164</vt:lpstr>
      <vt:lpstr>Slide 165</vt:lpstr>
      <vt:lpstr>Slide 166</vt:lpstr>
      <vt:lpstr>Slide 167</vt:lpstr>
      <vt:lpstr>Slide 168</vt:lpstr>
      <vt:lpstr>Slide 169</vt:lpstr>
      <vt:lpstr>Slide 170</vt:lpstr>
      <vt:lpstr>Slide 171</vt:lpstr>
      <vt:lpstr>Slide 172</vt:lpstr>
      <vt:lpstr>Slide 173</vt:lpstr>
      <vt:lpstr>Slide 174</vt:lpstr>
      <vt:lpstr>Slide 175</vt:lpstr>
      <vt:lpstr>Slide 176</vt:lpstr>
      <vt:lpstr>Slide 177</vt:lpstr>
      <vt:lpstr>Slide 178</vt:lpstr>
      <vt:lpstr>Slide 179</vt:lpstr>
      <vt:lpstr>Slide 180</vt:lpstr>
      <vt:lpstr>Slide 181</vt:lpstr>
      <vt:lpstr>Slide 182</vt:lpstr>
      <vt:lpstr>Slide 183</vt:lpstr>
      <vt:lpstr>Slide 184</vt:lpstr>
      <vt:lpstr>Slide 185</vt:lpstr>
      <vt:lpstr>Slide 186</vt:lpstr>
      <vt:lpstr>Slide 187</vt:lpstr>
      <vt:lpstr>Slide 188</vt:lpstr>
      <vt:lpstr>Slide 189</vt:lpstr>
      <vt:lpstr>Slide 190</vt:lpstr>
      <vt:lpstr>Slide 191</vt:lpstr>
      <vt:lpstr>Slide 192</vt:lpstr>
      <vt:lpstr>Slide 193</vt:lpstr>
      <vt:lpstr>Slide 194</vt:lpstr>
      <vt:lpstr>Slide 195</vt:lpstr>
      <vt:lpstr>Slide 196</vt:lpstr>
      <vt:lpstr>Slide 197</vt:lpstr>
      <vt:lpstr>Slide 198</vt:lpstr>
      <vt:lpstr>Slide 199</vt:lpstr>
      <vt:lpstr>Slide 200</vt:lpstr>
      <vt:lpstr>Slide 201</vt:lpstr>
      <vt:lpstr>Slide 202</vt:lpstr>
      <vt:lpstr>Slide 203</vt:lpstr>
      <vt:lpstr>Slide 204</vt:lpstr>
      <vt:lpstr>Slide 205</vt:lpstr>
      <vt:lpstr>Slide 206</vt:lpstr>
      <vt:lpstr>Slide 207</vt:lpstr>
      <vt:lpstr>Slide 208</vt:lpstr>
      <vt:lpstr>Slide 209</vt:lpstr>
      <vt:lpstr>Slide 210</vt:lpstr>
      <vt:lpstr>Slide 211</vt:lpstr>
      <vt:lpstr>Slide 212</vt:lpstr>
      <vt:lpstr>Slide 213</vt:lpstr>
      <vt:lpstr>Slide 214</vt:lpstr>
      <vt:lpstr>Slide 215</vt:lpstr>
      <vt:lpstr>Slide 216</vt:lpstr>
      <vt:lpstr>Slide 217</vt:lpstr>
      <vt:lpstr>Slide 218</vt:lpstr>
      <vt:lpstr>Slide 219</vt:lpstr>
      <vt:lpstr>Slide 220</vt:lpstr>
      <vt:lpstr>Slide 221</vt:lpstr>
      <vt:lpstr>Slide 222</vt:lpstr>
      <vt:lpstr>Slide 223</vt:lpstr>
      <vt:lpstr>Slide 224</vt:lpstr>
      <vt:lpstr>Slide 225</vt:lpstr>
      <vt:lpstr>Slide 226</vt:lpstr>
      <vt:lpstr>Slide 227</vt:lpstr>
      <vt:lpstr>Slide 228</vt:lpstr>
      <vt:lpstr>Slide 229</vt:lpstr>
      <vt:lpstr>Slide 230</vt:lpstr>
      <vt:lpstr>Slide 231</vt:lpstr>
      <vt:lpstr>Slide 232</vt:lpstr>
      <vt:lpstr>Slide 233</vt:lpstr>
      <vt:lpstr>Slide 234</vt:lpstr>
      <vt:lpstr>Slide 235</vt:lpstr>
      <vt:lpstr>Slide 236</vt:lpstr>
      <vt:lpstr>Slide 237</vt:lpstr>
      <vt:lpstr>Slide 238</vt:lpstr>
      <vt:lpstr>Slide 239</vt:lpstr>
      <vt:lpstr>Slide 240</vt:lpstr>
      <vt:lpstr>Slide 241</vt:lpstr>
      <vt:lpstr>Slide 242</vt:lpstr>
      <vt:lpstr>Slide 243</vt:lpstr>
      <vt:lpstr>Slide 244</vt:lpstr>
      <vt:lpstr>Slide 245</vt:lpstr>
      <vt:lpstr>Slide 246</vt:lpstr>
      <vt:lpstr>Slide 247</vt:lpstr>
      <vt:lpstr>Slide 248</vt:lpstr>
      <vt:lpstr>Slide 249</vt:lpstr>
      <vt:lpstr>Slide 250</vt:lpstr>
      <vt:lpstr>Slide 251</vt:lpstr>
      <vt:lpstr>Slide 252</vt:lpstr>
      <vt:lpstr>Slide 253</vt:lpstr>
      <vt:lpstr>Slide 254</vt:lpstr>
      <vt:lpstr>Slide 255</vt:lpstr>
      <vt:lpstr>Slide 256</vt:lpstr>
      <vt:lpstr>Slide 257</vt:lpstr>
      <vt:lpstr>Slide 258</vt:lpstr>
      <vt:lpstr>Slide 259</vt:lpstr>
      <vt:lpstr>Slide 260</vt:lpstr>
      <vt:lpstr>Slide 261</vt:lpstr>
      <vt:lpstr>Slide 262</vt:lpstr>
      <vt:lpstr>Slide 263</vt:lpstr>
      <vt:lpstr>Slide 264</vt:lpstr>
      <vt:lpstr>Slide 265</vt:lpstr>
      <vt:lpstr>Slide 266</vt:lpstr>
      <vt:lpstr>Slide 267</vt:lpstr>
      <vt:lpstr>Slide 268</vt:lpstr>
      <vt:lpstr>Slide 269</vt:lpstr>
      <vt:lpstr>Slide 270</vt:lpstr>
      <vt:lpstr>Slide 271</vt:lpstr>
      <vt:lpstr>Slide 272</vt:lpstr>
      <vt:lpstr>Slide 273</vt:lpstr>
      <vt:lpstr>Slide 274</vt:lpstr>
      <vt:lpstr>Slide 275</vt:lpstr>
      <vt:lpstr>Slide 276</vt:lpstr>
      <vt:lpstr>Slide 277</vt:lpstr>
      <vt:lpstr>Slide 278</vt:lpstr>
      <vt:lpstr>Slide 279</vt:lpstr>
      <vt:lpstr>Slide 280</vt:lpstr>
      <vt:lpstr>Slide 281</vt:lpstr>
      <vt:lpstr>Slide 282</vt:lpstr>
      <vt:lpstr>Slide 283</vt:lpstr>
      <vt:lpstr>Slide 284</vt:lpstr>
      <vt:lpstr>Slide 285</vt:lpstr>
      <vt:lpstr>Slide 286</vt:lpstr>
      <vt:lpstr>Slide 287</vt:lpstr>
      <vt:lpstr>Slide 288</vt:lpstr>
      <vt:lpstr>Slide 289</vt:lpstr>
      <vt:lpstr>Slide 290</vt:lpstr>
      <vt:lpstr>Slide 291</vt:lpstr>
      <vt:lpstr>Slide 292</vt:lpstr>
      <vt:lpstr>Slide 293</vt:lpstr>
      <vt:lpstr>Slide 294</vt:lpstr>
      <vt:lpstr>Slide 295</vt:lpstr>
      <vt:lpstr>Slide 296</vt:lpstr>
      <vt:lpstr>Slide 297</vt:lpstr>
      <vt:lpstr>Slide 298</vt:lpstr>
      <vt:lpstr>Slide 299</vt:lpstr>
      <vt:lpstr>Slide 300</vt:lpstr>
      <vt:lpstr>Slide 301</vt:lpstr>
      <vt:lpstr>Slide 302</vt:lpstr>
      <vt:lpstr>Slide 303</vt:lpstr>
      <vt:lpstr>Slide 304</vt:lpstr>
      <vt:lpstr>Slide 305</vt:lpstr>
      <vt:lpstr>Slide 306</vt:lpstr>
      <vt:lpstr>Slide 307</vt:lpstr>
      <vt:lpstr>Slide 308</vt:lpstr>
      <vt:lpstr>Slide 309</vt:lpstr>
      <vt:lpstr>Slide 310</vt:lpstr>
      <vt:lpstr>Slide 311</vt:lpstr>
      <vt:lpstr>Slide 312</vt:lpstr>
      <vt:lpstr>Slide 313</vt:lpstr>
      <vt:lpstr>Slide 314</vt:lpstr>
      <vt:lpstr>Slide 315</vt:lpstr>
      <vt:lpstr>Slide 316</vt:lpstr>
      <vt:lpstr>Slide 317</vt:lpstr>
      <vt:lpstr>Slide 318</vt:lpstr>
      <vt:lpstr>Slide 319</vt:lpstr>
      <vt:lpstr>Slide 320</vt:lpstr>
      <vt:lpstr>Slide 321</vt:lpstr>
      <vt:lpstr>Slide 322</vt:lpstr>
      <vt:lpstr>Slide 323</vt:lpstr>
      <vt:lpstr>Slide 324</vt:lpstr>
      <vt:lpstr>Slide 325</vt:lpstr>
      <vt:lpstr>Slide 326</vt:lpstr>
      <vt:lpstr>Slide 327</vt:lpstr>
      <vt:lpstr>Slide 328</vt:lpstr>
      <vt:lpstr>Slide 329</vt:lpstr>
      <vt:lpstr>Slide 330</vt:lpstr>
      <vt:lpstr>Slide 331</vt:lpstr>
      <vt:lpstr>Slide 332</vt:lpstr>
      <vt:lpstr>Slide 333</vt:lpstr>
      <vt:lpstr>Slide 334</vt:lpstr>
      <vt:lpstr>Slide 335</vt:lpstr>
      <vt:lpstr>Slide 336</vt:lpstr>
      <vt:lpstr>Slide 337</vt:lpstr>
      <vt:lpstr>Slide 338</vt:lpstr>
      <vt:lpstr>Slide 339</vt:lpstr>
      <vt:lpstr>Slide 340</vt:lpstr>
      <vt:lpstr>Slide 341</vt:lpstr>
      <vt:lpstr>Slide 342</vt:lpstr>
      <vt:lpstr>Slide 343</vt:lpstr>
      <vt:lpstr>Slide 344</vt:lpstr>
      <vt:lpstr>Slide 345</vt:lpstr>
      <vt:lpstr>Slide 346</vt:lpstr>
      <vt:lpstr>Slide 347</vt:lpstr>
      <vt:lpstr>Slide 348</vt:lpstr>
      <vt:lpstr>Slide 349</vt:lpstr>
      <vt:lpstr>Slide 350</vt:lpstr>
      <vt:lpstr>Slide 351</vt:lpstr>
      <vt:lpstr>Slide 352</vt:lpstr>
      <vt:lpstr>Slide 353</vt:lpstr>
      <vt:lpstr>Slide 354</vt:lpstr>
      <vt:lpstr>Slide 355</vt:lpstr>
      <vt:lpstr>Slide 356</vt:lpstr>
      <vt:lpstr>Slide 357</vt:lpstr>
      <vt:lpstr>Slide 358</vt:lpstr>
      <vt:lpstr>Slide 359</vt:lpstr>
      <vt:lpstr>Slide 360</vt:lpstr>
      <vt:lpstr>Slide 361</vt:lpstr>
      <vt:lpstr>Slide 362</vt:lpstr>
      <vt:lpstr>Slide 363</vt:lpstr>
      <vt:lpstr>Slide 364</vt:lpstr>
      <vt:lpstr>Slide 365</vt:lpstr>
      <vt:lpstr>Slide 366</vt:lpstr>
      <vt:lpstr>Slide 367</vt:lpstr>
      <vt:lpstr>Slide 368</vt:lpstr>
      <vt:lpstr>Slide 369</vt:lpstr>
      <vt:lpstr>Slide 370</vt:lpstr>
      <vt:lpstr>Slide 371</vt:lpstr>
      <vt:lpstr>Slide 372</vt:lpstr>
      <vt:lpstr>Slide 373</vt:lpstr>
      <vt:lpstr>Slide 374</vt:lpstr>
      <vt:lpstr>Slide 375</vt:lpstr>
      <vt:lpstr>Slide 376</vt:lpstr>
      <vt:lpstr>Slide 377</vt:lpstr>
      <vt:lpstr>Slide 378</vt:lpstr>
      <vt:lpstr>Slide 379</vt:lpstr>
      <vt:lpstr>Slide 380</vt:lpstr>
      <vt:lpstr>Slide 381</vt:lpstr>
      <vt:lpstr>Slide 382</vt:lpstr>
      <vt:lpstr>Slide 383</vt:lpstr>
      <vt:lpstr>Slide 384</vt:lpstr>
      <vt:lpstr>Slide 385</vt:lpstr>
      <vt:lpstr>Slide 386</vt:lpstr>
      <vt:lpstr>Slide 387</vt:lpstr>
      <vt:lpstr>Slide 388</vt:lpstr>
      <vt:lpstr>Slide 389</vt:lpstr>
      <vt:lpstr>Slide 390</vt:lpstr>
      <vt:lpstr>Slide 391</vt:lpstr>
      <vt:lpstr>Slide 392</vt:lpstr>
      <vt:lpstr>Slide 393</vt:lpstr>
      <vt:lpstr>Slide 394</vt:lpstr>
      <vt:lpstr>Slide 395</vt:lpstr>
      <vt:lpstr>Slide 396</vt:lpstr>
      <vt:lpstr>Slide 397</vt:lpstr>
      <vt:lpstr>Slide 398</vt:lpstr>
      <vt:lpstr>Slide 399</vt:lpstr>
      <vt:lpstr>Slide 400</vt:lpstr>
      <vt:lpstr>Slide 401</vt:lpstr>
      <vt:lpstr>Slide 402</vt:lpstr>
      <vt:lpstr>Slide 403</vt:lpstr>
      <vt:lpstr>Slide 404</vt:lpstr>
      <vt:lpstr>Slide 405</vt:lpstr>
      <vt:lpstr>Slide 406</vt:lpstr>
      <vt:lpstr>Slide 407</vt:lpstr>
      <vt:lpstr>Slide 408</vt:lpstr>
      <vt:lpstr>Slide 409</vt:lpstr>
      <vt:lpstr>Slide 410</vt:lpstr>
      <vt:lpstr>Slide 411</vt:lpstr>
      <vt:lpstr>Slide 412</vt:lpstr>
      <vt:lpstr>Slide 413</vt:lpstr>
      <vt:lpstr>Slide 414</vt:lpstr>
      <vt:lpstr>Slide 415</vt:lpstr>
      <vt:lpstr>Slide 416</vt:lpstr>
      <vt:lpstr>Slide 417</vt:lpstr>
      <vt:lpstr>Slide 418</vt:lpstr>
      <vt:lpstr>Slide 419</vt:lpstr>
      <vt:lpstr>Slide 420</vt:lpstr>
      <vt:lpstr>Slide 421</vt:lpstr>
      <vt:lpstr>Slide 422</vt:lpstr>
      <vt:lpstr>Slide 423</vt:lpstr>
      <vt:lpstr>Slide 424</vt:lpstr>
      <vt:lpstr>Slide 425</vt:lpstr>
      <vt:lpstr>Slide 426</vt:lpstr>
      <vt:lpstr>Slide 427</vt:lpstr>
      <vt:lpstr>Slide 428</vt:lpstr>
      <vt:lpstr>Slide 429</vt:lpstr>
      <vt:lpstr>Slide 430</vt:lpstr>
      <vt:lpstr>Slide 431</vt:lpstr>
      <vt:lpstr>Slide 432</vt:lpstr>
      <vt:lpstr>Slide 433</vt:lpstr>
      <vt:lpstr>Slide 434</vt:lpstr>
      <vt:lpstr>Slide 435</vt:lpstr>
      <vt:lpstr>Slide 436</vt:lpstr>
      <vt:lpstr>Slide 437</vt:lpstr>
      <vt:lpstr>Slide 438</vt:lpstr>
      <vt:lpstr>Slide 439</vt:lpstr>
      <vt:lpstr>Slide 440</vt:lpstr>
      <vt:lpstr>Slide 441</vt:lpstr>
      <vt:lpstr>Slide 442</vt:lpstr>
      <vt:lpstr>Slide 443</vt:lpstr>
      <vt:lpstr>Slide 444</vt:lpstr>
      <vt:lpstr>Slide 445</vt:lpstr>
      <vt:lpstr>Slide 446</vt:lpstr>
      <vt:lpstr>Slide 447</vt:lpstr>
      <vt:lpstr>Slide 448</vt:lpstr>
      <vt:lpstr>Slide 449</vt:lpstr>
      <vt:lpstr>Slide 450</vt:lpstr>
      <vt:lpstr>Slide 451</vt:lpstr>
      <vt:lpstr>Slide 452</vt:lpstr>
      <vt:lpstr>Slide 453</vt:lpstr>
      <vt:lpstr>Slide 454</vt:lpstr>
      <vt:lpstr>Slide 455</vt:lpstr>
      <vt:lpstr>Slide 456</vt:lpstr>
      <vt:lpstr>Slide 457</vt:lpstr>
      <vt:lpstr>Slide 458</vt:lpstr>
      <vt:lpstr>Slide 459</vt:lpstr>
      <vt:lpstr>Slide 460</vt:lpstr>
      <vt:lpstr>Slide 461</vt:lpstr>
      <vt:lpstr>Slide 462</vt:lpstr>
      <vt:lpstr>Slide 463</vt:lpstr>
      <vt:lpstr>Slide 464</vt:lpstr>
      <vt:lpstr>Slide 465</vt:lpstr>
      <vt:lpstr>Slide 466</vt:lpstr>
      <vt:lpstr>Slide 467</vt:lpstr>
      <vt:lpstr>Slide 468</vt:lpstr>
      <vt:lpstr>Slide 469</vt:lpstr>
      <vt:lpstr>Slide 470</vt:lpstr>
      <vt:lpstr>Slide 471</vt:lpstr>
      <vt:lpstr>Slide 472</vt:lpstr>
      <vt:lpstr>Slide 473</vt:lpstr>
      <vt:lpstr>Slide 474</vt:lpstr>
      <vt:lpstr>Slide 475</vt:lpstr>
      <vt:lpstr>Slide 476</vt:lpstr>
      <vt:lpstr>Slide 477</vt:lpstr>
      <vt:lpstr>Slide 478</vt:lpstr>
      <vt:lpstr>Slide 479</vt:lpstr>
      <vt:lpstr>Slide 480</vt:lpstr>
      <vt:lpstr>Slide 481</vt:lpstr>
      <vt:lpstr>Slide 482</vt:lpstr>
      <vt:lpstr>Slide 483</vt:lpstr>
      <vt:lpstr>Slide 484</vt:lpstr>
      <vt:lpstr>Slide 485</vt:lpstr>
      <vt:lpstr>Slide 486</vt:lpstr>
      <vt:lpstr>Slide 487</vt:lpstr>
      <vt:lpstr>Slide 488</vt:lpstr>
      <vt:lpstr>Slide 489</vt:lpstr>
      <vt:lpstr>Slide 490</vt:lpstr>
      <vt:lpstr>Slide 491</vt:lpstr>
      <vt:lpstr>Slide 492</vt:lpstr>
      <vt:lpstr>Slide 493</vt:lpstr>
      <vt:lpstr>Slide 494</vt:lpstr>
      <vt:lpstr>Slide 495</vt:lpstr>
      <vt:lpstr>Slide 496</vt:lpstr>
      <vt:lpstr>Slide 497</vt:lpstr>
      <vt:lpstr>Slide 498</vt:lpstr>
      <vt:lpstr>Slide 499</vt:lpstr>
      <vt:lpstr>Slide 500</vt:lpstr>
      <vt:lpstr>Slide 501</vt:lpstr>
      <vt:lpstr>Slide 502</vt:lpstr>
      <vt:lpstr>Slide 503</vt:lpstr>
      <vt:lpstr>Slide 504</vt:lpstr>
      <vt:lpstr>Slide 505</vt:lpstr>
      <vt:lpstr>Slide 506</vt:lpstr>
      <vt:lpstr>Slide 507</vt:lpstr>
      <vt:lpstr>Slide 508</vt:lpstr>
      <vt:lpstr>Slide 509</vt:lpstr>
      <vt:lpstr>Slide 510</vt:lpstr>
      <vt:lpstr>Slide 511</vt:lpstr>
      <vt:lpstr>Slide 512</vt:lpstr>
      <vt:lpstr>Slide 513</vt:lpstr>
      <vt:lpstr>Slide 514</vt:lpstr>
      <vt:lpstr>Slide 515</vt:lpstr>
      <vt:lpstr>Slide 516</vt:lpstr>
      <vt:lpstr>Slide 517</vt:lpstr>
      <vt:lpstr>Slide 518</vt:lpstr>
      <vt:lpstr>Slide 519</vt:lpstr>
      <vt:lpstr>Slide 520</vt:lpstr>
      <vt:lpstr>Slide 521</vt:lpstr>
      <vt:lpstr>Slide 522</vt:lpstr>
      <vt:lpstr>Slide 523</vt:lpstr>
      <vt:lpstr>Slide 524</vt:lpstr>
      <vt:lpstr>Slide 525</vt:lpstr>
      <vt:lpstr>Slide 526</vt:lpstr>
      <vt:lpstr>Slide 527</vt:lpstr>
      <vt:lpstr>Slide 528</vt:lpstr>
      <vt:lpstr>Slide 529</vt:lpstr>
      <vt:lpstr>Slide 530</vt:lpstr>
      <vt:lpstr>Slide 531</vt:lpstr>
      <vt:lpstr>Slide 532</vt:lpstr>
      <vt:lpstr>Slide 533</vt:lpstr>
      <vt:lpstr>Slide 534</vt:lpstr>
      <vt:lpstr>Slide 535</vt:lpstr>
      <vt:lpstr>Slide 536</vt:lpstr>
      <vt:lpstr>Slide 537</vt:lpstr>
      <vt:lpstr>Slide 538</vt:lpstr>
      <vt:lpstr>Slide 539</vt:lpstr>
      <vt:lpstr>Slide 540</vt:lpstr>
      <vt:lpstr>Slide 541</vt:lpstr>
      <vt:lpstr>Slide 542</vt:lpstr>
      <vt:lpstr>Slide 543</vt:lpstr>
      <vt:lpstr>Slide 544</vt:lpstr>
      <vt:lpstr>Slide 545</vt:lpstr>
      <vt:lpstr>Slide 546</vt:lpstr>
      <vt:lpstr>Slide 547</vt:lpstr>
      <vt:lpstr>Slide 548</vt:lpstr>
      <vt:lpstr>Slide 549</vt:lpstr>
      <vt:lpstr>Slide 550</vt:lpstr>
      <vt:lpstr>Slide 551</vt:lpstr>
      <vt:lpstr>Slide 552</vt:lpstr>
      <vt:lpstr>Slide 553</vt:lpstr>
      <vt:lpstr>Slide 554</vt:lpstr>
      <vt:lpstr>Slide 555</vt:lpstr>
      <vt:lpstr>Slide 556</vt:lpstr>
      <vt:lpstr>Slide 557</vt:lpstr>
      <vt:lpstr>Slide 558</vt:lpstr>
      <vt:lpstr>Slide 559</vt:lpstr>
      <vt:lpstr>Slide 560</vt:lpstr>
      <vt:lpstr>Slide 561</vt:lpstr>
      <vt:lpstr>Slide 562</vt:lpstr>
      <vt:lpstr>Slide 563</vt:lpstr>
      <vt:lpstr>Slide 564</vt:lpstr>
      <vt:lpstr>Slide 565</vt:lpstr>
      <vt:lpstr>Slide 566</vt:lpstr>
      <vt:lpstr>Slide 567</vt:lpstr>
      <vt:lpstr>Slide 568</vt:lpstr>
      <vt:lpstr>Slide 569</vt:lpstr>
      <vt:lpstr>Slide 570</vt:lpstr>
      <vt:lpstr>Slide 571</vt:lpstr>
      <vt:lpstr>Slide 572</vt:lpstr>
      <vt:lpstr>Slide 573</vt:lpstr>
      <vt:lpstr>Slide 574</vt:lpstr>
      <vt:lpstr>Slide 575</vt:lpstr>
      <vt:lpstr>Slide 576</vt:lpstr>
      <vt:lpstr>Slide 577</vt:lpstr>
      <vt:lpstr>Slide 578</vt:lpstr>
      <vt:lpstr>Slide 579</vt:lpstr>
      <vt:lpstr>Slide 580</vt:lpstr>
      <vt:lpstr>Slide 581</vt:lpstr>
      <vt:lpstr>Slide 582</vt:lpstr>
      <vt:lpstr>Slide 583</vt:lpstr>
      <vt:lpstr>Slide 584</vt:lpstr>
      <vt:lpstr>Slide 585</vt:lpstr>
      <vt:lpstr>Slide 586</vt:lpstr>
      <vt:lpstr>Slide 587</vt:lpstr>
      <vt:lpstr>Slide 588</vt:lpstr>
      <vt:lpstr>Slide 589</vt:lpstr>
      <vt:lpstr>Slide 590</vt:lpstr>
      <vt:lpstr>Slide 591</vt:lpstr>
      <vt:lpstr>Slide 592</vt:lpstr>
      <vt:lpstr>Slide 593</vt:lpstr>
      <vt:lpstr>Slide 594</vt:lpstr>
      <vt:lpstr>Slide 595</vt:lpstr>
      <vt:lpstr>Slide 596</vt:lpstr>
      <vt:lpstr>Slide 597</vt:lpstr>
      <vt:lpstr>Slide 598</vt:lpstr>
      <vt:lpstr>Slide 599</vt:lpstr>
      <vt:lpstr>Slide 600</vt:lpstr>
      <vt:lpstr>Slide 601</vt:lpstr>
      <vt:lpstr>Slide 602</vt:lpstr>
      <vt:lpstr>Slide 603</vt:lpstr>
      <vt:lpstr>Slide 604</vt:lpstr>
      <vt:lpstr>Slide 605</vt:lpstr>
      <vt:lpstr>Slide 606</vt:lpstr>
      <vt:lpstr>Slide 607</vt:lpstr>
      <vt:lpstr>Slide 608</vt:lpstr>
      <vt:lpstr>Slide 609</vt:lpstr>
      <vt:lpstr>Slide 610</vt:lpstr>
      <vt:lpstr>Slide 611</vt:lpstr>
      <vt:lpstr>Slide 612</vt:lpstr>
      <vt:lpstr>Slide 613</vt:lpstr>
      <vt:lpstr>Slide 614</vt:lpstr>
      <vt:lpstr>Slide 615</vt:lpstr>
      <vt:lpstr>Slide 616</vt:lpstr>
      <vt:lpstr>Slide 617</vt:lpstr>
      <vt:lpstr>Slide 618</vt:lpstr>
      <vt:lpstr>Slide 619</vt:lpstr>
      <vt:lpstr>Slide 620</vt:lpstr>
      <vt:lpstr>Slide 621</vt:lpstr>
      <vt:lpstr>Slide 622</vt:lpstr>
      <vt:lpstr>Slide 623</vt:lpstr>
      <vt:lpstr>Slide 624</vt:lpstr>
      <vt:lpstr>Slide 625</vt:lpstr>
      <vt:lpstr>Slide 626</vt:lpstr>
      <vt:lpstr>Slide 627</vt:lpstr>
      <vt:lpstr>Slide 628</vt:lpstr>
      <vt:lpstr>Slide 629</vt:lpstr>
      <vt:lpstr>Slide 630</vt:lpstr>
      <vt:lpstr>Slide 631</vt:lpstr>
      <vt:lpstr>Slide 632</vt:lpstr>
      <vt:lpstr>Slide 633</vt:lpstr>
      <vt:lpstr>Slide 634</vt:lpstr>
      <vt:lpstr>Slide 635</vt:lpstr>
      <vt:lpstr>Slide 636</vt:lpstr>
      <vt:lpstr>Slide 637</vt:lpstr>
      <vt:lpstr>Slide 638</vt:lpstr>
      <vt:lpstr>Slide 639</vt:lpstr>
      <vt:lpstr>Slide 640</vt:lpstr>
      <vt:lpstr>Slide 641</vt:lpstr>
      <vt:lpstr>Slide 642</vt:lpstr>
      <vt:lpstr>Slide 643</vt:lpstr>
      <vt:lpstr>Slide 644</vt:lpstr>
      <vt:lpstr>Slide 645</vt:lpstr>
      <vt:lpstr>Slide 646</vt:lpstr>
      <vt:lpstr>Slide 647</vt:lpstr>
      <vt:lpstr>Slide 648</vt:lpstr>
      <vt:lpstr>Slide 649</vt:lpstr>
      <vt:lpstr>Slide 650</vt:lpstr>
      <vt:lpstr>Slide 651</vt:lpstr>
      <vt:lpstr>Slide 652</vt:lpstr>
      <vt:lpstr>Slide 653</vt:lpstr>
      <vt:lpstr>Slide 654</vt:lpstr>
      <vt:lpstr>Slide 655</vt:lpstr>
      <vt:lpstr>Slide 656</vt:lpstr>
      <vt:lpstr>Slide 657</vt:lpstr>
      <vt:lpstr>Slide 658</vt:lpstr>
      <vt:lpstr>Slide 659</vt:lpstr>
      <vt:lpstr>Slide 660</vt:lpstr>
      <vt:lpstr>Slide 661</vt:lpstr>
      <vt:lpstr>Slide 662</vt:lpstr>
      <vt:lpstr>Slide 663</vt:lpstr>
      <vt:lpstr>Slide 664</vt:lpstr>
      <vt:lpstr>Slide 665</vt:lpstr>
      <vt:lpstr>Slide 666</vt:lpstr>
      <vt:lpstr>Slide 667</vt:lpstr>
      <vt:lpstr>Slide 668</vt:lpstr>
      <vt:lpstr>Slide 669</vt:lpstr>
      <vt:lpstr>Slide 670</vt:lpstr>
      <vt:lpstr>Slide 671</vt:lpstr>
      <vt:lpstr>Slide 672</vt:lpstr>
      <vt:lpstr>Slide 673</vt:lpstr>
      <vt:lpstr>Slide 674</vt:lpstr>
      <vt:lpstr>Slide 675</vt:lpstr>
      <vt:lpstr>Slide 676</vt:lpstr>
      <vt:lpstr>Slide 677</vt:lpstr>
      <vt:lpstr>Slide 678</vt:lpstr>
      <vt:lpstr>Slide 679</vt:lpstr>
      <vt:lpstr>Slide 680</vt:lpstr>
      <vt:lpstr>Slide 681</vt:lpstr>
      <vt:lpstr>Slide 682</vt:lpstr>
      <vt:lpstr>Slide 683</vt:lpstr>
      <vt:lpstr>Slide 684</vt:lpstr>
      <vt:lpstr>Slide 685</vt:lpstr>
      <vt:lpstr>Slide 686</vt:lpstr>
      <vt:lpstr>Slide 687</vt:lpstr>
      <vt:lpstr>Slide 688</vt:lpstr>
      <vt:lpstr>Slide 689</vt:lpstr>
      <vt:lpstr>Slide 690</vt:lpstr>
      <vt:lpstr>Slide 691</vt:lpstr>
      <vt:lpstr>Slide 692</vt:lpstr>
      <vt:lpstr>Slide 693</vt:lpstr>
      <vt:lpstr>Slide 694</vt:lpstr>
      <vt:lpstr>Slide 695</vt:lpstr>
      <vt:lpstr>Slide 696</vt:lpstr>
      <vt:lpstr>Slide 697</vt:lpstr>
      <vt:lpstr>Slide 698</vt:lpstr>
      <vt:lpstr>Slide 699</vt:lpstr>
      <vt:lpstr>Slide 700</vt:lpstr>
      <vt:lpstr>Slide 701</vt:lpstr>
      <vt:lpstr>Slide 702</vt:lpstr>
      <vt:lpstr>Slide 703</vt:lpstr>
      <vt:lpstr>Slide 704</vt:lpstr>
      <vt:lpstr>Slide 705</vt:lpstr>
      <vt:lpstr>Slide 706</vt:lpstr>
      <vt:lpstr>Slide 707</vt:lpstr>
      <vt:lpstr>Slide 708</vt:lpstr>
      <vt:lpstr>Slide 709</vt:lpstr>
      <vt:lpstr>Slide 710</vt:lpstr>
      <vt:lpstr>Slide 711</vt:lpstr>
      <vt:lpstr>Slide 712</vt:lpstr>
      <vt:lpstr>Slide 713</vt:lpstr>
      <vt:lpstr>Slide 714</vt:lpstr>
      <vt:lpstr>Slide 715</vt:lpstr>
      <vt:lpstr>Slide 716</vt:lpstr>
      <vt:lpstr>Slide 717</vt:lpstr>
      <vt:lpstr>Slide 718</vt:lpstr>
      <vt:lpstr>Slide 719</vt:lpstr>
      <vt:lpstr>Slide 720</vt:lpstr>
      <vt:lpstr>Slide 721</vt:lpstr>
      <vt:lpstr>Slide 722</vt:lpstr>
      <vt:lpstr>Slide 723</vt:lpstr>
      <vt:lpstr>Slide 724</vt:lpstr>
      <vt:lpstr>Slide 725</vt:lpstr>
      <vt:lpstr>Slide 726</vt:lpstr>
      <vt:lpstr>Slide 727</vt:lpstr>
      <vt:lpstr>Slide 728</vt:lpstr>
      <vt:lpstr>Slide 729</vt:lpstr>
      <vt:lpstr>Slide 730</vt:lpstr>
      <vt:lpstr>Slide 731</vt:lpstr>
      <vt:lpstr>Slide 732</vt:lpstr>
      <vt:lpstr>Slide 733</vt:lpstr>
      <vt:lpstr>Slide 734</vt:lpstr>
      <vt:lpstr>Slide 735</vt:lpstr>
      <vt:lpstr>Slide 736</vt:lpstr>
      <vt:lpstr>Slide 737</vt:lpstr>
      <vt:lpstr>Slide 738</vt:lpstr>
      <vt:lpstr>Slide 739</vt:lpstr>
      <vt:lpstr>Slide 740</vt:lpstr>
      <vt:lpstr>Slide 741</vt:lpstr>
      <vt:lpstr>Slide 742</vt:lpstr>
      <vt:lpstr>Slide 743</vt:lpstr>
      <vt:lpstr>Slide 744</vt:lpstr>
      <vt:lpstr>Slide 745</vt:lpstr>
      <vt:lpstr>Slide 746</vt:lpstr>
      <vt:lpstr>Slide 747</vt:lpstr>
      <vt:lpstr>Slide 748</vt:lpstr>
      <vt:lpstr>Slide 749</vt:lpstr>
      <vt:lpstr>Slide 750</vt:lpstr>
      <vt:lpstr>Slide 751</vt:lpstr>
      <vt:lpstr>Slide 752</vt:lpstr>
      <vt:lpstr>Slide 753</vt:lpstr>
      <vt:lpstr>Slide 754</vt:lpstr>
      <vt:lpstr>Slide 755</vt:lpstr>
      <vt:lpstr>Slide 756</vt:lpstr>
      <vt:lpstr>Slide 757</vt:lpstr>
      <vt:lpstr>Slide 758</vt:lpstr>
      <vt:lpstr>Slide 759</vt:lpstr>
      <vt:lpstr>Slide 760</vt:lpstr>
      <vt:lpstr>Slide 761</vt:lpstr>
      <vt:lpstr>Slide 762</vt:lpstr>
      <vt:lpstr>Slide 763</vt:lpstr>
      <vt:lpstr>Slide 764</vt:lpstr>
      <vt:lpstr>Slide 765</vt:lpstr>
      <vt:lpstr>Slide 766</vt:lpstr>
      <vt:lpstr>Slide 767</vt:lpstr>
      <vt:lpstr>Slide 768</vt:lpstr>
      <vt:lpstr>Slide 769</vt:lpstr>
      <vt:lpstr>Slide 770</vt:lpstr>
      <vt:lpstr>Slide 771</vt:lpstr>
      <vt:lpstr>Slide 772</vt:lpstr>
      <vt:lpstr>Slide 773</vt:lpstr>
      <vt:lpstr>Slide 774</vt:lpstr>
      <vt:lpstr>Slide 775</vt:lpstr>
      <vt:lpstr>Slide 776</vt:lpstr>
      <vt:lpstr>Slide 777</vt:lpstr>
      <vt:lpstr>Slide 778</vt:lpstr>
      <vt:lpstr>Slide 779</vt:lpstr>
      <vt:lpstr>Slide 780</vt:lpstr>
      <vt:lpstr>Slide 781</vt:lpstr>
      <vt:lpstr>Slide 782</vt:lpstr>
      <vt:lpstr>Slide 783</vt:lpstr>
      <vt:lpstr>Slide 784</vt:lpstr>
      <vt:lpstr>Slide 785</vt:lpstr>
      <vt:lpstr>Slide 786</vt:lpstr>
      <vt:lpstr>Slide 787</vt:lpstr>
      <vt:lpstr>Slide 788</vt:lpstr>
      <vt:lpstr>Slide 789</vt:lpstr>
      <vt:lpstr>Slide 790</vt:lpstr>
      <vt:lpstr>Slide 791</vt:lpstr>
      <vt:lpstr>Slide 792</vt:lpstr>
      <vt:lpstr>Slide 793</vt:lpstr>
      <vt:lpstr>Slide 794</vt:lpstr>
      <vt:lpstr>Slide 795</vt:lpstr>
      <vt:lpstr>Slide 796</vt:lpstr>
      <vt:lpstr>Slide 797</vt:lpstr>
      <vt:lpstr>Slide 798</vt:lpstr>
      <vt:lpstr>Slide 799</vt:lpstr>
      <vt:lpstr>Slide 800</vt:lpstr>
      <vt:lpstr>Slide 801</vt:lpstr>
      <vt:lpstr>Slide 802</vt:lpstr>
      <vt:lpstr>Slide 803</vt:lpstr>
      <vt:lpstr>Slide 804</vt:lpstr>
      <vt:lpstr>Slide 805</vt:lpstr>
      <vt:lpstr>Slide 806</vt:lpstr>
      <vt:lpstr>Slide 807</vt:lpstr>
      <vt:lpstr>Slide 808</vt:lpstr>
      <vt:lpstr>Slide 809</vt:lpstr>
      <vt:lpstr>Slide 810</vt:lpstr>
      <vt:lpstr>Slide 811</vt:lpstr>
      <vt:lpstr>Slide 812</vt:lpstr>
      <vt:lpstr>Slide 813</vt:lpstr>
      <vt:lpstr>Slide 814</vt:lpstr>
      <vt:lpstr>Slide 815</vt:lpstr>
      <vt:lpstr>Slide 816</vt:lpstr>
      <vt:lpstr>Slide 817</vt:lpstr>
      <vt:lpstr>Slide 818</vt:lpstr>
      <vt:lpstr>Slide 819</vt:lpstr>
      <vt:lpstr>Slide 820</vt:lpstr>
      <vt:lpstr>Slide 821</vt:lpstr>
      <vt:lpstr>Slide 822</vt:lpstr>
      <vt:lpstr>Slide 823</vt:lpstr>
      <vt:lpstr>Slide 824</vt:lpstr>
      <vt:lpstr>Slide 825</vt:lpstr>
    </vt:vector>
  </TitlesOfParts>
  <LinksUpToDate>false</LinksUpToDate>
  <SharedDoc>false</SharedDoc>
  <HyperlinksChanged>false</HyperlinksChanged>
  <AppVersion>12.0000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Slide 1</dc:title>
  <dc:creator>user</dc:creator>
  <cp:lastModifiedBy>user</cp:lastModifiedBy>
  <cp:revision>398</cp:revision>
  <dcterms:created xsi:type="dcterms:W3CDTF">2019-12-13T05:21:25Z</dcterms:created>
  <dcterms:modified xsi:type="dcterms:W3CDTF">2019-12-20T11:26:00Z</dcterms:modified>
</cp:coreProperties>
</file>