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120.xml" ContentType="application/vnd.openxmlformats-officedocument.presentationml.slide+xml"/>
  <Override PartName="/ppt/slides/slide218.xml" ContentType="application/vnd.openxmlformats-officedocument.presentationml.slide+xml"/>
  <Override PartName="/ppt/slides/slide265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s/slide388.xml" ContentType="application/vnd.openxmlformats-officedocument.presentationml.slide+xml"/>
  <Override PartName="/ppt/slides/slide404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50.xml" ContentType="application/vnd.openxmlformats-officedocument.presentationml.slide+xml"/>
  <Override PartName="/ppt/slides/slide243.xml" ContentType="application/vnd.openxmlformats-officedocument.presentationml.slide+xml"/>
  <Override PartName="/ppt/slides/slide290.xml" ContentType="application/vnd.openxmlformats-officedocument.presentationml.slide+xml"/>
  <Override PartName="/ppt/slides/slide221.xml" ContentType="application/vnd.openxmlformats-officedocument.presentationml.slide+xml"/>
  <Override PartName="/ppt/slides/slide319.xml" ContentType="application/vnd.openxmlformats-officedocument.presentationml.slide+xml"/>
  <Override PartName="/ppt/slides/slide366.xml" ContentType="application/vnd.openxmlformats-officedocument.presentationml.slide+xml"/>
  <Override PartName="/ppt/slides/slide158.xml" ContentType="application/vnd.openxmlformats-officedocument.presentationml.slide+xml"/>
  <Override PartName="/ppt/slides/slide344.xml" ContentType="application/vnd.openxmlformats-officedocument.presentationml.slide+xml"/>
  <Override PartName="/ppt/slides/slide391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88.xml" ContentType="application/vnd.openxmlformats-officedocument.presentationml.slide+xml"/>
  <Override PartName="/ppt/slides/slide259.xml" ContentType="application/vnd.openxmlformats-officedocument.presentationml.slide+xml"/>
  <Override PartName="/ppt/slides/slide32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s/slide248.xml" ContentType="application/vnd.openxmlformats-officedocument.presentationml.slide+xml"/>
  <Override PartName="/ppt/slides/slide295.xml" ContentType="application/vnd.openxmlformats-officedocument.presentationml.slide+xml"/>
  <Override PartName="/ppt/slides/slide300.xml" ContentType="application/vnd.openxmlformats-officedocument.presentationml.slide+xml"/>
  <Override PartName="/ppt/slides/slide31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55.xml" ContentType="application/vnd.openxmlformats-officedocument.presentationml.slide+xml"/>
  <Override PartName="/ppt/slides/slide237.xml" ContentType="application/vnd.openxmlformats-officedocument.presentationml.slide+xml"/>
  <Override PartName="/ppt/slides/slide284.xml" ContentType="application/vnd.openxmlformats-officedocument.presentationml.slide+xml"/>
  <Override PartName="/ppt/theme/theme2.xml" ContentType="application/vnd.openxmlformats-officedocument.them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26.xml" ContentType="application/vnd.openxmlformats-officedocument.presentationml.slide+xml"/>
  <Override PartName="/ppt/slides/slide262.xml" ContentType="application/vnd.openxmlformats-officedocument.presentationml.slide+xml"/>
  <Override PartName="/ppt/slides/slide273.xml" ContentType="application/vnd.openxmlformats-officedocument.presentationml.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ppt/slides/slide349.xml" ContentType="application/vnd.openxmlformats-officedocument.presentationml.slide+xml"/>
  <Override PartName="/ppt/slides/slide396.xml" ContentType="application/vnd.openxmlformats-officedocument.presentationml.slide+xml"/>
  <Override PartName="/ppt/slides/slide401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240.xml" ContentType="application/vnd.openxmlformats-officedocument.presentationml.slide+xml"/>
  <Override PartName="/ppt/slides/slide327.xml" ContentType="application/vnd.openxmlformats-officedocument.presentationml.slide+xml"/>
  <Override PartName="/ppt/slides/slide338.xml" ContentType="application/vnd.openxmlformats-officedocument.presentationml.slide+xml"/>
  <Override PartName="/ppt/slides/slide374.xml" ContentType="application/vnd.openxmlformats-officedocument.presentationml.slide+xml"/>
  <Override PartName="/ppt/slides/slide385.xml" ContentType="application/vnd.openxmlformats-officedocument.presentationml.slide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316.xml" ContentType="application/vnd.openxmlformats-officedocument.presentationml.slide+xml"/>
  <Override PartName="/ppt/slides/slide363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305.xml" ContentType="application/vnd.openxmlformats-officedocument.presentationml.slide+xml"/>
  <Override PartName="/ppt/slides/slide352.xml" ContentType="application/vnd.openxmlformats-officedocument.presentationml.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slides/slide278.xml" ContentType="application/vnd.openxmlformats-officedocument.presentationml.slide+xml"/>
  <Override PartName="/ppt/slides/slide289.xml" ContentType="application/vnd.openxmlformats-officedocument.presentationml.slide+xml"/>
  <Override PartName="/ppt/slides/slide330.xml" ContentType="application/vnd.openxmlformats-officedocument.presentationml.slide+xml"/>
  <Override PartName="/ppt/slides/slide341.xml" ContentType="application/vnd.openxmlformats-officedocument.presentationml.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267.xml" ContentType="application/vnd.openxmlformats-officedocument.presentationml.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s/slide256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slides/slide234.xml" ContentType="application/vnd.openxmlformats-officedocument.presentationml.slide+xml"/>
  <Override PartName="/ppt/slides/slide245.xml" ContentType="application/vnd.openxmlformats-officedocument.presentationml.slide+xml"/>
  <Override PartName="/ppt/slides/slide281.xml" ContentType="application/vnd.openxmlformats-officedocument.presentationml.slide+xml"/>
  <Override PartName="/ppt/slides/slide292.xml" ContentType="application/vnd.openxmlformats-officedocument.presentationml.slide+xml"/>
  <Override PartName="/ppt/slides/slide379.xml" ContentType="application/vnd.openxmlformats-officedocument.presentationml.slide+xml"/>
  <Override PartName="/ppt/slides/slide41.xml" ContentType="application/vnd.openxmlformats-officedocument.presentationml.slide+xml"/>
  <Override PartName="/ppt/slides/slide223.xml" ContentType="application/vnd.openxmlformats-officedocument.presentationml.slide+xml"/>
  <Override PartName="/ppt/slides/slide270.xml" ContentType="application/vnd.openxmlformats-officedocument.presentationml.slide+xml"/>
  <Override PartName="/ppt/slides/slide357.xml" ContentType="application/vnd.openxmlformats-officedocument.presentationml.slide+xml"/>
  <Override PartName="/ppt/slides/slide368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346.xml" ContentType="application/vnd.openxmlformats-officedocument.presentationml.slide+xml"/>
  <Override PartName="/ppt/slides/slide393.xml" ContentType="application/vnd.openxmlformats-officedocument.presentationml.slide+xml"/>
  <Override PartName="/ppt/slides/slide138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335.xml" ContentType="application/vnd.openxmlformats-officedocument.presentationml.slide+xml"/>
  <Override PartName="/ppt/slides/slide382.xml" ContentType="application/vnd.openxmlformats-officedocument.presentationml.slide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slides/slide174.xml" ContentType="application/vnd.openxmlformats-officedocument.presentationml.slide+xml"/>
  <Override PartName="/ppt/slides/slide324.xml" ContentType="application/vnd.openxmlformats-officedocument.presentationml.slide+xml"/>
  <Override PartName="/ppt/slides/slide371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slides/slide163.xml" ContentType="application/vnd.openxmlformats-officedocument.presentationml.slide+xml"/>
  <Override PartName="/ppt/slides/slide297.xml" ContentType="application/vnd.openxmlformats-officedocument.presentationml.slide+xml"/>
  <Override PartName="/ppt/slides/slide302.xml" ContentType="application/vnd.openxmlformats-officedocument.presentationml.slide+xml"/>
  <Override PartName="/ppt/slides/slide313.xml" ContentType="application/vnd.openxmlformats-officedocument.presentationml.slide+xml"/>
  <Override PartName="/ppt/slides/slide360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239.xml" ContentType="application/vnd.openxmlformats-officedocument.presentationml.slide+xml"/>
  <Override PartName="/ppt/slides/slide286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slides/slide228.xml" ContentType="application/vnd.openxmlformats-officedocument.presentationml.slide+xml"/>
  <Override PartName="/ppt/slides/slide264.xml" ContentType="application/vnd.openxmlformats-officedocument.presentationml.slide+xml"/>
  <Override PartName="/ppt/slides/slide275.xml" ContentType="application/vnd.openxmlformats-officedocument.presentationml.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53.xml" ContentType="application/vnd.openxmlformats-officedocument.presentationml.slide+xml"/>
  <Override PartName="/ppt/slides/slide398.xml" ContentType="application/vnd.openxmlformats-officedocument.presentationml.slide+xml"/>
  <Override PartName="/ppt/slides/slide403.xml" ContentType="application/vnd.openxmlformats-officedocument.presentationml.slide+xml"/>
  <Override PartName="/ppt/slides/slide13.xml" ContentType="application/vnd.openxmlformats-officedocument.presentationml.slide+xml"/>
  <Override PartName="/ppt/slides/slide60.xml" ContentType="application/vnd.openxmlformats-officedocument.presentationml.slide+xml"/>
  <Override PartName="/ppt/slides/slide242.xml" ContentType="application/vnd.openxmlformats-officedocument.presentationml.slide+xml"/>
  <Override PartName="/ppt/slides/slide329.xml" ContentType="application/vnd.openxmlformats-officedocument.presentationml.slide+xml"/>
  <Override PartName="/ppt/slides/slide376.xml" ContentType="application/vnd.openxmlformats-officedocument.presentationml.slide+xml"/>
  <Override PartName="/ppt/slides/slide387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231.xml" ContentType="application/vnd.openxmlformats-officedocument.presentationml.slide+xml"/>
  <Override PartName="/ppt/slides/slide318.xml" ContentType="application/vnd.openxmlformats-officedocument.presentationml.slide+xml"/>
  <Override PartName="/ppt/slides/slide365.xml" ContentType="application/vnd.openxmlformats-officedocument.presentationml.slide+xml"/>
  <Override PartName="/ppt/slides/slide157.xml" ContentType="application/vnd.openxmlformats-officedocument.presentationml.slide+xml"/>
  <Override PartName="/ppt/slides/slide220.xml" ContentType="application/vnd.openxmlformats-officedocument.presentationml.slide+xml"/>
  <Override PartName="/ppt/slides/slide307.xml" ContentType="application/vnd.openxmlformats-officedocument.presentationml.slide+xml"/>
  <Override PartName="/ppt/slides/slide354.xml" ContentType="application/vnd.openxmlformats-officedocument.presentationml.slide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slides/slide193.xml" ContentType="application/vnd.openxmlformats-officedocument.presentationml.slide+xml"/>
  <Override PartName="/ppt/slides/slide332.xml" ContentType="application/vnd.openxmlformats-officedocument.presentationml.slide+xml"/>
  <Override PartName="/ppt/slides/slide343.xml" ContentType="application/vnd.openxmlformats-officedocument.presentationml.slide+xml"/>
  <Override PartName="/ppt/slides/slide390.xml" ContentType="application/vnd.openxmlformats-officedocument.presentationml.slide+xml"/>
  <Override PartName="/ppt/slides/slide87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69.xml" ContentType="application/vnd.openxmlformats-officedocument.presentationml.slide+xml"/>
  <Override PartName="/ppt/slides/slide321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258.xml" ContentType="application/vnd.openxmlformats-officedocument.presentationml.slide+xml"/>
  <Override PartName="/ppt/slides/slide31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s/slide236.xml" ContentType="application/vnd.openxmlformats-officedocument.presentationml.slide+xml"/>
  <Override PartName="/ppt/slides/slide247.xml" ContentType="application/vnd.openxmlformats-officedocument.presentationml.slide+xml"/>
  <Override PartName="/ppt/slides/slide283.xml" ContentType="application/vnd.openxmlformats-officedocument.presentationml.slide+xml"/>
  <Override PartName="/ppt/slides/slide294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225.xml" ContentType="application/vnd.openxmlformats-officedocument.presentationml.slide+xml"/>
  <Override PartName="/ppt/slides/slide272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Override PartName="/ppt/slides/slide261.xml" ContentType="application/vnd.openxmlformats-officedocument.presentationml.slide+xml"/>
  <Override PartName="/ppt/slides/slide348.xml" ContentType="application/vnd.openxmlformats-officedocument.presentationml.slide+xml"/>
  <Override PartName="/ppt/slides/slide359.xml" ContentType="application/vnd.openxmlformats-officedocument.presentationml.slide+xml"/>
  <Override PartName="/ppt/slides/slide395.xml" ContentType="application/vnd.openxmlformats-officedocument.presentationml.slide+xml"/>
  <Override PartName="/ppt/slides/slide400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slides/slide337.xml" ContentType="application/vnd.openxmlformats-officedocument.presentationml.slide+xml"/>
  <Override PartName="/ppt/slides/slide384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326.xml" ContentType="application/vnd.openxmlformats-officedocument.presentationml.slide+xml"/>
  <Override PartName="/ppt/slides/slide373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299.xml" ContentType="application/vnd.openxmlformats-officedocument.presentationml.slide+xml"/>
  <Override PartName="/ppt/slides/slide304.xml" ContentType="application/vnd.openxmlformats-officedocument.presentationml.slide+xml"/>
  <Override PartName="/ppt/slides/slide315.xml" ContentType="application/vnd.openxmlformats-officedocument.presentationml.slide+xml"/>
  <Override PartName="/ppt/slides/slide351.xml" ContentType="application/vnd.openxmlformats-officedocument.presentationml.slide+xml"/>
  <Override PartName="/ppt/slides/slide362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slides/slide288.xml" ContentType="application/vnd.openxmlformats-officedocument.presentationml.slide+xml"/>
  <Override PartName="/ppt/slides/slide340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Override PartName="/ppt/slides/slide27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slides/slide255.xml" ContentType="application/vnd.openxmlformats-officedocument.presentationml.slide+xml"/>
  <Override PartName="/ppt/slides/slide266.xml" ContentType="application/vnd.openxmlformats-officedocument.presentationml.slide+xml"/>
  <Override PartName="/ppt/slides/slide405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244.xml" ContentType="application/vnd.openxmlformats-officedocument.presentationml.slide+xml"/>
  <Override PartName="/ppt/slides/slide291.xml" ContentType="application/vnd.openxmlformats-officedocument.presentationml.slide+xml"/>
  <Override PartName="/ppt/slides/slide378.xml" ContentType="application/vnd.openxmlformats-officedocument.presentationml.slide+xml"/>
  <Override PartName="/ppt/slides/slide389.xml" ContentType="application/vnd.openxmlformats-officedocument.presentationml.slide+xml"/>
  <Override PartName="/ppt/slideLayouts/slideLayout3.xml" ContentType="application/vnd.openxmlformats-officedocument.presentationml.slideLayout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slides/slide280.xml" ContentType="application/vnd.openxmlformats-officedocument.presentationml.slide+xml"/>
  <Override PartName="/ppt/slides/slide367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slides/slide309.xml" ContentType="application/vnd.openxmlformats-officedocument.presentationml.slide+xml"/>
  <Override PartName="/ppt/slides/slide356.xml" ContentType="application/vnd.openxmlformats-officedocument.presentationml.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slides/slide345.xml" ContentType="application/vnd.openxmlformats-officedocument.presentationml.slide+xml"/>
  <Override PartName="/ppt/slides/slide392.xml" ContentType="application/vnd.openxmlformats-officedocument.presentationml.slide+xml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323.xml" ContentType="application/vnd.openxmlformats-officedocument.presentationml.slide+xml"/>
  <Override PartName="/ppt/slides/slide334.xml" ContentType="application/vnd.openxmlformats-officedocument.presentationml.slide+xml"/>
  <Override PartName="/ppt/slides/slide370.xml" ContentType="application/vnd.openxmlformats-officedocument.presentationml.slide+xml"/>
  <Override PartName="/ppt/slides/slide381.xml" ContentType="application/vnd.openxmlformats-officedocument.presentationml.slide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ppt/slides/slide312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38.xml" ContentType="application/vnd.openxmlformats-officedocument.presentationml.slide+xml"/>
  <Override PartName="/ppt/slides/slide249.xml" ContentType="application/vnd.openxmlformats-officedocument.presentationml.slide+xml"/>
  <Override PartName="/ppt/slides/slide285.xml" ContentType="application/vnd.openxmlformats-officedocument.presentationml.slide+xml"/>
  <Override PartName="/ppt/slides/slide296.xml" ContentType="application/vnd.openxmlformats-officedocument.presentationml.slide+xml"/>
  <Override PartName="/ppt/slides/slide301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227.xml" ContentType="application/vnd.openxmlformats-officedocument.presentationml.slide+xml"/>
  <Override PartName="/ppt/slides/slide274.xml" ContentType="application/vnd.openxmlformats-officedocument.presentationml.slid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Override PartName="/ppt/slides/slide263.xml" ContentType="application/vnd.openxmlformats-officedocument.presentationml.slide+xml"/>
  <Override PartName="/ppt/slides/slide397.xml" ContentType="application/vnd.openxmlformats-officedocument.presentationml.slide+xml"/>
  <Override PartName="/ppt/slides/slide402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41.xml" ContentType="application/vnd.openxmlformats-officedocument.presentationml.slide+xml"/>
  <Override PartName="/ppt/slides/slide252.xml" ContentType="application/vnd.openxmlformats-officedocument.presentationml.slide+xml"/>
  <Override PartName="/ppt/slides/slide339.xml" ContentType="application/vnd.openxmlformats-officedocument.presentationml.slide+xml"/>
  <Override PartName="/ppt/slides/slide386.xml" ContentType="application/vnd.openxmlformats-officedocument.presentationml.slide+xml"/>
  <Override PartName="/ppt/slides/slide12.xml" ContentType="application/vnd.openxmlformats-officedocument.presentationml.slide+xml"/>
  <Override PartName="/ppt/slides/slide178.xml" ContentType="application/vnd.openxmlformats-officedocument.presentationml.slide+xml"/>
  <Override PartName="/ppt/slides/slide230.xml" ContentType="application/vnd.openxmlformats-officedocument.presentationml.slide+xml"/>
  <Override PartName="/ppt/slides/slide328.xml" ContentType="application/vnd.openxmlformats-officedocument.presentationml.slide+xml"/>
  <Override PartName="/ppt/slides/slide375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67.xml" ContentType="application/vnd.openxmlformats-officedocument.presentationml.slide+xml"/>
  <Override PartName="/ppt/slides/slide306.xml" ContentType="application/vnd.openxmlformats-officedocument.presentationml.slide+xml"/>
  <Override PartName="/ppt/slides/slide317.xml" ContentType="application/vnd.openxmlformats-officedocument.presentationml.slide+xml"/>
  <Override PartName="/ppt/slides/slide353.xml" ContentType="application/vnd.openxmlformats-officedocument.presentationml.slide+xml"/>
  <Override PartName="/ppt/slides/slide364.xml" ContentType="application/vnd.openxmlformats-officedocument.presentationml.slide+xml"/>
  <Override PartName="/ppt/slides/slide109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92.xml" ContentType="application/vnd.openxmlformats-officedocument.presentationml.slide+xml"/>
  <Override PartName="/ppt/slides/slide342.xml" ContentType="application/vnd.openxmlformats-officedocument.presentationml.slide+xml"/>
  <Override PartName="/ppt/slides/slide97.xml" ContentType="application/vnd.openxmlformats-officedocument.presentationml.slide+xml"/>
  <Override PartName="/ppt/slides/slide134.xml" ContentType="application/vnd.openxmlformats-officedocument.presentationml.slide+xml"/>
  <Override PartName="/ppt/slides/slide181.xml" ContentType="application/vnd.openxmlformats-officedocument.presentationml.slide+xml"/>
  <Override PartName="/ppt/slides/slide279.xml" ContentType="application/vnd.openxmlformats-officedocument.presentationml.slide+xml"/>
  <Override PartName="/ppt/slides/slide331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23.xml" ContentType="application/vnd.openxmlformats-officedocument.presentationml.slide+xml"/>
  <Override PartName="/ppt/slides/slide170.xml" ContentType="application/vnd.openxmlformats-officedocument.presentationml.slide+xml"/>
  <Override PartName="/ppt/slides/slide257.xml" ContentType="application/vnd.openxmlformats-officedocument.presentationml.slide+xml"/>
  <Override PartName="/ppt/slides/slide268.xml" ContentType="application/vnd.openxmlformats-officedocument.presentationml.slide+xml"/>
  <Override PartName="/ppt/slides/slide320.xml" ContentType="application/vnd.openxmlformats-officedocument.presentationml.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246.xml" ContentType="application/vnd.openxmlformats-officedocument.presentationml.slide+xml"/>
  <Override PartName="/ppt/slides/slide293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53.xml" ContentType="application/vnd.openxmlformats-officedocument.presentationml.slide+xml"/>
  <Override PartName="/ppt/slides/slide235.xml" ContentType="application/vnd.openxmlformats-officedocument.presentationml.slide+xml"/>
  <Override PartName="/ppt/slides/slide282.xml" ContentType="application/vnd.openxmlformats-officedocument.presentationml.slide+xml"/>
  <Override PartName="/ppt/slides/slide369.xml" ContentType="application/vnd.openxmlformats-officedocument.presentationml.slide+xml"/>
  <Default Extension="jpeg" ContentType="image/jpeg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slides/slide260.xml" ContentType="application/vnd.openxmlformats-officedocument.presentationml.slide+xml"/>
  <Override PartName="/ppt/slides/slide271.xml" ContentType="application/vnd.openxmlformats-officedocument.presentationml.slide+xml"/>
  <Override PartName="/ppt/slides/slide358.xml" ContentType="application/vnd.openxmlformats-officedocument.presentationml.slide+xml"/>
  <Override PartName="/ppt/slides/slide20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347.xml" ContentType="application/vnd.openxmlformats-officedocument.presentationml.slide+xml"/>
  <Override PartName="/ppt/slides/slide394.xml" ContentType="application/vnd.openxmlformats-officedocument.presentationml.slide+xml"/>
  <Override PartName="/ppt/slides/slide139.xml" ContentType="application/vnd.openxmlformats-officedocument.presentationml.slide+xml"/>
  <Override PartName="/ppt/slides/slide186.xml" ContentType="application/vnd.openxmlformats-officedocument.presentationml.slide+xml"/>
  <Override PartName="/ppt/slides/slide325.xml" ContentType="application/vnd.openxmlformats-officedocument.presentationml.slide+xml"/>
  <Override PartName="/ppt/slides/slide336.xml" ContentType="application/vnd.openxmlformats-officedocument.presentationml.slide+xml"/>
  <Override PartName="/ppt/slides/slide372.xml" ContentType="application/vnd.openxmlformats-officedocument.presentationml.slide+xml"/>
  <Override PartName="/ppt/slides/slide383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314.xml" ContentType="application/vnd.openxmlformats-officedocument.presentationml.slide+xml"/>
  <Override PartName="/ppt/slides/slide361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106.xml" ContentType="application/vnd.openxmlformats-officedocument.presentationml.slide+xml"/>
  <Override PartName="/ppt/slides/slide153.xml" ContentType="application/vnd.openxmlformats-officedocument.presentationml.slide+xml"/>
  <Override PartName="/ppt/slides/slide287.xml" ContentType="application/vnd.openxmlformats-officedocument.presentationml.slide+xml"/>
  <Override PartName="/ppt/slides/slide298.xml" ContentType="application/vnd.openxmlformats-officedocument.presentationml.slide+xml"/>
  <Override PartName="/ppt/slides/slide303.xml" ContentType="application/vnd.openxmlformats-officedocument.presentationml.slide+xml"/>
  <Override PartName="/ppt/slides/slide350.xml" ContentType="application/vnd.openxmlformats-officedocument.presentationml.slide+xml"/>
  <Override PartName="/ppt/slides/slide58.xml" ContentType="application/vnd.openxmlformats-officedocument.presentationml.slide+xml"/>
  <Override PartName="/ppt/slides/slide229.xml" ContentType="application/vnd.openxmlformats-officedocument.presentationml.slide+xml"/>
  <Override PartName="/ppt/slides/slide276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slides/slide399.xml" ContentType="application/vnd.openxmlformats-officedocument.presentationml.slide+xml"/>
  <Override PartName="/ppt/slides/slide207.xml" ContentType="application/vnd.openxmlformats-officedocument.presentationml.slide+xml"/>
  <Override PartName="/ppt/slides/slide254.xml" ContentType="application/vnd.openxmlformats-officedocument.presentationml.slide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377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slides/slide308.xml" ContentType="application/vnd.openxmlformats-officedocument.presentationml.slide+xml"/>
  <Override PartName="/ppt/slides/slide355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99.xml" ContentType="application/vnd.openxmlformats-officedocument.presentationml.slide+xml"/>
  <Override PartName="/ppt/slides/slide333.xml" ContentType="application/vnd.openxmlformats-officedocument.presentationml.slide+xml"/>
  <Override PartName="/ppt/slides/slide380.xml" ContentType="application/vnd.openxmlformats-officedocument.presentationml.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07"/>
  </p:notesMasterIdLst>
  <p:sldIdLst>
    <p:sldId id="256" r:id="rId2"/>
    <p:sldId id="257" r:id="rId3"/>
    <p:sldId id="273" r:id="rId4"/>
    <p:sldId id="272" r:id="rId5"/>
    <p:sldId id="271" r:id="rId6"/>
    <p:sldId id="270" r:id="rId7"/>
    <p:sldId id="269" r:id="rId8"/>
    <p:sldId id="268" r:id="rId9"/>
    <p:sldId id="267" r:id="rId10"/>
    <p:sldId id="266" r:id="rId11"/>
    <p:sldId id="265" r:id="rId12"/>
    <p:sldId id="264" r:id="rId13"/>
    <p:sldId id="263" r:id="rId14"/>
    <p:sldId id="262" r:id="rId15"/>
    <p:sldId id="261" r:id="rId16"/>
    <p:sldId id="259" r:id="rId17"/>
    <p:sldId id="260" r:id="rId18"/>
    <p:sldId id="258" r:id="rId19"/>
    <p:sldId id="274" r:id="rId20"/>
    <p:sldId id="275" r:id="rId21"/>
    <p:sldId id="300" r:id="rId22"/>
    <p:sldId id="299" r:id="rId23"/>
    <p:sldId id="298" r:id="rId24"/>
    <p:sldId id="297" r:id="rId25"/>
    <p:sldId id="296" r:id="rId26"/>
    <p:sldId id="295" r:id="rId27"/>
    <p:sldId id="294" r:id="rId28"/>
    <p:sldId id="293" r:id="rId29"/>
    <p:sldId id="292" r:id="rId30"/>
    <p:sldId id="291" r:id="rId31"/>
    <p:sldId id="290" r:id="rId32"/>
    <p:sldId id="289" r:id="rId33"/>
    <p:sldId id="288" r:id="rId34"/>
    <p:sldId id="287" r:id="rId35"/>
    <p:sldId id="286" r:id="rId36"/>
    <p:sldId id="285" r:id="rId37"/>
    <p:sldId id="284" r:id="rId38"/>
    <p:sldId id="283" r:id="rId39"/>
    <p:sldId id="282" r:id="rId40"/>
    <p:sldId id="281" r:id="rId41"/>
    <p:sldId id="280" r:id="rId42"/>
    <p:sldId id="279" r:id="rId43"/>
    <p:sldId id="302" r:id="rId44"/>
    <p:sldId id="276" r:id="rId45"/>
    <p:sldId id="278" r:id="rId46"/>
    <p:sldId id="304" r:id="rId47"/>
    <p:sldId id="303" r:id="rId48"/>
    <p:sldId id="301" r:id="rId49"/>
    <p:sldId id="305" r:id="rId50"/>
    <p:sldId id="306" r:id="rId51"/>
    <p:sldId id="277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3" r:id="rId198"/>
    <p:sldId id="454" r:id="rId199"/>
    <p:sldId id="455" r:id="rId200"/>
    <p:sldId id="456" r:id="rId201"/>
    <p:sldId id="457" r:id="rId202"/>
    <p:sldId id="458" r:id="rId203"/>
    <p:sldId id="459" r:id="rId204"/>
    <p:sldId id="460" r:id="rId205"/>
    <p:sldId id="461" r:id="rId206"/>
    <p:sldId id="462" r:id="rId207"/>
    <p:sldId id="463" r:id="rId208"/>
    <p:sldId id="464" r:id="rId209"/>
    <p:sldId id="465" r:id="rId210"/>
    <p:sldId id="466" r:id="rId211"/>
    <p:sldId id="467" r:id="rId212"/>
    <p:sldId id="468" r:id="rId213"/>
    <p:sldId id="469" r:id="rId214"/>
    <p:sldId id="470" r:id="rId215"/>
    <p:sldId id="471" r:id="rId216"/>
    <p:sldId id="472" r:id="rId217"/>
    <p:sldId id="473" r:id="rId218"/>
    <p:sldId id="474" r:id="rId219"/>
    <p:sldId id="475" r:id="rId220"/>
    <p:sldId id="476" r:id="rId221"/>
    <p:sldId id="479" r:id="rId222"/>
    <p:sldId id="480" r:id="rId223"/>
    <p:sldId id="481" r:id="rId224"/>
    <p:sldId id="482" r:id="rId225"/>
    <p:sldId id="483" r:id="rId226"/>
    <p:sldId id="484" r:id="rId227"/>
    <p:sldId id="485" r:id="rId228"/>
    <p:sldId id="486" r:id="rId229"/>
    <p:sldId id="487" r:id="rId230"/>
    <p:sldId id="488" r:id="rId231"/>
    <p:sldId id="489" r:id="rId232"/>
    <p:sldId id="490" r:id="rId233"/>
    <p:sldId id="491" r:id="rId234"/>
    <p:sldId id="492" r:id="rId235"/>
    <p:sldId id="493" r:id="rId236"/>
    <p:sldId id="494" r:id="rId237"/>
    <p:sldId id="495" r:id="rId238"/>
    <p:sldId id="496" r:id="rId239"/>
    <p:sldId id="497" r:id="rId240"/>
    <p:sldId id="498" r:id="rId241"/>
    <p:sldId id="499" r:id="rId242"/>
    <p:sldId id="500" r:id="rId243"/>
    <p:sldId id="501" r:id="rId244"/>
    <p:sldId id="502" r:id="rId245"/>
    <p:sldId id="503" r:id="rId246"/>
    <p:sldId id="504" r:id="rId247"/>
    <p:sldId id="505" r:id="rId248"/>
    <p:sldId id="506" r:id="rId249"/>
    <p:sldId id="507" r:id="rId250"/>
    <p:sldId id="508" r:id="rId251"/>
    <p:sldId id="509" r:id="rId252"/>
    <p:sldId id="510" r:id="rId253"/>
    <p:sldId id="511" r:id="rId254"/>
    <p:sldId id="512" r:id="rId255"/>
    <p:sldId id="513" r:id="rId256"/>
    <p:sldId id="514" r:id="rId257"/>
    <p:sldId id="515" r:id="rId258"/>
    <p:sldId id="516" r:id="rId259"/>
    <p:sldId id="517" r:id="rId260"/>
    <p:sldId id="518" r:id="rId261"/>
    <p:sldId id="519" r:id="rId262"/>
    <p:sldId id="520" r:id="rId263"/>
    <p:sldId id="521" r:id="rId264"/>
    <p:sldId id="522" r:id="rId265"/>
    <p:sldId id="523" r:id="rId266"/>
    <p:sldId id="524" r:id="rId267"/>
    <p:sldId id="525" r:id="rId268"/>
    <p:sldId id="526" r:id="rId269"/>
    <p:sldId id="527" r:id="rId270"/>
    <p:sldId id="528" r:id="rId271"/>
    <p:sldId id="529" r:id="rId272"/>
    <p:sldId id="530" r:id="rId273"/>
    <p:sldId id="531" r:id="rId274"/>
    <p:sldId id="532" r:id="rId275"/>
    <p:sldId id="533" r:id="rId276"/>
    <p:sldId id="534" r:id="rId277"/>
    <p:sldId id="535" r:id="rId278"/>
    <p:sldId id="536" r:id="rId279"/>
    <p:sldId id="537" r:id="rId280"/>
    <p:sldId id="538" r:id="rId281"/>
    <p:sldId id="539" r:id="rId282"/>
    <p:sldId id="540" r:id="rId283"/>
    <p:sldId id="541" r:id="rId284"/>
    <p:sldId id="542" r:id="rId285"/>
    <p:sldId id="543" r:id="rId286"/>
    <p:sldId id="544" r:id="rId287"/>
    <p:sldId id="545" r:id="rId288"/>
    <p:sldId id="546" r:id="rId289"/>
    <p:sldId id="547" r:id="rId290"/>
    <p:sldId id="548" r:id="rId291"/>
    <p:sldId id="549" r:id="rId292"/>
    <p:sldId id="550" r:id="rId293"/>
    <p:sldId id="551" r:id="rId294"/>
    <p:sldId id="552" r:id="rId295"/>
    <p:sldId id="553" r:id="rId296"/>
    <p:sldId id="554" r:id="rId297"/>
    <p:sldId id="555" r:id="rId298"/>
    <p:sldId id="556" r:id="rId299"/>
    <p:sldId id="557" r:id="rId300"/>
    <p:sldId id="558" r:id="rId301"/>
    <p:sldId id="559" r:id="rId302"/>
    <p:sldId id="560" r:id="rId303"/>
    <p:sldId id="561" r:id="rId304"/>
    <p:sldId id="562" r:id="rId305"/>
    <p:sldId id="563" r:id="rId306"/>
    <p:sldId id="564" r:id="rId307"/>
    <p:sldId id="565" r:id="rId308"/>
    <p:sldId id="566" r:id="rId309"/>
    <p:sldId id="567" r:id="rId310"/>
    <p:sldId id="568" r:id="rId311"/>
    <p:sldId id="569" r:id="rId312"/>
    <p:sldId id="570" r:id="rId313"/>
    <p:sldId id="571" r:id="rId314"/>
    <p:sldId id="572" r:id="rId315"/>
    <p:sldId id="573" r:id="rId316"/>
    <p:sldId id="574" r:id="rId317"/>
    <p:sldId id="575" r:id="rId318"/>
    <p:sldId id="576" r:id="rId319"/>
    <p:sldId id="577" r:id="rId320"/>
    <p:sldId id="578" r:id="rId321"/>
    <p:sldId id="579" r:id="rId322"/>
    <p:sldId id="580" r:id="rId323"/>
    <p:sldId id="581" r:id="rId324"/>
    <p:sldId id="582" r:id="rId325"/>
    <p:sldId id="583" r:id="rId326"/>
    <p:sldId id="584" r:id="rId327"/>
    <p:sldId id="585" r:id="rId328"/>
    <p:sldId id="586" r:id="rId329"/>
    <p:sldId id="587" r:id="rId330"/>
    <p:sldId id="588" r:id="rId331"/>
    <p:sldId id="589" r:id="rId332"/>
    <p:sldId id="590" r:id="rId333"/>
    <p:sldId id="591" r:id="rId334"/>
    <p:sldId id="592" r:id="rId335"/>
    <p:sldId id="593" r:id="rId336"/>
    <p:sldId id="594" r:id="rId337"/>
    <p:sldId id="595" r:id="rId338"/>
    <p:sldId id="596" r:id="rId339"/>
    <p:sldId id="597" r:id="rId340"/>
    <p:sldId id="598" r:id="rId341"/>
    <p:sldId id="599" r:id="rId342"/>
    <p:sldId id="600" r:id="rId343"/>
    <p:sldId id="601" r:id="rId344"/>
    <p:sldId id="602" r:id="rId345"/>
    <p:sldId id="603" r:id="rId346"/>
    <p:sldId id="604" r:id="rId347"/>
    <p:sldId id="605" r:id="rId348"/>
    <p:sldId id="606" r:id="rId349"/>
    <p:sldId id="607" r:id="rId350"/>
    <p:sldId id="608" r:id="rId351"/>
    <p:sldId id="609" r:id="rId352"/>
    <p:sldId id="610" r:id="rId353"/>
    <p:sldId id="611" r:id="rId354"/>
    <p:sldId id="612" r:id="rId355"/>
    <p:sldId id="639" r:id="rId356"/>
    <p:sldId id="614" r:id="rId357"/>
    <p:sldId id="615" r:id="rId358"/>
    <p:sldId id="616" r:id="rId359"/>
    <p:sldId id="617" r:id="rId360"/>
    <p:sldId id="618" r:id="rId361"/>
    <p:sldId id="619" r:id="rId362"/>
    <p:sldId id="620" r:id="rId363"/>
    <p:sldId id="621" r:id="rId364"/>
    <p:sldId id="622" r:id="rId365"/>
    <p:sldId id="623" r:id="rId366"/>
    <p:sldId id="624" r:id="rId367"/>
    <p:sldId id="625" r:id="rId368"/>
    <p:sldId id="626" r:id="rId369"/>
    <p:sldId id="627" r:id="rId370"/>
    <p:sldId id="628" r:id="rId371"/>
    <p:sldId id="629" r:id="rId372"/>
    <p:sldId id="630" r:id="rId373"/>
    <p:sldId id="631" r:id="rId374"/>
    <p:sldId id="632" r:id="rId375"/>
    <p:sldId id="633" r:id="rId376"/>
    <p:sldId id="634" r:id="rId377"/>
    <p:sldId id="635" r:id="rId378"/>
    <p:sldId id="636" r:id="rId379"/>
    <p:sldId id="637" r:id="rId380"/>
    <p:sldId id="638" r:id="rId381"/>
    <p:sldId id="640" r:id="rId382"/>
    <p:sldId id="641" r:id="rId383"/>
    <p:sldId id="642" r:id="rId384"/>
    <p:sldId id="643" r:id="rId385"/>
    <p:sldId id="644" r:id="rId386"/>
    <p:sldId id="645" r:id="rId387"/>
    <p:sldId id="646" r:id="rId388"/>
    <p:sldId id="647" r:id="rId389"/>
    <p:sldId id="648" r:id="rId390"/>
    <p:sldId id="649" r:id="rId391"/>
    <p:sldId id="650" r:id="rId392"/>
    <p:sldId id="651" r:id="rId393"/>
    <p:sldId id="652" r:id="rId394"/>
    <p:sldId id="653" r:id="rId395"/>
    <p:sldId id="654" r:id="rId396"/>
    <p:sldId id="655" r:id="rId397"/>
    <p:sldId id="656" r:id="rId398"/>
    <p:sldId id="657" r:id="rId399"/>
    <p:sldId id="658" r:id="rId400"/>
    <p:sldId id="659" r:id="rId401"/>
    <p:sldId id="660" r:id="rId402"/>
    <p:sldId id="661" r:id="rId403"/>
    <p:sldId id="662" r:id="rId404"/>
    <p:sldId id="663" r:id="rId405"/>
    <p:sldId id="664" r:id="rId406"/>
  </p:sldIdLst>
  <p:sldSz cx="9906000" cy="6858000" type="A4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441" autoAdjust="0"/>
    <p:restoredTop sz="94607" autoAdjust="0"/>
  </p:normalViewPr>
  <p:slideViewPr>
    <p:cSldViewPr>
      <p:cViewPr>
        <p:scale>
          <a:sx n="70" d="100"/>
          <a:sy n="70" d="100"/>
        </p:scale>
        <p:origin x="-1224" y="-78"/>
      </p:cViewPr>
      <p:guideLst>
        <p:guide orient="horz" pos="2160"/>
        <p:guide pos="3120"/>
      </p:guideLst>
    </p:cSldViewPr>
  </p:slideViewPr>
  <p:outlineViewPr>
    <p:cViewPr>
      <p:scale>
        <a:sx n="33" d="100"/>
        <a:sy n="33" d="100"/>
      </p:scale>
      <p:origin x="0" y="12618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9656"/>
    </p:cViewPr>
  </p:sorterViewPr>
  <p:notesViewPr>
    <p:cSldViewPr>
      <p:cViewPr varScale="1">
        <p:scale>
          <a:sx n="87" d="100"/>
          <a:sy n="87" d="100"/>
        </p:scale>
        <p:origin x="-1530" y="-72"/>
      </p:cViewPr>
      <p:guideLst>
        <p:guide orient="horz" pos="2160"/>
        <p:guide pos="288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58" Type="http://schemas.openxmlformats.org/officeDocument/2006/relationships/slide" Target="slides/slide257.xml"/><Relationship Id="rId279" Type="http://schemas.openxmlformats.org/officeDocument/2006/relationships/slide" Target="slides/slide278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25" Type="http://schemas.openxmlformats.org/officeDocument/2006/relationships/slide" Target="slides/slide324.xml"/><Relationship Id="rId346" Type="http://schemas.openxmlformats.org/officeDocument/2006/relationships/slide" Target="slides/slide345.xml"/><Relationship Id="rId367" Type="http://schemas.openxmlformats.org/officeDocument/2006/relationships/slide" Target="slides/slide366.xml"/><Relationship Id="rId388" Type="http://schemas.openxmlformats.org/officeDocument/2006/relationships/slide" Target="slides/slide387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15" Type="http://schemas.openxmlformats.org/officeDocument/2006/relationships/slide" Target="slides/slide314.xml"/><Relationship Id="rId336" Type="http://schemas.openxmlformats.org/officeDocument/2006/relationships/slide" Target="slides/slide335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378" Type="http://schemas.openxmlformats.org/officeDocument/2006/relationships/slide" Target="slides/slide377.xml"/><Relationship Id="rId399" Type="http://schemas.openxmlformats.org/officeDocument/2006/relationships/slide" Target="slides/slide398.xml"/><Relationship Id="rId403" Type="http://schemas.openxmlformats.org/officeDocument/2006/relationships/slide" Target="slides/slide40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26" Type="http://schemas.openxmlformats.org/officeDocument/2006/relationships/slide" Target="slides/slide325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368" Type="http://schemas.openxmlformats.org/officeDocument/2006/relationships/slide" Target="slides/slide367.xml"/><Relationship Id="rId389" Type="http://schemas.openxmlformats.org/officeDocument/2006/relationships/slide" Target="slides/slide388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16" Type="http://schemas.openxmlformats.org/officeDocument/2006/relationships/slide" Target="slides/slide315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358" Type="http://schemas.openxmlformats.org/officeDocument/2006/relationships/slide" Target="slides/slide357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48" Type="http://schemas.openxmlformats.org/officeDocument/2006/relationships/slide" Target="slides/slide347.xml"/><Relationship Id="rId369" Type="http://schemas.openxmlformats.org/officeDocument/2006/relationships/slide" Target="slides/slide368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359" Type="http://schemas.openxmlformats.org/officeDocument/2006/relationships/slide" Target="slides/slide358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381" Type="http://schemas.openxmlformats.org/officeDocument/2006/relationships/slide" Target="slides/slide380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371" Type="http://schemas.openxmlformats.org/officeDocument/2006/relationships/slide" Target="slides/slide370.xml"/><Relationship Id="rId406" Type="http://schemas.openxmlformats.org/officeDocument/2006/relationships/slide" Target="slides/slide405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393" Type="http://schemas.openxmlformats.org/officeDocument/2006/relationships/slide" Target="slides/slide392.xml"/><Relationship Id="rId407" Type="http://schemas.openxmlformats.org/officeDocument/2006/relationships/notesMaster" Target="notesMasters/notesMaster1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383" Type="http://schemas.openxmlformats.org/officeDocument/2006/relationships/slide" Target="slides/slide382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394" Type="http://schemas.openxmlformats.org/officeDocument/2006/relationships/slide" Target="slides/slide393.xml"/><Relationship Id="rId408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409" Type="http://schemas.openxmlformats.org/officeDocument/2006/relationships/viewProps" Target="viewProps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410" Type="http://schemas.openxmlformats.org/officeDocument/2006/relationships/theme" Target="theme/theme1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slide" Target="slides/slide395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tableStyles" Target="tableStyles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56DBAF-A668-4F29-99B5-BB0588053961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714625" y="514350"/>
            <a:ext cx="3714750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7550"/>
            <a:ext cx="7315200" cy="3086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513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13513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3DDDEC1-949E-4B51-8B88-7F16B8ADF133}" type="slidenum">
              <a:rPr lang="en-IN" smtClean="0"/>
              <a:pPr/>
              <a:t>‹#›</a:t>
            </a:fld>
            <a:endParaRPr lang="en-I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I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DDDEC1-949E-4B51-8B88-7F16B8ADF133}" type="slidenum">
              <a:rPr lang="en-IN" smtClean="0"/>
              <a:pPr/>
              <a:t>136</a:t>
            </a:fld>
            <a:endParaRPr lang="en-IN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DDDEC1-949E-4B51-8B88-7F16B8ADF133}" type="slidenum">
              <a:rPr lang="en-IN" smtClean="0"/>
              <a:pPr/>
              <a:t>171</a:t>
            </a:fld>
            <a:endParaRPr lang="en-IN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323A0A-0D01-4B3F-831A-933C4A8A1AB7}" type="datetimeFigureOut">
              <a:rPr lang="en-US" smtClean="0"/>
              <a:pPr/>
              <a:t>3/10/2020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66AA4E-6916-445F-8FCE-89102B4EC4E2}" type="slidenum">
              <a:rPr lang="en-IN" smtClean="0"/>
              <a:pPr/>
              <a:t>‹#›</a:t>
            </a:fld>
            <a:endParaRPr lang="en-I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9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0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7.png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9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201.pn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3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8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9.pn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9.pn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png"/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image" Target="../media/image225.pn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227.pn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9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9.pn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231.pn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33.pn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0.png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3.pn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6.png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8.png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2" Type="http://schemas.openxmlformats.org/officeDocument/2006/relationships/image" Target="../media/image261.pn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6.png"/><Relationship Id="rId2" Type="http://schemas.openxmlformats.org/officeDocument/2006/relationships/image" Target="../media/image265.pn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4.png"/><Relationship Id="rId2" Type="http://schemas.openxmlformats.org/officeDocument/2006/relationships/image" Target="../media/image263.pn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67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2.png"/><Relationship Id="rId2" Type="http://schemas.openxmlformats.org/officeDocument/2006/relationships/image" Target="../media/image271.png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image" Target="../media/image27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2" Type="http://schemas.openxmlformats.org/officeDocument/2006/relationships/image" Target="../media/image281.png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png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image" Target="../media/image285.pn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7.pn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9.pn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9.png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2" Type="http://schemas.openxmlformats.org/officeDocument/2006/relationships/image" Target="../media/image293.pn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image" Target="../media/image295.pn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2" Type="http://schemas.openxmlformats.org/officeDocument/2006/relationships/image" Target="../media/image295.png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8.png"/><Relationship Id="rId2" Type="http://schemas.openxmlformats.org/officeDocument/2006/relationships/image" Target="../media/image297.pn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image" Target="../media/image299.pn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2.png"/><Relationship Id="rId2" Type="http://schemas.openxmlformats.org/officeDocument/2006/relationships/image" Target="../media/image301.pn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image" Target="../media/image299.pn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png"/><Relationship Id="rId2" Type="http://schemas.openxmlformats.org/officeDocument/2006/relationships/image" Target="../media/image303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png"/><Relationship Id="rId2" Type="http://schemas.openxmlformats.org/officeDocument/2006/relationships/image" Target="../media/image305.pn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2" Type="http://schemas.openxmlformats.org/officeDocument/2006/relationships/image" Target="../media/image307.pn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png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png"/><Relationship Id="rId2" Type="http://schemas.openxmlformats.org/officeDocument/2006/relationships/image" Target="../media/image311.pn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png"/><Relationship Id="rId2" Type="http://schemas.openxmlformats.org/officeDocument/2006/relationships/image" Target="../media/image313.pn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6.png"/><Relationship Id="rId2" Type="http://schemas.openxmlformats.org/officeDocument/2006/relationships/image" Target="../media/image315.png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8.png"/><Relationship Id="rId2" Type="http://schemas.openxmlformats.org/officeDocument/2006/relationships/image" Target="../media/image317.pn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19.pn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2" Type="http://schemas.openxmlformats.org/officeDocument/2006/relationships/image" Target="../media/image325.pn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png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0.png"/><Relationship Id="rId2" Type="http://schemas.openxmlformats.org/officeDocument/2006/relationships/image" Target="../media/image329.pn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2.png"/><Relationship Id="rId2" Type="http://schemas.openxmlformats.org/officeDocument/2006/relationships/image" Target="../media/image331.pn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4.png"/><Relationship Id="rId2" Type="http://schemas.openxmlformats.org/officeDocument/2006/relationships/image" Target="../media/image333.pn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6.png"/><Relationship Id="rId2" Type="http://schemas.openxmlformats.org/officeDocument/2006/relationships/image" Target="../media/image335.pn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png"/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41.pn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6.png"/><Relationship Id="rId2" Type="http://schemas.openxmlformats.org/officeDocument/2006/relationships/image" Target="../media/image335.pn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43.png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45.pn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7.png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71.png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6.png"/><Relationship Id="rId2" Type="http://schemas.openxmlformats.org/officeDocument/2006/relationships/image" Target="../media/image385.png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4.png"/><Relationship Id="rId2" Type="http://schemas.openxmlformats.org/officeDocument/2006/relationships/image" Target="../media/image393.png"/><Relationship Id="rId1" Type="http://schemas.openxmlformats.org/officeDocument/2006/relationships/slideLayout" Target="../slideLayouts/slideLayout7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6.png"/><Relationship Id="rId2" Type="http://schemas.openxmlformats.org/officeDocument/2006/relationships/image" Target="../media/image395.pn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7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409.pn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411.pn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4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7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png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4.png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6.png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8.png"/><Relationship Id="rId2" Type="http://schemas.openxmlformats.org/officeDocument/2006/relationships/image" Target="../media/image427.pn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0.png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2.png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4.png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6.png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8.png"/><Relationship Id="rId2" Type="http://schemas.openxmlformats.org/officeDocument/2006/relationships/image" Target="../media/image437.png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0.png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2.png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2" Type="http://schemas.openxmlformats.org/officeDocument/2006/relationships/image" Target="../media/image443.pn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6.png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8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7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0.png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0.png"/><Relationship Id="rId2" Type="http://schemas.openxmlformats.org/officeDocument/2006/relationships/image" Target="../media/image449.png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2.png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2.png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7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2.png"/><Relationship Id="rId2" Type="http://schemas.openxmlformats.org/officeDocument/2006/relationships/image" Target="../media/image451.png"/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6.png"/><Relationship Id="rId2" Type="http://schemas.openxmlformats.org/officeDocument/2006/relationships/image" Target="../media/image455.png"/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png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8.png"/><Relationship Id="rId2" Type="http://schemas.openxmlformats.org/officeDocument/2006/relationships/image" Target="../media/image457.png"/><Relationship Id="rId1" Type="http://schemas.openxmlformats.org/officeDocument/2006/relationships/slideLayout" Target="../slideLayouts/slideLayout7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image" Target="../media/image459.png"/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png"/><Relationship Id="rId2" Type="http://schemas.openxmlformats.org/officeDocument/2006/relationships/image" Target="../media/image461.png"/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4.png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6.png"/><Relationship Id="rId2" Type="http://schemas.openxmlformats.org/officeDocument/2006/relationships/image" Target="../media/image465.png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1.png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0.png"/><Relationship Id="rId2" Type="http://schemas.openxmlformats.org/officeDocument/2006/relationships/image" Target="../media/image469.png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7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6.png"/><Relationship Id="rId2" Type="http://schemas.openxmlformats.org/officeDocument/2006/relationships/image" Target="../media/image475.png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8.png"/><Relationship Id="rId2" Type="http://schemas.openxmlformats.org/officeDocument/2006/relationships/image" Target="../media/image477.png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0.png"/><Relationship Id="rId2" Type="http://schemas.openxmlformats.org/officeDocument/2006/relationships/image" Target="../media/image479.pn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3.pn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2.png"/><Relationship Id="rId2" Type="http://schemas.openxmlformats.org/officeDocument/2006/relationships/image" Target="../media/image481.pn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4.png"/><Relationship Id="rId2" Type="http://schemas.openxmlformats.org/officeDocument/2006/relationships/image" Target="../media/image483.png"/><Relationship Id="rId1" Type="http://schemas.openxmlformats.org/officeDocument/2006/relationships/slideLayout" Target="../slideLayouts/slideLayout7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485.pn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2" Type="http://schemas.openxmlformats.org/officeDocument/2006/relationships/image" Target="../media/image489.png"/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2" Type="http://schemas.openxmlformats.org/officeDocument/2006/relationships/image" Target="../media/image491.png"/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2" Type="http://schemas.openxmlformats.org/officeDocument/2006/relationships/image" Target="../media/image493.pn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image" Target="../media/image495.png"/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8.png"/><Relationship Id="rId2" Type="http://schemas.openxmlformats.org/officeDocument/2006/relationships/image" Target="../media/image497.png"/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2.png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28733" t="25390" r="25695" b="16992"/>
          <a:stretch>
            <a:fillRect/>
          </a:stretch>
        </p:blipFill>
        <p:spPr bwMode="auto">
          <a:xfrm>
            <a:off x="4915464" y="1500174"/>
            <a:ext cx="4823882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30783" t="27539" r="28038" b="17773"/>
          <a:stretch>
            <a:fillRect/>
          </a:stretch>
        </p:blipFill>
        <p:spPr bwMode="auto">
          <a:xfrm>
            <a:off x="238092" y="1500174"/>
            <a:ext cx="4592443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95216" y="5357826"/>
          <a:ext cx="9667908" cy="765304"/>
        </p:xfrm>
        <a:graphic>
          <a:graphicData uri="http://schemas.openxmlformats.org/drawingml/2006/table">
            <a:tbl>
              <a:tblPr/>
              <a:tblGrid>
                <a:gridCol w="309752"/>
                <a:gridCol w="1194380"/>
                <a:gridCol w="781340"/>
                <a:gridCol w="985329"/>
                <a:gridCol w="643660"/>
                <a:gridCol w="1014703"/>
                <a:gridCol w="373837"/>
                <a:gridCol w="632244"/>
                <a:gridCol w="724649"/>
                <a:gridCol w="534055"/>
                <a:gridCol w="761093"/>
                <a:gridCol w="659858"/>
                <a:gridCol w="348055"/>
                <a:gridCol w="704953"/>
              </a:tblGrid>
              <a:tr h="3826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26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83.64781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19.01298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1" name="Picture 1"/>
          <p:cNvPicPr>
            <a:picLocks noChangeAspect="1" noChangeArrowheads="1"/>
          </p:cNvPicPr>
          <p:nvPr/>
        </p:nvPicPr>
        <p:blipFill>
          <a:blip r:embed="rId2"/>
          <a:srcRect l="38067" t="24414" r="23865" b="28711"/>
          <a:stretch>
            <a:fillRect/>
          </a:stretch>
        </p:blipFill>
        <p:spPr bwMode="auto">
          <a:xfrm>
            <a:off x="166654" y="2071678"/>
            <a:ext cx="4643438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/>
          <a:srcRect l="32430" t="22656" r="28587" b="32422"/>
          <a:stretch>
            <a:fillRect/>
          </a:stretch>
        </p:blipFill>
        <p:spPr bwMode="auto">
          <a:xfrm>
            <a:off x="4881562" y="2071678"/>
            <a:ext cx="4953000" cy="32089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79398"/>
          <a:ext cx="9667908" cy="907122"/>
        </p:xfrm>
        <a:graphic>
          <a:graphicData uri="http://schemas.openxmlformats.org/drawingml/2006/table">
            <a:tbl>
              <a:tblPr/>
              <a:tblGrid>
                <a:gridCol w="335696"/>
                <a:gridCol w="949208"/>
                <a:gridCol w="1033131"/>
                <a:gridCol w="1067856"/>
                <a:gridCol w="614135"/>
                <a:gridCol w="1099692"/>
                <a:gridCol w="405150"/>
                <a:gridCol w="613512"/>
                <a:gridCol w="625087"/>
                <a:gridCol w="615881"/>
                <a:gridCol w="690923"/>
                <a:gridCol w="624606"/>
                <a:gridCol w="229035"/>
                <a:gridCol w="763996"/>
              </a:tblGrid>
              <a:tr h="4535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35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83.62908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19.02615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594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1308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9" name="Picture 1"/>
          <p:cNvPicPr>
            <a:picLocks noChangeAspect="1" noChangeArrowheads="1"/>
          </p:cNvPicPr>
          <p:nvPr/>
        </p:nvPicPr>
        <p:blipFill>
          <a:blip r:embed="rId2"/>
          <a:srcRect l="25988" t="13672" r="20205" b="10156"/>
          <a:stretch>
            <a:fillRect/>
          </a:stretch>
        </p:blipFill>
        <p:spPr bwMode="auto">
          <a:xfrm>
            <a:off x="58581" y="1071546"/>
            <a:ext cx="4965857" cy="3952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/>
          <a:srcRect l="26391" t="13867" r="22547" b="9961"/>
          <a:stretch>
            <a:fillRect/>
          </a:stretch>
        </p:blipFill>
        <p:spPr bwMode="auto">
          <a:xfrm>
            <a:off x="5095876" y="1071545"/>
            <a:ext cx="4738685" cy="39743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4" cy="1428760"/>
        </p:xfrm>
        <a:graphic>
          <a:graphicData uri="http://schemas.openxmlformats.org/drawingml/2006/table">
            <a:tbl>
              <a:tblPr/>
              <a:tblGrid>
                <a:gridCol w="386592"/>
                <a:gridCol w="1096912"/>
                <a:gridCol w="644244"/>
                <a:gridCol w="904678"/>
                <a:gridCol w="971455"/>
                <a:gridCol w="732455"/>
                <a:gridCol w="436798"/>
                <a:gridCol w="563225"/>
                <a:gridCol w="810552"/>
                <a:gridCol w="628324"/>
                <a:gridCol w="698984"/>
                <a:gridCol w="606011"/>
                <a:gridCol w="319651"/>
                <a:gridCol w="701373"/>
              </a:tblGrid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83.77001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18.89669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 dirty="0">
                          <a:latin typeface="Arial"/>
                        </a:rPr>
                        <a:t>POSITIVE</a:t>
                      </a:r>
                      <a:endParaRPr lang="en-IN" sz="900" b="0" i="0" u="none" strike="noStrike" dirty="0">
                        <a:latin typeface="Arial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83.76425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18.90496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83.77955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18.90279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5988" t="13672" r="20205" b="10156"/>
          <a:stretch>
            <a:fillRect/>
          </a:stretch>
        </p:blipFill>
        <p:spPr bwMode="auto">
          <a:xfrm>
            <a:off x="58581" y="1071546"/>
            <a:ext cx="4965857" cy="3952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6391" t="13867" r="22547" b="9961"/>
          <a:stretch>
            <a:fillRect/>
          </a:stretch>
        </p:blipFill>
        <p:spPr bwMode="auto">
          <a:xfrm>
            <a:off x="5095876" y="1071545"/>
            <a:ext cx="4738685" cy="39743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4" cy="1428760"/>
        </p:xfrm>
        <a:graphic>
          <a:graphicData uri="http://schemas.openxmlformats.org/drawingml/2006/table">
            <a:tbl>
              <a:tblPr/>
              <a:tblGrid>
                <a:gridCol w="386592"/>
                <a:gridCol w="1096912"/>
                <a:gridCol w="644244"/>
                <a:gridCol w="904678"/>
                <a:gridCol w="971455"/>
                <a:gridCol w="732455"/>
                <a:gridCol w="436798"/>
                <a:gridCol w="563225"/>
                <a:gridCol w="810552"/>
                <a:gridCol w="628324"/>
                <a:gridCol w="698984"/>
                <a:gridCol w="606011"/>
                <a:gridCol w="319651"/>
                <a:gridCol w="701373"/>
              </a:tblGrid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83.77001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18.89669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 dirty="0">
                          <a:latin typeface="Arial"/>
                        </a:rPr>
                        <a:t>POSITIVE</a:t>
                      </a:r>
                      <a:endParaRPr lang="en-IN" sz="900" b="0" i="0" u="none" strike="noStrike" dirty="0">
                        <a:latin typeface="Arial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83.76425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18.90496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83.77955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18.90279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5988" t="13672" r="20205" b="10156"/>
          <a:stretch>
            <a:fillRect/>
          </a:stretch>
        </p:blipFill>
        <p:spPr bwMode="auto">
          <a:xfrm>
            <a:off x="58581" y="1071546"/>
            <a:ext cx="4965857" cy="39524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6391" t="13867" r="22547" b="9961"/>
          <a:stretch>
            <a:fillRect/>
          </a:stretch>
        </p:blipFill>
        <p:spPr bwMode="auto">
          <a:xfrm>
            <a:off x="5095876" y="1071545"/>
            <a:ext cx="4738685" cy="39743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739348" cy="1428760"/>
        </p:xfrm>
        <a:graphic>
          <a:graphicData uri="http://schemas.openxmlformats.org/drawingml/2006/table">
            <a:tbl>
              <a:tblPr/>
              <a:tblGrid>
                <a:gridCol w="396280"/>
                <a:gridCol w="1124400"/>
                <a:gridCol w="660388"/>
                <a:gridCol w="927348"/>
                <a:gridCol w="995799"/>
                <a:gridCol w="750810"/>
                <a:gridCol w="447744"/>
                <a:gridCol w="577339"/>
                <a:gridCol w="830864"/>
                <a:gridCol w="644069"/>
                <a:gridCol w="716500"/>
                <a:gridCol w="621197"/>
                <a:gridCol w="327661"/>
                <a:gridCol w="718949"/>
              </a:tblGrid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83.77001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18.89669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 dirty="0">
                          <a:latin typeface="Arial"/>
                        </a:rPr>
                        <a:t>POSITIVE</a:t>
                      </a:r>
                      <a:endParaRPr lang="en-IN" sz="900" b="0" i="0" u="none" strike="noStrike" dirty="0">
                        <a:latin typeface="Arial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83.76425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18.90496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83.77955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18.90279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4" name="Picture 2"/>
          <p:cNvPicPr>
            <a:picLocks noChangeAspect="1" noChangeArrowheads="1"/>
          </p:cNvPicPr>
          <p:nvPr/>
        </p:nvPicPr>
        <p:blipFill>
          <a:blip r:embed="rId2"/>
          <a:srcRect l="32028" t="26367" r="42167" b="10156"/>
          <a:stretch>
            <a:fillRect/>
          </a:stretch>
        </p:blipFill>
        <p:spPr bwMode="auto">
          <a:xfrm>
            <a:off x="5381628" y="785794"/>
            <a:ext cx="3365280" cy="4654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5715" name="Picture 3"/>
          <p:cNvPicPr>
            <a:picLocks noChangeAspect="1" noChangeArrowheads="1"/>
          </p:cNvPicPr>
          <p:nvPr/>
        </p:nvPicPr>
        <p:blipFill>
          <a:blip r:embed="rId3"/>
          <a:srcRect l="32430" t="24609" r="40117" b="9961"/>
          <a:stretch>
            <a:fillRect/>
          </a:stretch>
        </p:blipFill>
        <p:spPr bwMode="auto">
          <a:xfrm>
            <a:off x="1452538" y="785794"/>
            <a:ext cx="3500462" cy="4690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2" y="5715016"/>
          <a:ext cx="9572694" cy="857256"/>
        </p:xfrm>
        <a:graphic>
          <a:graphicData uri="http://schemas.openxmlformats.org/drawingml/2006/table">
            <a:tbl>
              <a:tblPr/>
              <a:tblGrid>
                <a:gridCol w="371692"/>
                <a:gridCol w="1054633"/>
                <a:gridCol w="689920"/>
                <a:gridCol w="968819"/>
                <a:gridCol w="1362136"/>
                <a:gridCol w="704223"/>
                <a:gridCol w="419962"/>
                <a:gridCol w="647014"/>
                <a:gridCol w="697072"/>
                <a:gridCol w="604106"/>
                <a:gridCol w="672043"/>
                <a:gridCol w="582652"/>
                <a:gridCol w="307330"/>
                <a:gridCol w="491092"/>
              </a:tblGrid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NEELAKANTAPURAM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83.74594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18.77850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1"/>
          <p:cNvPicPr>
            <a:picLocks noChangeAspect="1" noChangeArrowheads="1"/>
          </p:cNvPicPr>
          <p:nvPr/>
        </p:nvPicPr>
        <p:blipFill>
          <a:blip r:embed="rId2"/>
          <a:srcRect l="36577" t="17891" r="5380" b="11133"/>
          <a:stretch>
            <a:fillRect/>
          </a:stretch>
        </p:blipFill>
        <p:spPr bwMode="auto">
          <a:xfrm>
            <a:off x="95216" y="1259072"/>
            <a:ext cx="4818816" cy="3312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882" name="Picture 2"/>
          <p:cNvPicPr>
            <a:picLocks noChangeAspect="1" noChangeArrowheads="1"/>
          </p:cNvPicPr>
          <p:nvPr/>
        </p:nvPicPr>
        <p:blipFill>
          <a:blip r:embed="rId3"/>
          <a:srcRect l="36274" t="19726" r="7723" b="12890"/>
          <a:stretch>
            <a:fillRect/>
          </a:stretch>
        </p:blipFill>
        <p:spPr bwMode="auto">
          <a:xfrm>
            <a:off x="4953000" y="1269774"/>
            <a:ext cx="4881562" cy="3302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739346" cy="1428760"/>
        </p:xfrm>
        <a:graphic>
          <a:graphicData uri="http://schemas.openxmlformats.org/drawingml/2006/table">
            <a:tbl>
              <a:tblPr/>
              <a:tblGrid>
                <a:gridCol w="374724"/>
                <a:gridCol w="1063237"/>
                <a:gridCol w="948984"/>
                <a:gridCol w="980881"/>
                <a:gridCol w="1019980"/>
                <a:gridCol w="709969"/>
                <a:gridCol w="423389"/>
                <a:gridCol w="652292"/>
                <a:gridCol w="702759"/>
                <a:gridCol w="609035"/>
                <a:gridCol w="677525"/>
                <a:gridCol w="587406"/>
                <a:gridCol w="309838"/>
                <a:gridCol w="679327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83.80454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83.79757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18.82934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6577" t="17891" r="5380" b="11133"/>
          <a:stretch>
            <a:fillRect/>
          </a:stretch>
        </p:blipFill>
        <p:spPr bwMode="auto">
          <a:xfrm>
            <a:off x="95216" y="1259072"/>
            <a:ext cx="4818816" cy="3312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6274" t="19726" r="7723" b="12890"/>
          <a:stretch>
            <a:fillRect/>
          </a:stretch>
        </p:blipFill>
        <p:spPr bwMode="auto">
          <a:xfrm>
            <a:off x="4953000" y="1269774"/>
            <a:ext cx="4881562" cy="3302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739346" cy="1428760"/>
        </p:xfrm>
        <a:graphic>
          <a:graphicData uri="http://schemas.openxmlformats.org/drawingml/2006/table">
            <a:tbl>
              <a:tblPr/>
              <a:tblGrid>
                <a:gridCol w="374724"/>
                <a:gridCol w="1063237"/>
                <a:gridCol w="948984"/>
                <a:gridCol w="980881"/>
                <a:gridCol w="1019980"/>
                <a:gridCol w="709969"/>
                <a:gridCol w="423389"/>
                <a:gridCol w="652292"/>
                <a:gridCol w="702759"/>
                <a:gridCol w="609035"/>
                <a:gridCol w="677525"/>
                <a:gridCol w="587406"/>
                <a:gridCol w="309838"/>
                <a:gridCol w="679327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83.80454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83.79757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18.82934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6577" t="17891" r="5380" b="11133"/>
          <a:stretch>
            <a:fillRect/>
          </a:stretch>
        </p:blipFill>
        <p:spPr bwMode="auto">
          <a:xfrm>
            <a:off x="95216" y="1259072"/>
            <a:ext cx="4818816" cy="3312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6274" t="19726" r="7723" b="12890"/>
          <a:stretch>
            <a:fillRect/>
          </a:stretch>
        </p:blipFill>
        <p:spPr bwMode="auto">
          <a:xfrm>
            <a:off x="4953000" y="1269774"/>
            <a:ext cx="4881562" cy="3302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739346" cy="1428760"/>
        </p:xfrm>
        <a:graphic>
          <a:graphicData uri="http://schemas.openxmlformats.org/drawingml/2006/table">
            <a:tbl>
              <a:tblPr/>
              <a:tblGrid>
                <a:gridCol w="374724"/>
                <a:gridCol w="1063237"/>
                <a:gridCol w="948984"/>
                <a:gridCol w="980881"/>
                <a:gridCol w="1019980"/>
                <a:gridCol w="709969"/>
                <a:gridCol w="423389"/>
                <a:gridCol w="652292"/>
                <a:gridCol w="702759"/>
                <a:gridCol w="609035"/>
                <a:gridCol w="677525"/>
                <a:gridCol w="587406"/>
                <a:gridCol w="309838"/>
                <a:gridCol w="679327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83.80454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83.79757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18.82934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6577" t="17891" r="5380" b="11133"/>
          <a:stretch>
            <a:fillRect/>
          </a:stretch>
        </p:blipFill>
        <p:spPr bwMode="auto">
          <a:xfrm>
            <a:off x="95216" y="1259072"/>
            <a:ext cx="4818816" cy="3312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6274" t="19726" r="7723" b="12890"/>
          <a:stretch>
            <a:fillRect/>
          </a:stretch>
        </p:blipFill>
        <p:spPr bwMode="auto">
          <a:xfrm>
            <a:off x="4953000" y="1269774"/>
            <a:ext cx="4881562" cy="33022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739346" cy="1428760"/>
        </p:xfrm>
        <a:graphic>
          <a:graphicData uri="http://schemas.openxmlformats.org/drawingml/2006/table">
            <a:tbl>
              <a:tblPr/>
              <a:tblGrid>
                <a:gridCol w="374724"/>
                <a:gridCol w="1063237"/>
                <a:gridCol w="948984"/>
                <a:gridCol w="980881"/>
                <a:gridCol w="1019980"/>
                <a:gridCol w="709969"/>
                <a:gridCol w="423389"/>
                <a:gridCol w="652292"/>
                <a:gridCol w="702759"/>
                <a:gridCol w="609035"/>
                <a:gridCol w="677525"/>
                <a:gridCol w="587406"/>
                <a:gridCol w="309838"/>
                <a:gridCol w="679327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83.80454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83.79865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83.79757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18.82934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"/>
          <p:cNvPicPr>
            <a:picLocks noChangeAspect="1" noChangeArrowheads="1"/>
          </p:cNvPicPr>
          <p:nvPr/>
        </p:nvPicPr>
        <p:blipFill>
          <a:blip r:embed="rId2"/>
          <a:srcRect l="38067" t="27343" r="17459" b="16992"/>
          <a:stretch>
            <a:fillRect/>
          </a:stretch>
        </p:blipFill>
        <p:spPr bwMode="auto">
          <a:xfrm>
            <a:off x="95215" y="1357298"/>
            <a:ext cx="4974341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>
          <a:blip r:embed="rId3"/>
          <a:srcRect l="40117" t="29492" r="19802" b="15820"/>
          <a:stretch>
            <a:fillRect/>
          </a:stretch>
        </p:blipFill>
        <p:spPr bwMode="auto">
          <a:xfrm>
            <a:off x="5167314" y="1357298"/>
            <a:ext cx="4643470" cy="3562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000636"/>
          <a:ext cx="9596470" cy="1214448"/>
        </p:xfrm>
        <a:graphic>
          <a:graphicData uri="http://schemas.openxmlformats.org/drawingml/2006/table">
            <a:tbl>
              <a:tblPr/>
              <a:tblGrid>
                <a:gridCol w="383103"/>
                <a:gridCol w="1087975"/>
                <a:gridCol w="713043"/>
                <a:gridCol w="1001324"/>
                <a:gridCol w="1042983"/>
                <a:gridCol w="724707"/>
                <a:gridCol w="411431"/>
                <a:gridCol w="653054"/>
                <a:gridCol w="718041"/>
                <a:gridCol w="588066"/>
                <a:gridCol w="659719"/>
                <a:gridCol w="596397"/>
                <a:gridCol w="303118"/>
                <a:gridCol w="713509"/>
              </a:tblGrid>
              <a:tr h="4048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48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83.78562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18.84292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8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83.78385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18.84539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067" t="27343" r="17459" b="16992"/>
          <a:stretch>
            <a:fillRect/>
          </a:stretch>
        </p:blipFill>
        <p:spPr bwMode="auto">
          <a:xfrm>
            <a:off x="95215" y="1500174"/>
            <a:ext cx="4974341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0117" t="29492" r="19802" b="15820"/>
          <a:stretch>
            <a:fillRect/>
          </a:stretch>
        </p:blipFill>
        <p:spPr bwMode="auto">
          <a:xfrm>
            <a:off x="5167314" y="1500174"/>
            <a:ext cx="4643470" cy="3562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143512"/>
          <a:ext cx="9596470" cy="1214448"/>
        </p:xfrm>
        <a:graphic>
          <a:graphicData uri="http://schemas.openxmlformats.org/drawingml/2006/table">
            <a:tbl>
              <a:tblPr/>
              <a:tblGrid>
                <a:gridCol w="383103"/>
                <a:gridCol w="1087975"/>
                <a:gridCol w="713043"/>
                <a:gridCol w="1001324"/>
                <a:gridCol w="1042983"/>
                <a:gridCol w="724707"/>
                <a:gridCol w="411431"/>
                <a:gridCol w="653054"/>
                <a:gridCol w="718041"/>
                <a:gridCol w="588066"/>
                <a:gridCol w="659719"/>
                <a:gridCol w="596397"/>
                <a:gridCol w="303118"/>
                <a:gridCol w="713509"/>
              </a:tblGrid>
              <a:tr h="4048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48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83.78562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18.84292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48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83.78385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18.84539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8184" t="30273" r="23865" b="21875"/>
          <a:stretch>
            <a:fillRect/>
          </a:stretch>
        </p:blipFill>
        <p:spPr bwMode="auto">
          <a:xfrm>
            <a:off x="71438" y="2071678"/>
            <a:ext cx="509296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8587" t="29492" r="27489" b="21679"/>
          <a:stretch>
            <a:fillRect/>
          </a:stretch>
        </p:blipFill>
        <p:spPr bwMode="auto">
          <a:xfrm>
            <a:off x="5224464" y="2071678"/>
            <a:ext cx="457203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05615" y="5357826"/>
          <a:ext cx="9605169" cy="773084"/>
        </p:xfrm>
        <a:graphic>
          <a:graphicData uri="http://schemas.openxmlformats.org/drawingml/2006/table">
            <a:tbl>
              <a:tblPr/>
              <a:tblGrid>
                <a:gridCol w="321221"/>
                <a:gridCol w="1088872"/>
                <a:gridCol w="988587"/>
                <a:gridCol w="1021816"/>
                <a:gridCol w="587222"/>
                <a:gridCol w="1052276"/>
                <a:gridCol w="387680"/>
                <a:gridCol w="650722"/>
                <a:gridCol w="658660"/>
                <a:gridCol w="553830"/>
                <a:gridCol w="657072"/>
                <a:gridCol w="604684"/>
                <a:gridCol w="301472"/>
                <a:gridCol w="731055"/>
              </a:tblGrid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19.02408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83.62025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19.02456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737" name="Picture 1"/>
          <p:cNvPicPr>
            <a:picLocks noChangeAspect="1" noChangeArrowheads="1"/>
          </p:cNvPicPr>
          <p:nvPr/>
        </p:nvPicPr>
        <p:blipFill>
          <a:blip r:embed="rId2"/>
          <a:srcRect l="35322" t="25390" r="22950" b="24805"/>
          <a:stretch>
            <a:fillRect/>
          </a:stretch>
        </p:blipFill>
        <p:spPr bwMode="auto">
          <a:xfrm>
            <a:off x="4913779" y="1571612"/>
            <a:ext cx="4897005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6738" name="Picture 2"/>
          <p:cNvPicPr>
            <a:picLocks noChangeAspect="1" noChangeArrowheads="1"/>
          </p:cNvPicPr>
          <p:nvPr/>
        </p:nvPicPr>
        <p:blipFill>
          <a:blip r:embed="rId3"/>
          <a:srcRect l="36969" t="25390" r="23865" b="23828"/>
          <a:stretch>
            <a:fillRect/>
          </a:stretch>
        </p:blipFill>
        <p:spPr bwMode="auto">
          <a:xfrm>
            <a:off x="238092" y="1500174"/>
            <a:ext cx="460588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072074"/>
          <a:ext cx="9739350" cy="1000132"/>
        </p:xfrm>
        <a:graphic>
          <a:graphicData uri="http://schemas.openxmlformats.org/drawingml/2006/table">
            <a:tbl>
              <a:tblPr/>
              <a:tblGrid>
                <a:gridCol w="386589"/>
                <a:gridCol w="1097875"/>
                <a:gridCol w="719531"/>
                <a:gridCol w="1010436"/>
                <a:gridCol w="1052473"/>
                <a:gridCol w="731301"/>
                <a:gridCol w="415175"/>
                <a:gridCol w="674130"/>
                <a:gridCol w="724575"/>
                <a:gridCol w="593417"/>
                <a:gridCol w="665723"/>
                <a:gridCol w="601825"/>
                <a:gridCol w="305876"/>
                <a:gridCol w="760424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83.76218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18.82969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2"/>
          <p:cNvPicPr>
            <a:picLocks noChangeAspect="1" noChangeArrowheads="1"/>
          </p:cNvPicPr>
          <p:nvPr/>
        </p:nvPicPr>
        <p:blipFill>
          <a:blip r:embed="rId2"/>
          <a:srcRect l="36969" t="30273" r="13616" b="10156"/>
          <a:stretch>
            <a:fillRect/>
          </a:stretch>
        </p:blipFill>
        <p:spPr bwMode="auto">
          <a:xfrm>
            <a:off x="5024438" y="1500174"/>
            <a:ext cx="4637613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5955" name="Picture 3"/>
          <p:cNvPicPr>
            <a:picLocks noChangeAspect="1" noChangeArrowheads="1"/>
          </p:cNvPicPr>
          <p:nvPr/>
        </p:nvPicPr>
        <p:blipFill>
          <a:blip r:embed="rId3"/>
          <a:srcRect l="36420" t="31250" r="13067" b="12109"/>
          <a:stretch>
            <a:fillRect/>
          </a:stretch>
        </p:blipFill>
        <p:spPr bwMode="auto">
          <a:xfrm>
            <a:off x="1" y="1500174"/>
            <a:ext cx="4881562" cy="30775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4786322"/>
          <a:ext cx="9768889" cy="969096"/>
        </p:xfrm>
        <a:graphic>
          <a:graphicData uri="http://schemas.openxmlformats.org/drawingml/2006/table">
            <a:tbl>
              <a:tblPr/>
              <a:tblGrid>
                <a:gridCol w="330849"/>
                <a:gridCol w="1036485"/>
                <a:gridCol w="734988"/>
                <a:gridCol w="1032142"/>
                <a:gridCol w="1075083"/>
                <a:gridCol w="747011"/>
                <a:gridCol w="424093"/>
                <a:gridCol w="681742"/>
                <a:gridCol w="740141"/>
                <a:gridCol w="606165"/>
                <a:gridCol w="680023"/>
                <a:gridCol w="614753"/>
                <a:gridCol w="312447"/>
                <a:gridCol w="752967"/>
              </a:tblGrid>
              <a:tr h="3230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30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83.78878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18.83332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0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83.78804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18.83615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36969" t="30273" r="13616" b="10156"/>
          <a:stretch>
            <a:fillRect/>
          </a:stretch>
        </p:blipFill>
        <p:spPr bwMode="auto">
          <a:xfrm>
            <a:off x="5113993" y="1500174"/>
            <a:ext cx="4637613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36420" t="31250" r="13067" b="12109"/>
          <a:stretch>
            <a:fillRect/>
          </a:stretch>
        </p:blipFill>
        <p:spPr bwMode="auto">
          <a:xfrm>
            <a:off x="89556" y="1500174"/>
            <a:ext cx="4881562" cy="30775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3333" y="4786322"/>
          <a:ext cx="9768889" cy="969096"/>
        </p:xfrm>
        <a:graphic>
          <a:graphicData uri="http://schemas.openxmlformats.org/drawingml/2006/table">
            <a:tbl>
              <a:tblPr/>
              <a:tblGrid>
                <a:gridCol w="330849"/>
                <a:gridCol w="1036485"/>
                <a:gridCol w="734988"/>
                <a:gridCol w="1032142"/>
                <a:gridCol w="1075083"/>
                <a:gridCol w="747011"/>
                <a:gridCol w="424093"/>
                <a:gridCol w="681742"/>
                <a:gridCol w="740141"/>
                <a:gridCol w="606165"/>
                <a:gridCol w="680023"/>
                <a:gridCol w="614753"/>
                <a:gridCol w="312447"/>
                <a:gridCol w="752967"/>
              </a:tblGrid>
              <a:tr h="3230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30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83.78878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18.83332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0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83.78804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18.83615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3558" t="28320" r="8675" b="17969"/>
          <a:stretch>
            <a:fillRect/>
          </a:stretch>
        </p:blipFill>
        <p:spPr bwMode="auto">
          <a:xfrm>
            <a:off x="52353" y="1500174"/>
            <a:ext cx="4972085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5608" t="27539" r="14311" b="24609"/>
          <a:stretch>
            <a:fillRect/>
          </a:stretch>
        </p:blipFill>
        <p:spPr bwMode="auto">
          <a:xfrm>
            <a:off x="5095876" y="1428736"/>
            <a:ext cx="4738686" cy="3180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739349" cy="1000132"/>
        </p:xfrm>
        <a:graphic>
          <a:graphicData uri="http://schemas.openxmlformats.org/drawingml/2006/table">
            <a:tbl>
              <a:tblPr/>
              <a:tblGrid>
                <a:gridCol w="384473"/>
                <a:gridCol w="1090899"/>
                <a:gridCol w="713645"/>
                <a:gridCol w="1002134"/>
                <a:gridCol w="1046516"/>
                <a:gridCol w="728440"/>
                <a:gridCol w="434404"/>
                <a:gridCol w="669263"/>
                <a:gridCol w="721042"/>
                <a:gridCol w="624880"/>
                <a:gridCol w="695152"/>
                <a:gridCol w="602688"/>
                <a:gridCol w="317899"/>
                <a:gridCol w="707914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83.77289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18.82633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"/>
          <p:cNvPicPr>
            <a:picLocks noChangeAspect="1" noChangeArrowheads="1"/>
          </p:cNvPicPr>
          <p:nvPr/>
        </p:nvPicPr>
        <p:blipFill>
          <a:blip r:embed="rId2"/>
          <a:srcRect l="49598" t="24414" r="5380" b="24805"/>
          <a:stretch>
            <a:fillRect/>
          </a:stretch>
        </p:blipFill>
        <p:spPr bwMode="auto">
          <a:xfrm>
            <a:off x="4953000" y="1705774"/>
            <a:ext cx="4857784" cy="3080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370" name="Picture 2"/>
          <p:cNvPicPr>
            <a:picLocks noChangeAspect="1" noChangeArrowheads="1"/>
          </p:cNvPicPr>
          <p:nvPr/>
        </p:nvPicPr>
        <p:blipFill>
          <a:blip r:embed="rId3"/>
          <a:srcRect l="47254" t="24610" r="8821" b="25586"/>
          <a:stretch>
            <a:fillRect/>
          </a:stretch>
        </p:blipFill>
        <p:spPr bwMode="auto">
          <a:xfrm>
            <a:off x="62999" y="1714488"/>
            <a:ext cx="4818563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80" y="5072074"/>
          <a:ext cx="9667904" cy="836742"/>
        </p:xfrm>
        <a:graphic>
          <a:graphicData uri="http://schemas.openxmlformats.org/drawingml/2006/table">
            <a:tbl>
              <a:tblPr/>
              <a:tblGrid>
                <a:gridCol w="380962"/>
                <a:gridCol w="1080938"/>
                <a:gridCol w="934636"/>
                <a:gridCol w="992983"/>
                <a:gridCol w="1036961"/>
                <a:gridCol w="721789"/>
                <a:gridCol w="388291"/>
                <a:gridCol w="663151"/>
                <a:gridCol w="714459"/>
                <a:gridCol w="556873"/>
                <a:gridCol w="622839"/>
                <a:gridCol w="597185"/>
                <a:gridCol w="285677"/>
                <a:gridCol w="691160"/>
              </a:tblGrid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83.77587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18.82132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5" name="Picture 1"/>
          <p:cNvPicPr>
            <a:picLocks noChangeAspect="1" noChangeArrowheads="1"/>
          </p:cNvPicPr>
          <p:nvPr/>
        </p:nvPicPr>
        <p:blipFill>
          <a:blip r:embed="rId2"/>
          <a:srcRect l="46303" t="30273" r="15263" b="23828"/>
          <a:stretch>
            <a:fillRect/>
          </a:stretch>
        </p:blipFill>
        <p:spPr bwMode="auto">
          <a:xfrm>
            <a:off x="131695" y="1571612"/>
            <a:ext cx="4819785" cy="32361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3"/>
          <a:srcRect l="44509" t="31445" r="17606" b="22656"/>
          <a:stretch>
            <a:fillRect/>
          </a:stretch>
        </p:blipFill>
        <p:spPr bwMode="auto">
          <a:xfrm>
            <a:off x="5024438" y="1571612"/>
            <a:ext cx="4719468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0" y="5143512"/>
          <a:ext cx="9905999" cy="979618"/>
        </p:xfrm>
        <a:graphic>
          <a:graphicData uri="http://schemas.openxmlformats.org/drawingml/2006/table">
            <a:tbl>
              <a:tblPr/>
              <a:tblGrid>
                <a:gridCol w="439237"/>
                <a:gridCol w="1246284"/>
                <a:gridCol w="815295"/>
                <a:gridCol w="939893"/>
                <a:gridCol w="981520"/>
                <a:gridCol w="683199"/>
                <a:gridCol w="436219"/>
                <a:gridCol w="660562"/>
                <a:gridCol w="673027"/>
                <a:gridCol w="623171"/>
                <a:gridCol w="697952"/>
                <a:gridCol w="588899"/>
                <a:gridCol w="298154"/>
                <a:gridCol w="822587"/>
              </a:tblGrid>
              <a:tr h="4898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8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83.77978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594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1308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1"/>
          <p:cNvPicPr>
            <a:picLocks noChangeAspect="1" noChangeArrowheads="1"/>
          </p:cNvPicPr>
          <p:nvPr/>
        </p:nvPicPr>
        <p:blipFill>
          <a:blip r:embed="rId2"/>
          <a:srcRect l="41911" t="40039" r="19656" b="11133"/>
          <a:stretch>
            <a:fillRect/>
          </a:stretch>
        </p:blipFill>
        <p:spPr bwMode="auto">
          <a:xfrm>
            <a:off x="4953000" y="1510379"/>
            <a:ext cx="4786346" cy="3418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3"/>
          <a:srcRect l="40666" t="40234" r="21449" b="11914"/>
          <a:stretch>
            <a:fillRect/>
          </a:stretch>
        </p:blipFill>
        <p:spPr bwMode="auto">
          <a:xfrm>
            <a:off x="52936" y="1500174"/>
            <a:ext cx="4828626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5072074"/>
          <a:ext cx="9525033" cy="928694"/>
        </p:xfrm>
        <a:graphic>
          <a:graphicData uri="http://schemas.openxmlformats.org/drawingml/2006/table">
            <a:tbl>
              <a:tblPr/>
              <a:tblGrid>
                <a:gridCol w="306133"/>
                <a:gridCol w="865615"/>
                <a:gridCol w="942148"/>
                <a:gridCol w="973816"/>
                <a:gridCol w="1029960"/>
                <a:gridCol w="716915"/>
                <a:gridCol w="427532"/>
                <a:gridCol w="651394"/>
                <a:gridCol w="709635"/>
                <a:gridCol w="614994"/>
                <a:gridCol w="684155"/>
                <a:gridCol w="593153"/>
                <a:gridCol w="312869"/>
                <a:gridCol w="696714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83.77834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18.82911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7" name="Picture 1"/>
          <p:cNvPicPr>
            <a:picLocks noChangeAspect="1" noChangeArrowheads="1"/>
          </p:cNvPicPr>
          <p:nvPr/>
        </p:nvPicPr>
        <p:blipFill>
          <a:blip r:embed="rId2"/>
          <a:srcRect l="33126" t="25390" r="23865" b="20898"/>
          <a:stretch>
            <a:fillRect/>
          </a:stretch>
        </p:blipFill>
        <p:spPr bwMode="auto">
          <a:xfrm>
            <a:off x="95216" y="1639989"/>
            <a:ext cx="4786346" cy="3360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3"/>
          <a:srcRect l="34627" t="25586" r="24743" b="25586"/>
          <a:stretch>
            <a:fillRect/>
          </a:stretch>
        </p:blipFill>
        <p:spPr bwMode="auto">
          <a:xfrm>
            <a:off x="4990148" y="1643050"/>
            <a:ext cx="4863499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214950"/>
          <a:ext cx="9810782" cy="943854"/>
        </p:xfrm>
        <a:graphic>
          <a:graphicData uri="http://schemas.openxmlformats.org/drawingml/2006/table">
            <a:tbl>
              <a:tblPr/>
              <a:tblGrid>
                <a:gridCol w="353922"/>
                <a:gridCol w="1137128"/>
                <a:gridCol w="745257"/>
                <a:gridCol w="1125839"/>
                <a:gridCol w="1090103"/>
                <a:gridCol w="757448"/>
                <a:gridCol w="430018"/>
                <a:gridCol w="682558"/>
                <a:gridCol w="750482"/>
                <a:gridCol w="614634"/>
                <a:gridCol w="689524"/>
                <a:gridCol w="623341"/>
                <a:gridCol w="316811"/>
                <a:gridCol w="493717"/>
              </a:tblGrid>
              <a:tr h="30956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56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83.74318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18.85639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56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83.74468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18.85729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3126" t="25390" r="23865" b="20898"/>
          <a:stretch>
            <a:fillRect/>
          </a:stretch>
        </p:blipFill>
        <p:spPr bwMode="auto">
          <a:xfrm>
            <a:off x="95216" y="1639989"/>
            <a:ext cx="4786346" cy="3360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627" t="25586" r="24743" b="25586"/>
          <a:stretch>
            <a:fillRect/>
          </a:stretch>
        </p:blipFill>
        <p:spPr bwMode="auto">
          <a:xfrm>
            <a:off x="4990148" y="1643050"/>
            <a:ext cx="4863499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214950"/>
          <a:ext cx="9810782" cy="943854"/>
        </p:xfrm>
        <a:graphic>
          <a:graphicData uri="http://schemas.openxmlformats.org/drawingml/2006/table">
            <a:tbl>
              <a:tblPr/>
              <a:tblGrid>
                <a:gridCol w="353922"/>
                <a:gridCol w="1137128"/>
                <a:gridCol w="745257"/>
                <a:gridCol w="1125839"/>
                <a:gridCol w="1090103"/>
                <a:gridCol w="757448"/>
                <a:gridCol w="430018"/>
                <a:gridCol w="682558"/>
                <a:gridCol w="750482"/>
                <a:gridCol w="614634"/>
                <a:gridCol w="689524"/>
                <a:gridCol w="623341"/>
                <a:gridCol w="316811"/>
                <a:gridCol w="493717"/>
              </a:tblGrid>
              <a:tr h="30956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56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83.74318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18.85639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56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83.74468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18.85729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/>
          <p:cNvPicPr>
            <a:picLocks noChangeAspect="1" noChangeArrowheads="1"/>
          </p:cNvPicPr>
          <p:nvPr/>
        </p:nvPicPr>
        <p:blipFill>
          <a:blip r:embed="rId2"/>
          <a:srcRect l="33126" t="27344" r="28440" b="25781"/>
          <a:stretch>
            <a:fillRect/>
          </a:stretch>
        </p:blipFill>
        <p:spPr bwMode="auto">
          <a:xfrm>
            <a:off x="71438" y="1622664"/>
            <a:ext cx="4595810" cy="315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3250" name="Picture 2"/>
          <p:cNvPicPr>
            <a:picLocks noChangeAspect="1" noChangeArrowheads="1"/>
          </p:cNvPicPr>
          <p:nvPr/>
        </p:nvPicPr>
        <p:blipFill>
          <a:blip r:embed="rId3"/>
          <a:srcRect l="34077" t="27539" r="29136" b="30469"/>
          <a:stretch>
            <a:fillRect/>
          </a:stretch>
        </p:blipFill>
        <p:spPr bwMode="auto">
          <a:xfrm>
            <a:off x="4730379" y="1643050"/>
            <a:ext cx="5008967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5000636"/>
          <a:ext cx="9739348" cy="836742"/>
        </p:xfrm>
        <a:graphic>
          <a:graphicData uri="http://schemas.openxmlformats.org/drawingml/2006/table">
            <a:tbl>
              <a:tblPr/>
              <a:tblGrid>
                <a:gridCol w="392055"/>
                <a:gridCol w="1113397"/>
                <a:gridCol w="729703"/>
                <a:gridCol w="1024721"/>
                <a:gridCol w="1067353"/>
                <a:gridCol w="741641"/>
                <a:gridCol w="421044"/>
                <a:gridCol w="683661"/>
                <a:gridCol w="673428"/>
                <a:gridCol w="601807"/>
                <a:gridCol w="675135"/>
                <a:gridCol w="544556"/>
                <a:gridCol w="310200"/>
                <a:gridCol w="760647"/>
              </a:tblGrid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83.68137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18.86465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8184" t="30273" r="23865" b="21875"/>
          <a:stretch>
            <a:fillRect/>
          </a:stretch>
        </p:blipFill>
        <p:spPr bwMode="auto">
          <a:xfrm>
            <a:off x="71438" y="2071678"/>
            <a:ext cx="509296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8587" t="29492" r="27489" b="21679"/>
          <a:stretch>
            <a:fillRect/>
          </a:stretch>
        </p:blipFill>
        <p:spPr bwMode="auto">
          <a:xfrm>
            <a:off x="5224464" y="2071678"/>
            <a:ext cx="457203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05615" y="5357826"/>
          <a:ext cx="9605169" cy="773084"/>
        </p:xfrm>
        <a:graphic>
          <a:graphicData uri="http://schemas.openxmlformats.org/drawingml/2006/table">
            <a:tbl>
              <a:tblPr/>
              <a:tblGrid>
                <a:gridCol w="321221"/>
                <a:gridCol w="1088872"/>
                <a:gridCol w="988587"/>
                <a:gridCol w="1021816"/>
                <a:gridCol w="587222"/>
                <a:gridCol w="1052276"/>
                <a:gridCol w="387680"/>
                <a:gridCol w="650722"/>
                <a:gridCol w="658660"/>
                <a:gridCol w="553830"/>
                <a:gridCol w="657072"/>
                <a:gridCol w="604684"/>
                <a:gridCol w="301472"/>
                <a:gridCol w="731055"/>
              </a:tblGrid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19.02408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83.62025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19.02456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5" name="Picture 1"/>
          <p:cNvPicPr>
            <a:picLocks noChangeAspect="1" noChangeArrowheads="1"/>
          </p:cNvPicPr>
          <p:nvPr/>
        </p:nvPicPr>
        <p:blipFill>
          <a:blip r:embed="rId2"/>
          <a:srcRect l="35871" t="35156" r="21852" b="17969"/>
          <a:stretch>
            <a:fillRect/>
          </a:stretch>
        </p:blipFill>
        <p:spPr bwMode="auto">
          <a:xfrm>
            <a:off x="5095876" y="2035496"/>
            <a:ext cx="4641981" cy="2893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226" name="Picture 2"/>
          <p:cNvPicPr>
            <a:picLocks noChangeAspect="1" noChangeArrowheads="1"/>
          </p:cNvPicPr>
          <p:nvPr/>
        </p:nvPicPr>
        <p:blipFill>
          <a:blip r:embed="rId3"/>
          <a:srcRect l="35176" t="38281" r="23645" b="17773"/>
          <a:stretch>
            <a:fillRect/>
          </a:stretch>
        </p:blipFill>
        <p:spPr bwMode="auto">
          <a:xfrm>
            <a:off x="166655" y="2000240"/>
            <a:ext cx="4786346" cy="28718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763123" cy="1030012"/>
        </p:xfrm>
        <a:graphic>
          <a:graphicData uri="http://schemas.openxmlformats.org/drawingml/2006/table">
            <a:tbl>
              <a:tblPr/>
              <a:tblGrid>
                <a:gridCol w="342635"/>
                <a:gridCol w="968829"/>
                <a:gridCol w="1054488"/>
                <a:gridCol w="1089930"/>
                <a:gridCol w="994253"/>
                <a:gridCol w="692061"/>
                <a:gridCol w="413524"/>
                <a:gridCol w="626195"/>
                <a:gridCol w="638008"/>
                <a:gridCol w="590749"/>
                <a:gridCol w="661639"/>
                <a:gridCol w="558259"/>
                <a:gridCol w="352763"/>
                <a:gridCol w="779790"/>
              </a:tblGrid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18.85689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18.85619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83.68676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18.85724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871" t="35156" r="21852" b="17969"/>
          <a:stretch>
            <a:fillRect/>
          </a:stretch>
        </p:blipFill>
        <p:spPr bwMode="auto">
          <a:xfrm>
            <a:off x="5095876" y="2035496"/>
            <a:ext cx="4641981" cy="2893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5176" t="38281" r="23645" b="17773"/>
          <a:stretch>
            <a:fillRect/>
          </a:stretch>
        </p:blipFill>
        <p:spPr bwMode="auto">
          <a:xfrm>
            <a:off x="166655" y="2000240"/>
            <a:ext cx="4786346" cy="28718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763123" cy="1030012"/>
        </p:xfrm>
        <a:graphic>
          <a:graphicData uri="http://schemas.openxmlformats.org/drawingml/2006/table">
            <a:tbl>
              <a:tblPr/>
              <a:tblGrid>
                <a:gridCol w="342635"/>
                <a:gridCol w="968829"/>
                <a:gridCol w="1054488"/>
                <a:gridCol w="1089930"/>
                <a:gridCol w="994253"/>
                <a:gridCol w="692061"/>
                <a:gridCol w="413524"/>
                <a:gridCol w="626195"/>
                <a:gridCol w="638008"/>
                <a:gridCol w="590749"/>
                <a:gridCol w="661639"/>
                <a:gridCol w="558259"/>
                <a:gridCol w="352763"/>
                <a:gridCol w="779790"/>
              </a:tblGrid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18.85689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18.85619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83.68676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18.85724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871" t="35156" r="21852" b="17969"/>
          <a:stretch>
            <a:fillRect/>
          </a:stretch>
        </p:blipFill>
        <p:spPr bwMode="auto">
          <a:xfrm>
            <a:off x="5095876" y="2035496"/>
            <a:ext cx="4641981" cy="2893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5176" t="38281" r="23645" b="17773"/>
          <a:stretch>
            <a:fillRect/>
          </a:stretch>
        </p:blipFill>
        <p:spPr bwMode="auto">
          <a:xfrm>
            <a:off x="166655" y="2000240"/>
            <a:ext cx="4786346" cy="28718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763123" cy="1030012"/>
        </p:xfrm>
        <a:graphic>
          <a:graphicData uri="http://schemas.openxmlformats.org/drawingml/2006/table">
            <a:tbl>
              <a:tblPr/>
              <a:tblGrid>
                <a:gridCol w="342635"/>
                <a:gridCol w="968829"/>
                <a:gridCol w="1054488"/>
                <a:gridCol w="1089930"/>
                <a:gridCol w="994253"/>
                <a:gridCol w="692061"/>
                <a:gridCol w="413524"/>
                <a:gridCol w="626195"/>
                <a:gridCol w="638008"/>
                <a:gridCol w="590749"/>
                <a:gridCol w="661639"/>
                <a:gridCol w="558259"/>
                <a:gridCol w="352763"/>
                <a:gridCol w="779790"/>
              </a:tblGrid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18.85689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18.85619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83.68676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18.85724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3" name="Picture 1"/>
          <p:cNvPicPr>
            <a:picLocks noChangeAspect="1" noChangeArrowheads="1"/>
          </p:cNvPicPr>
          <p:nvPr/>
        </p:nvPicPr>
        <p:blipFill>
          <a:blip r:embed="rId2"/>
          <a:srcRect l="46303" t="33203" r="14165" b="19922"/>
          <a:stretch>
            <a:fillRect/>
          </a:stretch>
        </p:blipFill>
        <p:spPr bwMode="auto">
          <a:xfrm>
            <a:off x="23778" y="1714487"/>
            <a:ext cx="4857784" cy="3238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9154" name="Picture 2"/>
          <p:cNvPicPr>
            <a:picLocks noChangeAspect="1" noChangeArrowheads="1"/>
          </p:cNvPicPr>
          <p:nvPr/>
        </p:nvPicPr>
        <p:blipFill>
          <a:blip r:embed="rId3"/>
          <a:srcRect l="46706" t="36328" r="14861" b="19726"/>
          <a:stretch>
            <a:fillRect/>
          </a:stretch>
        </p:blipFill>
        <p:spPr bwMode="auto">
          <a:xfrm>
            <a:off x="4953000" y="1770640"/>
            <a:ext cx="4881562" cy="3138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7" y="5214950"/>
          <a:ext cx="9667907" cy="928694"/>
        </p:xfrm>
        <a:graphic>
          <a:graphicData uri="http://schemas.openxmlformats.org/drawingml/2006/table">
            <a:tbl>
              <a:tblPr/>
              <a:tblGrid>
                <a:gridCol w="341990"/>
                <a:gridCol w="1102946"/>
                <a:gridCol w="722854"/>
                <a:gridCol w="1015103"/>
                <a:gridCol w="1057334"/>
                <a:gridCol w="734679"/>
                <a:gridCol w="417092"/>
                <a:gridCol w="662040"/>
                <a:gridCol w="667107"/>
                <a:gridCol w="596158"/>
                <a:gridCol w="660392"/>
                <a:gridCol w="604604"/>
                <a:gridCol w="307288"/>
                <a:gridCol w="778320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83.66474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18.85237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/>
          <p:cNvPicPr>
            <a:picLocks noChangeAspect="1" noChangeArrowheads="1"/>
          </p:cNvPicPr>
          <p:nvPr/>
        </p:nvPicPr>
        <p:blipFill>
          <a:blip r:embed="rId2"/>
          <a:srcRect l="40813" t="28321" r="4831" b="24804"/>
          <a:stretch>
            <a:fillRect/>
          </a:stretch>
        </p:blipFill>
        <p:spPr bwMode="auto">
          <a:xfrm>
            <a:off x="23778" y="1857364"/>
            <a:ext cx="5009590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 l="38470" t="29492" r="4429" b="19726"/>
          <a:stretch>
            <a:fillRect/>
          </a:stretch>
        </p:blipFill>
        <p:spPr bwMode="auto">
          <a:xfrm>
            <a:off x="5167314" y="1928802"/>
            <a:ext cx="4714908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66652" y="4572008"/>
          <a:ext cx="9739348" cy="928694"/>
        </p:xfrm>
        <a:graphic>
          <a:graphicData uri="http://schemas.openxmlformats.org/drawingml/2006/table">
            <a:tbl>
              <a:tblPr/>
              <a:tblGrid>
                <a:gridCol w="329128"/>
                <a:gridCol w="930636"/>
                <a:gridCol w="1012918"/>
                <a:gridCol w="1046965"/>
                <a:gridCol w="1035340"/>
                <a:gridCol w="719396"/>
                <a:gridCol w="408416"/>
                <a:gridCol w="663156"/>
                <a:gridCol w="712780"/>
                <a:gridCol w="583757"/>
                <a:gridCol w="654885"/>
                <a:gridCol w="592027"/>
                <a:gridCol w="300896"/>
                <a:gridCol w="749048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  <a:endParaRPr lang="en-IN" sz="16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83.66913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18.84800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2"/>
          <a:srcRect l="44107" t="40039" r="16361" b="18945"/>
          <a:stretch>
            <a:fillRect/>
          </a:stretch>
        </p:blipFill>
        <p:spPr bwMode="auto">
          <a:xfrm>
            <a:off x="85011" y="1857364"/>
            <a:ext cx="502107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/>
          <a:srcRect l="43924" t="35156" r="14348" b="18945"/>
          <a:stretch>
            <a:fillRect/>
          </a:stretch>
        </p:blipFill>
        <p:spPr bwMode="auto">
          <a:xfrm>
            <a:off x="5167314" y="1916917"/>
            <a:ext cx="4639889" cy="28694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5074962"/>
          <a:ext cx="9739348" cy="711492"/>
        </p:xfrm>
        <a:graphic>
          <a:graphicData uri="http://schemas.openxmlformats.org/drawingml/2006/table">
            <a:tbl>
              <a:tblPr/>
              <a:tblGrid>
                <a:gridCol w="327739"/>
                <a:gridCol w="1061593"/>
                <a:gridCol w="1162370"/>
                <a:gridCol w="550505"/>
                <a:gridCol w="550505"/>
                <a:gridCol w="550505"/>
                <a:gridCol w="422734"/>
                <a:gridCol w="651284"/>
                <a:gridCol w="701672"/>
                <a:gridCol w="608093"/>
                <a:gridCol w="676478"/>
                <a:gridCol w="586497"/>
                <a:gridCol w="1143487"/>
                <a:gridCol w="745886"/>
              </a:tblGrid>
              <a:tr h="3107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07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83.32029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MALLAMPETA (Mallamma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2"/>
          <a:srcRect l="35322" t="31250" r="24239" b="23828"/>
          <a:stretch>
            <a:fillRect/>
          </a:stretch>
        </p:blipFill>
        <p:spPr bwMode="auto">
          <a:xfrm>
            <a:off x="166654" y="1500174"/>
            <a:ext cx="4804038" cy="30003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/>
          <a:srcRect l="34627" t="29492" r="26391" b="26156"/>
          <a:stretch>
            <a:fillRect/>
          </a:stretch>
        </p:blipFill>
        <p:spPr bwMode="auto">
          <a:xfrm>
            <a:off x="5094958" y="1500174"/>
            <a:ext cx="4578904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572692" cy="1071569"/>
        </p:xfrm>
        <a:graphic>
          <a:graphicData uri="http://schemas.openxmlformats.org/drawingml/2006/table">
            <a:tbl>
              <a:tblPr/>
              <a:tblGrid>
                <a:gridCol w="325421"/>
                <a:gridCol w="920155"/>
                <a:gridCol w="1001510"/>
                <a:gridCol w="1035172"/>
                <a:gridCol w="550651"/>
                <a:gridCol w="550651"/>
                <a:gridCol w="392748"/>
                <a:gridCol w="594734"/>
                <a:gridCol w="605957"/>
                <a:gridCol w="561070"/>
                <a:gridCol w="628398"/>
                <a:gridCol w="530212"/>
                <a:gridCol w="1135401"/>
                <a:gridCol w="740612"/>
              </a:tblGrid>
              <a:tr h="2994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60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MALLAMPETA (Mallamma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60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83.31858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/>
          <a:srcRect l="32577" t="34179" r="30088" b="22851"/>
          <a:stretch>
            <a:fillRect/>
          </a:stretch>
        </p:blipFill>
        <p:spPr bwMode="auto">
          <a:xfrm>
            <a:off x="62744" y="1857364"/>
            <a:ext cx="4857784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 l="32979" t="33398" r="30234" b="19726"/>
          <a:stretch>
            <a:fillRect/>
          </a:stretch>
        </p:blipFill>
        <p:spPr bwMode="auto">
          <a:xfrm>
            <a:off x="5095876" y="1857364"/>
            <a:ext cx="4500594" cy="3224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9" y="5214950"/>
          <a:ext cx="9741447" cy="711492"/>
        </p:xfrm>
        <a:graphic>
          <a:graphicData uri="http://schemas.openxmlformats.org/drawingml/2006/table">
            <a:tbl>
              <a:tblPr/>
              <a:tblGrid>
                <a:gridCol w="344546"/>
                <a:gridCol w="977611"/>
                <a:gridCol w="1070417"/>
                <a:gridCol w="506955"/>
                <a:gridCol w="506955"/>
                <a:gridCol w="506955"/>
                <a:gridCol w="389292"/>
                <a:gridCol w="622147"/>
                <a:gridCol w="684059"/>
                <a:gridCol w="559987"/>
                <a:gridCol w="622962"/>
                <a:gridCol w="540100"/>
                <a:gridCol w="1779715"/>
                <a:gridCol w="629746"/>
              </a:tblGrid>
              <a:tr h="3107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07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83.33256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18.58952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MALLAMPETA (Mallamma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 l="39714" t="36133" r="19656" b="16015"/>
          <a:stretch>
            <a:fillRect/>
          </a:stretch>
        </p:blipFill>
        <p:spPr bwMode="auto">
          <a:xfrm>
            <a:off x="5191092" y="1285860"/>
            <a:ext cx="4714908" cy="3122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 l="39568" t="36328" r="19802" b="19726"/>
          <a:stretch>
            <a:fillRect/>
          </a:stretch>
        </p:blipFill>
        <p:spPr bwMode="auto">
          <a:xfrm>
            <a:off x="166654" y="1357298"/>
            <a:ext cx="493398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14884"/>
          <a:ext cx="9667910" cy="1225768"/>
        </p:xfrm>
        <a:graphic>
          <a:graphicData uri="http://schemas.openxmlformats.org/drawingml/2006/table">
            <a:tbl>
              <a:tblPr/>
              <a:tblGrid>
                <a:gridCol w="363665"/>
                <a:gridCol w="1028290"/>
                <a:gridCol w="1197104"/>
                <a:gridCol w="563357"/>
                <a:gridCol w="629834"/>
                <a:gridCol w="629834"/>
                <a:gridCol w="438905"/>
                <a:gridCol w="749481"/>
                <a:gridCol w="805564"/>
                <a:gridCol w="659746"/>
                <a:gridCol w="702247"/>
                <a:gridCol w="669093"/>
                <a:gridCol w="403142"/>
                <a:gridCol w="827648"/>
              </a:tblGrid>
              <a:tr h="2517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83.31666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18.58691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83.31627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18.58874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83.31733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18.58821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322" t="31250" r="24239" b="23828"/>
          <a:stretch>
            <a:fillRect/>
          </a:stretch>
        </p:blipFill>
        <p:spPr bwMode="auto">
          <a:xfrm>
            <a:off x="166654" y="1500174"/>
            <a:ext cx="4804038" cy="30003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627" t="29492" r="26391" b="26156"/>
          <a:stretch>
            <a:fillRect/>
          </a:stretch>
        </p:blipFill>
        <p:spPr bwMode="auto">
          <a:xfrm>
            <a:off x="5094958" y="1500174"/>
            <a:ext cx="4578904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572692" cy="1071569"/>
        </p:xfrm>
        <a:graphic>
          <a:graphicData uri="http://schemas.openxmlformats.org/drawingml/2006/table">
            <a:tbl>
              <a:tblPr/>
              <a:tblGrid>
                <a:gridCol w="325421"/>
                <a:gridCol w="920155"/>
                <a:gridCol w="1001510"/>
                <a:gridCol w="1035172"/>
                <a:gridCol w="550651"/>
                <a:gridCol w="550651"/>
                <a:gridCol w="392748"/>
                <a:gridCol w="594734"/>
                <a:gridCol w="605957"/>
                <a:gridCol w="561070"/>
                <a:gridCol w="628398"/>
                <a:gridCol w="530212"/>
                <a:gridCol w="1135401"/>
                <a:gridCol w="740612"/>
              </a:tblGrid>
              <a:tr h="2994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60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MALLAMPETA (Mallamma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60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83.31858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2"/>
          <a:srcRect l="31479" t="24414" r="23865" b="20898"/>
          <a:stretch>
            <a:fillRect/>
          </a:stretch>
        </p:blipFill>
        <p:spPr bwMode="auto">
          <a:xfrm>
            <a:off x="166654" y="1831604"/>
            <a:ext cx="4810124" cy="3311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/>
          <a:srcRect l="33528" t="22656" r="20351" b="21680"/>
          <a:stretch>
            <a:fillRect/>
          </a:stretch>
        </p:blipFill>
        <p:spPr bwMode="auto">
          <a:xfrm>
            <a:off x="5024438" y="1857364"/>
            <a:ext cx="4810124" cy="326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TextBox 3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9" name="Picture 1"/>
          <p:cNvPicPr>
            <a:picLocks noChangeAspect="1" noChangeArrowheads="1"/>
          </p:cNvPicPr>
          <p:nvPr/>
        </p:nvPicPr>
        <p:blipFill>
          <a:blip r:embed="rId2"/>
          <a:srcRect l="32028" t="25390" r="29538" b="27734"/>
          <a:stretch>
            <a:fillRect/>
          </a:stretch>
        </p:blipFill>
        <p:spPr bwMode="auto">
          <a:xfrm>
            <a:off x="0" y="1428735"/>
            <a:ext cx="5024438" cy="3445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/>
          <a:srcRect l="32430" t="25586" r="30783" b="22656"/>
          <a:stretch>
            <a:fillRect/>
          </a:stretch>
        </p:blipFill>
        <p:spPr bwMode="auto">
          <a:xfrm>
            <a:off x="5095876" y="1428736"/>
            <a:ext cx="4515421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143512"/>
          <a:ext cx="9777662" cy="940015"/>
        </p:xfrm>
        <a:graphic>
          <a:graphicData uri="http://schemas.openxmlformats.org/drawingml/2006/table">
            <a:tbl>
              <a:tblPr/>
              <a:tblGrid>
                <a:gridCol w="354285"/>
                <a:gridCol w="1001771"/>
                <a:gridCol w="1136497"/>
                <a:gridCol w="1126991"/>
                <a:gridCol w="599888"/>
                <a:gridCol w="599888"/>
                <a:gridCol w="427584"/>
                <a:gridCol w="697820"/>
                <a:gridCol w="767263"/>
                <a:gridCol w="628378"/>
                <a:gridCol w="704942"/>
                <a:gridCol w="637280"/>
                <a:gridCol w="288772"/>
                <a:gridCol w="806303"/>
              </a:tblGrid>
              <a:tr h="1930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83.31475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18.57749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83.31531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18.57914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83.31577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18.57819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2028" t="25390" r="29538" b="27734"/>
          <a:stretch>
            <a:fillRect/>
          </a:stretch>
        </p:blipFill>
        <p:spPr bwMode="auto">
          <a:xfrm>
            <a:off x="62474" y="1500174"/>
            <a:ext cx="510484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2430" t="25586" r="30783" b="22656"/>
          <a:stretch>
            <a:fillRect/>
          </a:stretch>
        </p:blipFill>
        <p:spPr bwMode="auto">
          <a:xfrm>
            <a:off x="5295363" y="1428736"/>
            <a:ext cx="4515421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143512"/>
          <a:ext cx="9777662" cy="940015"/>
        </p:xfrm>
        <a:graphic>
          <a:graphicData uri="http://schemas.openxmlformats.org/drawingml/2006/table">
            <a:tbl>
              <a:tblPr/>
              <a:tblGrid>
                <a:gridCol w="354285"/>
                <a:gridCol w="1001771"/>
                <a:gridCol w="1136497"/>
                <a:gridCol w="1126991"/>
                <a:gridCol w="599888"/>
                <a:gridCol w="599888"/>
                <a:gridCol w="427584"/>
                <a:gridCol w="697820"/>
                <a:gridCol w="767263"/>
                <a:gridCol w="628378"/>
                <a:gridCol w="704942"/>
                <a:gridCol w="637280"/>
                <a:gridCol w="288772"/>
                <a:gridCol w="806303"/>
              </a:tblGrid>
              <a:tr h="1930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83.31475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18.57749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83.31531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18.57914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83.31577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18.57819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594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1308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2028" t="25390" r="29538" b="27734"/>
          <a:stretch>
            <a:fillRect/>
          </a:stretch>
        </p:blipFill>
        <p:spPr bwMode="auto">
          <a:xfrm>
            <a:off x="80782" y="1428735"/>
            <a:ext cx="5024438" cy="3445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2430" t="25586" r="30783" b="22656"/>
          <a:stretch>
            <a:fillRect/>
          </a:stretch>
        </p:blipFill>
        <p:spPr bwMode="auto">
          <a:xfrm>
            <a:off x="5176658" y="1428736"/>
            <a:ext cx="4515421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04560" y="5143512"/>
          <a:ext cx="9777662" cy="940015"/>
        </p:xfrm>
        <a:graphic>
          <a:graphicData uri="http://schemas.openxmlformats.org/drawingml/2006/table">
            <a:tbl>
              <a:tblPr/>
              <a:tblGrid>
                <a:gridCol w="354285"/>
                <a:gridCol w="1001771"/>
                <a:gridCol w="1136497"/>
                <a:gridCol w="1126991"/>
                <a:gridCol w="599888"/>
                <a:gridCol w="599888"/>
                <a:gridCol w="427584"/>
                <a:gridCol w="697820"/>
                <a:gridCol w="767263"/>
                <a:gridCol w="628378"/>
                <a:gridCol w="704942"/>
                <a:gridCol w="637280"/>
                <a:gridCol w="288772"/>
                <a:gridCol w="806303"/>
              </a:tblGrid>
              <a:tr h="1930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83.31475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18.57749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83.31531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18.57914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9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83.31577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18.57819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9714" t="36133" r="19656" b="16015"/>
          <a:stretch>
            <a:fillRect/>
          </a:stretch>
        </p:blipFill>
        <p:spPr bwMode="auto">
          <a:xfrm>
            <a:off x="5191092" y="1285860"/>
            <a:ext cx="4714908" cy="3122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36328" r="19802" b="19726"/>
          <a:stretch>
            <a:fillRect/>
          </a:stretch>
        </p:blipFill>
        <p:spPr bwMode="auto">
          <a:xfrm>
            <a:off x="166654" y="1357298"/>
            <a:ext cx="493398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14884"/>
          <a:ext cx="9667910" cy="1225768"/>
        </p:xfrm>
        <a:graphic>
          <a:graphicData uri="http://schemas.openxmlformats.org/drawingml/2006/table">
            <a:tbl>
              <a:tblPr/>
              <a:tblGrid>
                <a:gridCol w="363665"/>
                <a:gridCol w="1028290"/>
                <a:gridCol w="1197104"/>
                <a:gridCol w="563357"/>
                <a:gridCol w="629834"/>
                <a:gridCol w="629834"/>
                <a:gridCol w="438905"/>
                <a:gridCol w="749481"/>
                <a:gridCol w="805564"/>
                <a:gridCol w="659746"/>
                <a:gridCol w="702247"/>
                <a:gridCol w="669093"/>
                <a:gridCol w="403142"/>
                <a:gridCol w="827648"/>
              </a:tblGrid>
              <a:tr h="2517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83.31666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18.58691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83.31627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18.58874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83.31733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18.58821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9714" t="36133" r="19656" b="16015"/>
          <a:stretch>
            <a:fillRect/>
          </a:stretch>
        </p:blipFill>
        <p:spPr bwMode="auto">
          <a:xfrm>
            <a:off x="5191092" y="1285860"/>
            <a:ext cx="4714908" cy="3122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36328" r="19802" b="19726"/>
          <a:stretch>
            <a:fillRect/>
          </a:stretch>
        </p:blipFill>
        <p:spPr bwMode="auto">
          <a:xfrm>
            <a:off x="166654" y="1357298"/>
            <a:ext cx="493398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14884"/>
          <a:ext cx="9667910" cy="1225768"/>
        </p:xfrm>
        <a:graphic>
          <a:graphicData uri="http://schemas.openxmlformats.org/drawingml/2006/table">
            <a:tbl>
              <a:tblPr/>
              <a:tblGrid>
                <a:gridCol w="363665"/>
                <a:gridCol w="1028290"/>
                <a:gridCol w="1197104"/>
                <a:gridCol w="563357"/>
                <a:gridCol w="629834"/>
                <a:gridCol w="629834"/>
                <a:gridCol w="438905"/>
                <a:gridCol w="749481"/>
                <a:gridCol w="805564"/>
                <a:gridCol w="659746"/>
                <a:gridCol w="702247"/>
                <a:gridCol w="669093"/>
                <a:gridCol w="403142"/>
                <a:gridCol w="827648"/>
              </a:tblGrid>
              <a:tr h="2517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83.31666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18.58691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83.31627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18.58874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4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83.31733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18.58821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/>
          <a:srcRect l="36420" t="25390" r="22184" b="27734"/>
          <a:stretch>
            <a:fillRect/>
          </a:stretch>
        </p:blipFill>
        <p:spPr bwMode="auto">
          <a:xfrm>
            <a:off x="4914271" y="1142984"/>
            <a:ext cx="4825075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0531" name="Picture 3"/>
          <p:cNvPicPr>
            <a:picLocks noChangeAspect="1" noChangeArrowheads="1"/>
          </p:cNvPicPr>
          <p:nvPr/>
        </p:nvPicPr>
        <p:blipFill>
          <a:blip r:embed="rId3"/>
          <a:srcRect l="36274" t="25586" r="26391" b="29492"/>
          <a:stretch>
            <a:fillRect/>
          </a:stretch>
        </p:blipFill>
        <p:spPr bwMode="auto">
          <a:xfrm>
            <a:off x="142876" y="1142985"/>
            <a:ext cx="4667248" cy="31572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1" y="4500570"/>
          <a:ext cx="9739343" cy="928694"/>
        </p:xfrm>
        <a:graphic>
          <a:graphicData uri="http://schemas.openxmlformats.org/drawingml/2006/table">
            <a:tbl>
              <a:tblPr/>
              <a:tblGrid>
                <a:gridCol w="353962"/>
                <a:gridCol w="1191404"/>
                <a:gridCol w="1306364"/>
                <a:gridCol w="614774"/>
                <a:gridCol w="614774"/>
                <a:gridCol w="614774"/>
                <a:gridCol w="450544"/>
                <a:gridCol w="715137"/>
                <a:gridCol w="720610"/>
                <a:gridCol w="643971"/>
                <a:gridCol w="722436"/>
                <a:gridCol w="653094"/>
                <a:gridCol w="331933"/>
                <a:gridCol w="805566"/>
              </a:tblGrid>
              <a:tr h="405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3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83.27423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18.56649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1"/>
          <p:cNvPicPr>
            <a:picLocks noChangeAspect="1" noChangeArrowheads="1"/>
          </p:cNvPicPr>
          <p:nvPr/>
        </p:nvPicPr>
        <p:blipFill>
          <a:blip r:embed="rId3"/>
          <a:srcRect l="35322" t="20508" r="19656" b="32617"/>
          <a:stretch>
            <a:fillRect/>
          </a:stretch>
        </p:blipFill>
        <p:spPr bwMode="auto">
          <a:xfrm>
            <a:off x="95216" y="1571612"/>
            <a:ext cx="4881597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5890" name="Picture 2"/>
          <p:cNvPicPr>
            <a:picLocks noChangeAspect="1" noChangeArrowheads="1"/>
          </p:cNvPicPr>
          <p:nvPr/>
        </p:nvPicPr>
        <p:blipFill>
          <a:blip r:embed="rId4"/>
          <a:srcRect l="35176" t="18750" r="20351" b="30469"/>
          <a:stretch>
            <a:fillRect/>
          </a:stretch>
        </p:blipFill>
        <p:spPr bwMode="auto">
          <a:xfrm>
            <a:off x="5095876" y="1505466"/>
            <a:ext cx="4554173" cy="2923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3512" y="4786322"/>
          <a:ext cx="9705091" cy="1285882"/>
        </p:xfrm>
        <a:graphic>
          <a:graphicData uri="http://schemas.openxmlformats.org/drawingml/2006/table">
            <a:tbl>
              <a:tblPr/>
              <a:tblGrid>
                <a:gridCol w="364972"/>
                <a:gridCol w="1036485"/>
                <a:gridCol w="1136497"/>
                <a:gridCol w="534835"/>
                <a:gridCol w="534835"/>
                <a:gridCol w="534835"/>
                <a:gridCol w="391959"/>
                <a:gridCol w="622147"/>
                <a:gridCol w="626909"/>
                <a:gridCol w="560235"/>
                <a:gridCol w="628497"/>
                <a:gridCol w="568172"/>
                <a:gridCol w="1523847"/>
                <a:gridCol w="640866"/>
              </a:tblGrid>
              <a:tr h="3593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32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83.29335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18.60482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G.R.PETA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632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83.29423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18.60490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G.R.PETA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322" t="20508" r="19656" b="32617"/>
          <a:stretch>
            <a:fillRect/>
          </a:stretch>
        </p:blipFill>
        <p:spPr bwMode="auto">
          <a:xfrm>
            <a:off x="95216" y="1571612"/>
            <a:ext cx="4881597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5176" t="18750" r="20351" b="30469"/>
          <a:stretch>
            <a:fillRect/>
          </a:stretch>
        </p:blipFill>
        <p:spPr bwMode="auto">
          <a:xfrm>
            <a:off x="5095876" y="1505466"/>
            <a:ext cx="4554173" cy="2923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3512" y="4786322"/>
          <a:ext cx="9705091" cy="1285882"/>
        </p:xfrm>
        <a:graphic>
          <a:graphicData uri="http://schemas.openxmlformats.org/drawingml/2006/table">
            <a:tbl>
              <a:tblPr/>
              <a:tblGrid>
                <a:gridCol w="364972"/>
                <a:gridCol w="1036485"/>
                <a:gridCol w="1136497"/>
                <a:gridCol w="534835"/>
                <a:gridCol w="534835"/>
                <a:gridCol w="534835"/>
                <a:gridCol w="391959"/>
                <a:gridCol w="622147"/>
                <a:gridCol w="626909"/>
                <a:gridCol w="560235"/>
                <a:gridCol w="628497"/>
                <a:gridCol w="568172"/>
                <a:gridCol w="1523847"/>
                <a:gridCol w="640866"/>
              </a:tblGrid>
              <a:tr h="3593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32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83.29335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18.60482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G.R.PETA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632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83.29423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18.60490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G.R.PETA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36969" t="25390" r="23865" b="27734"/>
          <a:stretch>
            <a:fillRect/>
          </a:stretch>
        </p:blipFill>
        <p:spPr bwMode="auto">
          <a:xfrm>
            <a:off x="5095876" y="1285860"/>
            <a:ext cx="4742658" cy="31913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35871" t="29297" r="23865" b="25781"/>
          <a:stretch>
            <a:fillRect/>
          </a:stretch>
        </p:blipFill>
        <p:spPr bwMode="auto">
          <a:xfrm>
            <a:off x="23778" y="1357298"/>
            <a:ext cx="501098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72693" cy="854368"/>
        </p:xfrm>
        <a:graphic>
          <a:graphicData uri="http://schemas.openxmlformats.org/drawingml/2006/table">
            <a:tbl>
              <a:tblPr/>
              <a:tblGrid>
                <a:gridCol w="394924"/>
                <a:gridCol w="1116682"/>
                <a:gridCol w="1215411"/>
                <a:gridCol w="627524"/>
                <a:gridCol w="627524"/>
                <a:gridCol w="627524"/>
                <a:gridCol w="481876"/>
                <a:gridCol w="721758"/>
                <a:gridCol w="735376"/>
                <a:gridCol w="680902"/>
                <a:gridCol w="762613"/>
                <a:gridCol w="643454"/>
                <a:gridCol w="297657"/>
                <a:gridCol w="639468"/>
              </a:tblGrid>
              <a:tr h="3731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83.28443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18.61421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1"/>
          <p:cNvPicPr>
            <a:picLocks noChangeAspect="1" noChangeArrowheads="1"/>
          </p:cNvPicPr>
          <p:nvPr/>
        </p:nvPicPr>
        <p:blipFill>
          <a:blip r:embed="rId2"/>
          <a:srcRect l="45754" t="33203" r="15263" b="18945"/>
          <a:stretch>
            <a:fillRect/>
          </a:stretch>
        </p:blipFill>
        <p:spPr bwMode="auto">
          <a:xfrm>
            <a:off x="152075" y="1571612"/>
            <a:ext cx="4658049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/>
          <a:srcRect l="43558" t="29297" r="14714" b="20898"/>
          <a:stretch>
            <a:fillRect/>
          </a:stretch>
        </p:blipFill>
        <p:spPr bwMode="auto">
          <a:xfrm>
            <a:off x="5126692" y="1571612"/>
            <a:ext cx="4684092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7" cy="782930"/>
        </p:xfrm>
        <a:graphic>
          <a:graphicData uri="http://schemas.openxmlformats.org/drawingml/2006/table">
            <a:tbl>
              <a:tblPr/>
              <a:tblGrid>
                <a:gridCol w="379493"/>
                <a:gridCol w="1073049"/>
                <a:gridCol w="1167922"/>
                <a:gridCol w="765731"/>
                <a:gridCol w="570486"/>
                <a:gridCol w="570486"/>
                <a:gridCol w="458008"/>
                <a:gridCol w="693556"/>
                <a:gridCol w="706641"/>
                <a:gridCol w="654297"/>
                <a:gridCol w="732814"/>
                <a:gridCol w="618312"/>
                <a:gridCol w="413439"/>
                <a:gridCol w="863673"/>
              </a:tblGrid>
              <a:tr h="34198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94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83.27470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18.61259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2"/>
          <a:srcRect l="38067" t="28320" r="22401" b="22851"/>
          <a:stretch>
            <a:fillRect/>
          </a:stretch>
        </p:blipFill>
        <p:spPr bwMode="auto">
          <a:xfrm>
            <a:off x="5238752" y="1714488"/>
            <a:ext cx="4509167" cy="31313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/>
          <a:srcRect l="40117" t="30469" r="17057" b="21679"/>
          <a:stretch>
            <a:fillRect/>
          </a:stretch>
        </p:blipFill>
        <p:spPr bwMode="auto">
          <a:xfrm>
            <a:off x="63142" y="1714488"/>
            <a:ext cx="4889858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022208"/>
          <a:ext cx="9739346" cy="978560"/>
        </p:xfrm>
        <a:graphic>
          <a:graphicData uri="http://schemas.openxmlformats.org/drawingml/2006/table">
            <a:tbl>
              <a:tblPr/>
              <a:tblGrid>
                <a:gridCol w="300519"/>
                <a:gridCol w="849743"/>
                <a:gridCol w="924872"/>
                <a:gridCol w="955960"/>
                <a:gridCol w="1316066"/>
                <a:gridCol w="559052"/>
                <a:gridCol w="441131"/>
                <a:gridCol w="700197"/>
                <a:gridCol w="705556"/>
                <a:gridCol w="630518"/>
                <a:gridCol w="707343"/>
                <a:gridCol w="639450"/>
                <a:gridCol w="324999"/>
                <a:gridCol w="683940"/>
              </a:tblGrid>
              <a:tr h="4892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2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83.67485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19.01409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1"/>
          <p:cNvPicPr>
            <a:picLocks noChangeAspect="1" noChangeArrowheads="1"/>
          </p:cNvPicPr>
          <p:nvPr/>
        </p:nvPicPr>
        <p:blipFill>
          <a:blip r:embed="rId2"/>
          <a:srcRect l="41911" t="16601" r="14165" b="29687"/>
          <a:stretch>
            <a:fillRect/>
          </a:stretch>
        </p:blipFill>
        <p:spPr bwMode="auto">
          <a:xfrm>
            <a:off x="5095876" y="1071546"/>
            <a:ext cx="4708414" cy="323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/>
          <a:srcRect l="41911" t="19531" r="14714" b="27734"/>
          <a:stretch>
            <a:fillRect/>
          </a:stretch>
        </p:blipFill>
        <p:spPr bwMode="auto">
          <a:xfrm>
            <a:off x="145487" y="1071546"/>
            <a:ext cx="480751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4714884"/>
          <a:ext cx="9739348" cy="1532833"/>
        </p:xfrm>
        <a:graphic>
          <a:graphicData uri="http://schemas.openxmlformats.org/drawingml/2006/table">
            <a:tbl>
              <a:tblPr/>
              <a:tblGrid>
                <a:gridCol w="383559"/>
                <a:gridCol w="1088306"/>
                <a:gridCol w="1191619"/>
                <a:gridCol w="564358"/>
                <a:gridCol w="534839"/>
                <a:gridCol w="645533"/>
                <a:gridCol w="433371"/>
                <a:gridCol w="660292"/>
                <a:gridCol w="719328"/>
                <a:gridCol w="623394"/>
                <a:gridCol w="693500"/>
                <a:gridCol w="601255"/>
                <a:gridCol w="881678"/>
                <a:gridCol w="718316"/>
              </a:tblGrid>
              <a:tr h="1754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18.42092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911" t="16601" r="14165" b="29687"/>
          <a:stretch>
            <a:fillRect/>
          </a:stretch>
        </p:blipFill>
        <p:spPr bwMode="auto">
          <a:xfrm>
            <a:off x="5095876" y="1071546"/>
            <a:ext cx="4708414" cy="323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1911" t="19531" r="14714" b="27734"/>
          <a:stretch>
            <a:fillRect/>
          </a:stretch>
        </p:blipFill>
        <p:spPr bwMode="auto">
          <a:xfrm>
            <a:off x="145487" y="1071546"/>
            <a:ext cx="480751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4714884"/>
          <a:ext cx="9739348" cy="1532833"/>
        </p:xfrm>
        <a:graphic>
          <a:graphicData uri="http://schemas.openxmlformats.org/drawingml/2006/table">
            <a:tbl>
              <a:tblPr/>
              <a:tblGrid>
                <a:gridCol w="383559"/>
                <a:gridCol w="1088306"/>
                <a:gridCol w="1191619"/>
                <a:gridCol w="564358"/>
                <a:gridCol w="534839"/>
                <a:gridCol w="645533"/>
                <a:gridCol w="433371"/>
                <a:gridCol w="660292"/>
                <a:gridCol w="719328"/>
                <a:gridCol w="623394"/>
                <a:gridCol w="693500"/>
                <a:gridCol w="601255"/>
                <a:gridCol w="881678"/>
                <a:gridCol w="718316"/>
              </a:tblGrid>
              <a:tr h="1754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18.42092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911" t="16601" r="14165" b="29687"/>
          <a:stretch>
            <a:fillRect/>
          </a:stretch>
        </p:blipFill>
        <p:spPr bwMode="auto">
          <a:xfrm>
            <a:off x="5095876" y="1071546"/>
            <a:ext cx="4708414" cy="323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1911" t="19531" r="14714" b="27734"/>
          <a:stretch>
            <a:fillRect/>
          </a:stretch>
        </p:blipFill>
        <p:spPr bwMode="auto">
          <a:xfrm>
            <a:off x="145487" y="1071546"/>
            <a:ext cx="480751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4714884"/>
          <a:ext cx="9739348" cy="1532833"/>
        </p:xfrm>
        <a:graphic>
          <a:graphicData uri="http://schemas.openxmlformats.org/drawingml/2006/table">
            <a:tbl>
              <a:tblPr/>
              <a:tblGrid>
                <a:gridCol w="383559"/>
                <a:gridCol w="1088306"/>
                <a:gridCol w="1191619"/>
                <a:gridCol w="564358"/>
                <a:gridCol w="534839"/>
                <a:gridCol w="645533"/>
                <a:gridCol w="433371"/>
                <a:gridCol w="660292"/>
                <a:gridCol w="719328"/>
                <a:gridCol w="623394"/>
                <a:gridCol w="693500"/>
                <a:gridCol w="601255"/>
                <a:gridCol w="881678"/>
                <a:gridCol w="718316"/>
              </a:tblGrid>
              <a:tr h="1754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18.42092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911" t="16601" r="14165" b="29687"/>
          <a:stretch>
            <a:fillRect/>
          </a:stretch>
        </p:blipFill>
        <p:spPr bwMode="auto">
          <a:xfrm>
            <a:off x="5095876" y="1071546"/>
            <a:ext cx="4708414" cy="323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1911" t="19531" r="14714" b="27734"/>
          <a:stretch>
            <a:fillRect/>
          </a:stretch>
        </p:blipFill>
        <p:spPr bwMode="auto">
          <a:xfrm>
            <a:off x="145487" y="1071546"/>
            <a:ext cx="480751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4714884"/>
          <a:ext cx="9739348" cy="1532833"/>
        </p:xfrm>
        <a:graphic>
          <a:graphicData uri="http://schemas.openxmlformats.org/drawingml/2006/table">
            <a:tbl>
              <a:tblPr/>
              <a:tblGrid>
                <a:gridCol w="383559"/>
                <a:gridCol w="1088306"/>
                <a:gridCol w="1191619"/>
                <a:gridCol w="564358"/>
                <a:gridCol w="534839"/>
                <a:gridCol w="645533"/>
                <a:gridCol w="433371"/>
                <a:gridCol w="660292"/>
                <a:gridCol w="719328"/>
                <a:gridCol w="623394"/>
                <a:gridCol w="693500"/>
                <a:gridCol w="601255"/>
                <a:gridCol w="881678"/>
                <a:gridCol w="718316"/>
              </a:tblGrid>
              <a:tr h="1754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18.42092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911" t="16601" r="14165" b="29687"/>
          <a:stretch>
            <a:fillRect/>
          </a:stretch>
        </p:blipFill>
        <p:spPr bwMode="auto">
          <a:xfrm>
            <a:off x="5095876" y="1071546"/>
            <a:ext cx="4708414" cy="323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1911" t="19531" r="14714" b="27734"/>
          <a:stretch>
            <a:fillRect/>
          </a:stretch>
        </p:blipFill>
        <p:spPr bwMode="auto">
          <a:xfrm>
            <a:off x="145487" y="1071546"/>
            <a:ext cx="480751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4714884"/>
          <a:ext cx="9739348" cy="1532833"/>
        </p:xfrm>
        <a:graphic>
          <a:graphicData uri="http://schemas.openxmlformats.org/drawingml/2006/table">
            <a:tbl>
              <a:tblPr/>
              <a:tblGrid>
                <a:gridCol w="383559"/>
                <a:gridCol w="1088306"/>
                <a:gridCol w="1191619"/>
                <a:gridCol w="564358"/>
                <a:gridCol w="534839"/>
                <a:gridCol w="645533"/>
                <a:gridCol w="433371"/>
                <a:gridCol w="660292"/>
                <a:gridCol w="719328"/>
                <a:gridCol w="623394"/>
                <a:gridCol w="693500"/>
                <a:gridCol w="601255"/>
                <a:gridCol w="881678"/>
                <a:gridCol w="718316"/>
              </a:tblGrid>
              <a:tr h="1754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18.42092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911" t="16601" r="14165" b="29687"/>
          <a:stretch>
            <a:fillRect/>
          </a:stretch>
        </p:blipFill>
        <p:spPr bwMode="auto">
          <a:xfrm>
            <a:off x="5095876" y="1071546"/>
            <a:ext cx="4708414" cy="3237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1911" t="19531" r="14714" b="27734"/>
          <a:stretch>
            <a:fillRect/>
          </a:stretch>
        </p:blipFill>
        <p:spPr bwMode="auto">
          <a:xfrm>
            <a:off x="145487" y="1071546"/>
            <a:ext cx="480751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6" y="4714884"/>
          <a:ext cx="9739348" cy="1532833"/>
        </p:xfrm>
        <a:graphic>
          <a:graphicData uri="http://schemas.openxmlformats.org/drawingml/2006/table">
            <a:tbl>
              <a:tblPr/>
              <a:tblGrid>
                <a:gridCol w="383559"/>
                <a:gridCol w="1088306"/>
                <a:gridCol w="1191619"/>
                <a:gridCol w="564358"/>
                <a:gridCol w="534839"/>
                <a:gridCol w="645533"/>
                <a:gridCol w="433371"/>
                <a:gridCol w="660292"/>
                <a:gridCol w="719328"/>
                <a:gridCol w="623394"/>
                <a:gridCol w="693500"/>
                <a:gridCol w="601255"/>
                <a:gridCol w="881678"/>
                <a:gridCol w="718316"/>
              </a:tblGrid>
              <a:tr h="1754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18.42092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2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PORAM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ENUBARUVU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2"/>
          <a:srcRect l="37518" t="40039" r="22401" b="11133"/>
          <a:stretch>
            <a:fillRect/>
          </a:stretch>
        </p:blipFill>
        <p:spPr bwMode="auto">
          <a:xfrm>
            <a:off x="205230" y="1714488"/>
            <a:ext cx="4693478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/>
          <a:srcRect l="39934" t="41211" r="22547" b="13867"/>
          <a:stretch>
            <a:fillRect/>
          </a:stretch>
        </p:blipFill>
        <p:spPr bwMode="auto">
          <a:xfrm>
            <a:off x="5024438" y="1714488"/>
            <a:ext cx="488156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28529" y="5286388"/>
          <a:ext cx="9753693" cy="782930"/>
        </p:xfrm>
        <a:graphic>
          <a:graphicData uri="http://schemas.openxmlformats.org/drawingml/2006/table">
            <a:tbl>
              <a:tblPr/>
              <a:tblGrid>
                <a:gridCol w="344797"/>
                <a:gridCol w="979192"/>
                <a:gridCol w="1136497"/>
                <a:gridCol w="505272"/>
                <a:gridCol w="853922"/>
                <a:gridCol w="853922"/>
                <a:gridCol w="370293"/>
                <a:gridCol w="595257"/>
                <a:gridCol w="646247"/>
                <a:gridCol w="529268"/>
                <a:gridCol w="593756"/>
                <a:gridCol w="536766"/>
                <a:gridCol w="1022686"/>
                <a:gridCol w="785818"/>
              </a:tblGrid>
              <a:tr h="3419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9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83.43589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18.46416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K.V.PETA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/>
          <a:srcRect l="44107" t="17578" r="17459" b="33594"/>
          <a:stretch>
            <a:fillRect/>
          </a:stretch>
        </p:blipFill>
        <p:spPr bwMode="auto">
          <a:xfrm>
            <a:off x="5238752" y="1214423"/>
            <a:ext cx="4529168" cy="3235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 l="42862" t="17773" r="17606" b="36328"/>
          <a:stretch>
            <a:fillRect/>
          </a:stretch>
        </p:blipFill>
        <p:spPr bwMode="auto">
          <a:xfrm>
            <a:off x="166654" y="1214422"/>
            <a:ext cx="4924662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3" y="4714884"/>
          <a:ext cx="9525035" cy="854368"/>
        </p:xfrm>
        <a:graphic>
          <a:graphicData uri="http://schemas.openxmlformats.org/drawingml/2006/table">
            <a:tbl>
              <a:tblPr/>
              <a:tblGrid>
                <a:gridCol w="346560"/>
                <a:gridCol w="979927"/>
                <a:gridCol w="1066567"/>
                <a:gridCol w="542665"/>
                <a:gridCol w="861981"/>
                <a:gridCol w="771372"/>
                <a:gridCol w="418260"/>
                <a:gridCol w="633368"/>
                <a:gridCol w="645319"/>
                <a:gridCol w="597516"/>
                <a:gridCol w="669218"/>
                <a:gridCol w="564654"/>
                <a:gridCol w="417873"/>
                <a:gridCol w="1009755"/>
              </a:tblGrid>
              <a:tr h="3731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83.41257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18.45484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 l="35871" t="14649" r="31186" b="11132"/>
          <a:stretch>
            <a:fillRect/>
          </a:stretch>
        </p:blipFill>
        <p:spPr bwMode="auto">
          <a:xfrm>
            <a:off x="5310190" y="571480"/>
            <a:ext cx="3722296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 l="34627" t="14844" r="29136" b="10937"/>
          <a:stretch>
            <a:fillRect/>
          </a:stretch>
        </p:blipFill>
        <p:spPr bwMode="auto">
          <a:xfrm>
            <a:off x="809596" y="571479"/>
            <a:ext cx="4143403" cy="4771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95216" y="5410836"/>
          <a:ext cx="10052663" cy="1304312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68172"/>
                <a:gridCol w="618972"/>
                <a:gridCol w="536422"/>
                <a:gridCol w="596747"/>
                <a:gridCol w="517372"/>
                <a:gridCol w="1933422"/>
                <a:gridCol w="588389"/>
              </a:tblGrid>
              <a:tr h="2118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83.41312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18.44723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18.44958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83.41514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18.45156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871" t="14649" r="31186" b="11132"/>
          <a:stretch>
            <a:fillRect/>
          </a:stretch>
        </p:blipFill>
        <p:spPr bwMode="auto">
          <a:xfrm>
            <a:off x="5310190" y="571480"/>
            <a:ext cx="3722296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627" t="14844" r="29136" b="10937"/>
          <a:stretch>
            <a:fillRect/>
          </a:stretch>
        </p:blipFill>
        <p:spPr bwMode="auto">
          <a:xfrm>
            <a:off x="809596" y="571479"/>
            <a:ext cx="4143403" cy="4771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410836"/>
          <a:ext cx="10052663" cy="1304312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68172"/>
                <a:gridCol w="618972"/>
                <a:gridCol w="536422"/>
                <a:gridCol w="596747"/>
                <a:gridCol w="517372"/>
                <a:gridCol w="1933422"/>
                <a:gridCol w="588389"/>
              </a:tblGrid>
              <a:tr h="2118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83.41312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18.44723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18.44958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83.41514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18.45156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/>
          <a:srcRect l="22694" t="35156" r="38323" b="22851"/>
          <a:stretch>
            <a:fillRect/>
          </a:stretch>
        </p:blipFill>
        <p:spPr bwMode="auto">
          <a:xfrm>
            <a:off x="309530" y="2357430"/>
            <a:ext cx="4600275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 l="23645" t="34375" r="40117" b="25586"/>
          <a:stretch>
            <a:fillRect/>
          </a:stretch>
        </p:blipFill>
        <p:spPr bwMode="auto">
          <a:xfrm>
            <a:off x="5095876" y="2318080"/>
            <a:ext cx="4548254" cy="28254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1" y="5405828"/>
          <a:ext cx="9834559" cy="809254"/>
        </p:xfrm>
        <a:graphic>
          <a:graphicData uri="http://schemas.openxmlformats.org/drawingml/2006/table">
            <a:tbl>
              <a:tblPr/>
              <a:tblGrid>
                <a:gridCol w="303242"/>
                <a:gridCol w="857442"/>
                <a:gridCol w="933254"/>
                <a:gridCol w="964622"/>
                <a:gridCol w="1327989"/>
                <a:gridCol w="993379"/>
                <a:gridCol w="426624"/>
                <a:gridCol w="642747"/>
                <a:gridCol w="564657"/>
                <a:gridCol w="522830"/>
                <a:gridCol w="585569"/>
                <a:gridCol w="591895"/>
                <a:gridCol w="548213"/>
                <a:gridCol w="572096"/>
              </a:tblGrid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83.67593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19.02340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83.67649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19.02311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871" t="14649" r="31186" b="11132"/>
          <a:stretch>
            <a:fillRect/>
          </a:stretch>
        </p:blipFill>
        <p:spPr bwMode="auto">
          <a:xfrm>
            <a:off x="5310190" y="571480"/>
            <a:ext cx="3722296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627" t="14844" r="29136" b="10937"/>
          <a:stretch>
            <a:fillRect/>
          </a:stretch>
        </p:blipFill>
        <p:spPr bwMode="auto">
          <a:xfrm>
            <a:off x="809596" y="571479"/>
            <a:ext cx="4143403" cy="4771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410836"/>
          <a:ext cx="10052663" cy="1304312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68172"/>
                <a:gridCol w="618972"/>
                <a:gridCol w="536422"/>
                <a:gridCol w="596747"/>
                <a:gridCol w="517372"/>
                <a:gridCol w="1933422"/>
                <a:gridCol w="588389"/>
              </a:tblGrid>
              <a:tr h="2118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83.41312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18.44723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18.44958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83.41514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18.45156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5" name="Picture 1"/>
          <p:cNvPicPr>
            <a:picLocks noChangeAspect="1" noChangeArrowheads="1"/>
          </p:cNvPicPr>
          <p:nvPr/>
        </p:nvPicPr>
        <p:blipFill>
          <a:blip r:embed="rId2"/>
          <a:srcRect l="43009" t="28320" r="19656" b="22851"/>
          <a:stretch>
            <a:fillRect/>
          </a:stretch>
        </p:blipFill>
        <p:spPr bwMode="auto">
          <a:xfrm>
            <a:off x="309530" y="1357298"/>
            <a:ext cx="4577747" cy="33659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9986" name="Picture 2"/>
          <p:cNvPicPr>
            <a:picLocks noChangeAspect="1" noChangeArrowheads="1"/>
          </p:cNvPicPr>
          <p:nvPr/>
        </p:nvPicPr>
        <p:blipFill>
          <a:blip r:embed="rId3"/>
          <a:srcRect l="38470" t="27539" r="20351" b="21679"/>
          <a:stretch>
            <a:fillRect/>
          </a:stretch>
        </p:blipFill>
        <p:spPr bwMode="auto">
          <a:xfrm>
            <a:off x="5024438" y="1423973"/>
            <a:ext cx="4746506" cy="32909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860648"/>
          <a:ext cx="10072758" cy="997244"/>
        </p:xfrm>
        <a:graphic>
          <a:graphicData uri="http://schemas.openxmlformats.org/drawingml/2006/table">
            <a:tbl>
              <a:tblPr/>
              <a:tblGrid>
                <a:gridCol w="364972"/>
                <a:gridCol w="1036485"/>
                <a:gridCol w="1136497"/>
                <a:gridCol w="534835"/>
                <a:gridCol w="853922"/>
                <a:gridCol w="853922"/>
                <a:gridCol w="391959"/>
                <a:gridCol w="628497"/>
                <a:gridCol w="684059"/>
                <a:gridCol w="560235"/>
                <a:gridCol w="628497"/>
                <a:gridCol w="568172"/>
                <a:gridCol w="1259202"/>
                <a:gridCol w="571504"/>
              </a:tblGrid>
              <a:tr h="43560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616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5.86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83.41903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18.42794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5871" t="14649" r="31186" b="11132"/>
          <a:stretch>
            <a:fillRect/>
          </a:stretch>
        </p:blipFill>
        <p:spPr bwMode="auto">
          <a:xfrm>
            <a:off x="5310190" y="571480"/>
            <a:ext cx="3722296" cy="47149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627" t="14844" r="29136" b="10937"/>
          <a:stretch>
            <a:fillRect/>
          </a:stretch>
        </p:blipFill>
        <p:spPr bwMode="auto">
          <a:xfrm>
            <a:off x="809596" y="571479"/>
            <a:ext cx="4143403" cy="4771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410836"/>
          <a:ext cx="10052663" cy="1304312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68172"/>
                <a:gridCol w="618972"/>
                <a:gridCol w="536422"/>
                <a:gridCol w="596747"/>
                <a:gridCol w="517372"/>
                <a:gridCol w="1933422"/>
                <a:gridCol w="588389"/>
              </a:tblGrid>
              <a:tr h="2118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83.41312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18.44723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18.44958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83.41514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18.45156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2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18.44534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PAPAYYAVALASA (Yuva Chaitanya)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1"/>
          <p:cNvPicPr>
            <a:picLocks noChangeAspect="1" noChangeArrowheads="1"/>
          </p:cNvPicPr>
          <p:nvPr/>
        </p:nvPicPr>
        <p:blipFill>
          <a:blip r:embed="rId2"/>
          <a:srcRect l="38067" t="20508" r="21303" b="11132"/>
          <a:stretch>
            <a:fillRect/>
          </a:stretch>
        </p:blipFill>
        <p:spPr bwMode="auto">
          <a:xfrm>
            <a:off x="5095876" y="928670"/>
            <a:ext cx="422913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7154" name="Picture 2"/>
          <p:cNvPicPr>
            <a:picLocks noChangeAspect="1" noChangeArrowheads="1"/>
          </p:cNvPicPr>
          <p:nvPr/>
        </p:nvPicPr>
        <p:blipFill>
          <a:blip r:embed="rId3"/>
          <a:srcRect l="39568" t="21679" r="22547" b="14844"/>
          <a:stretch>
            <a:fillRect/>
          </a:stretch>
        </p:blipFill>
        <p:spPr bwMode="auto">
          <a:xfrm>
            <a:off x="738158" y="928670"/>
            <a:ext cx="4286280" cy="403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310720" cy="164122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74522"/>
                <a:gridCol w="618972"/>
                <a:gridCol w="536422"/>
                <a:gridCol w="596747"/>
                <a:gridCol w="517372"/>
                <a:gridCol w="1130576"/>
                <a:gridCol w="642942"/>
              </a:tblGrid>
              <a:tr h="1427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83.41068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067" t="20508" r="21303" b="11132"/>
          <a:stretch>
            <a:fillRect/>
          </a:stretch>
        </p:blipFill>
        <p:spPr bwMode="auto">
          <a:xfrm>
            <a:off x="5095876" y="928670"/>
            <a:ext cx="422913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21679" r="22547" b="14844"/>
          <a:stretch>
            <a:fillRect/>
          </a:stretch>
        </p:blipFill>
        <p:spPr bwMode="auto">
          <a:xfrm>
            <a:off x="738158" y="928670"/>
            <a:ext cx="4286280" cy="403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310720" cy="164122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74522"/>
                <a:gridCol w="618972"/>
                <a:gridCol w="536422"/>
                <a:gridCol w="596747"/>
                <a:gridCol w="517372"/>
                <a:gridCol w="1130576"/>
                <a:gridCol w="642942"/>
              </a:tblGrid>
              <a:tr h="1427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83.41068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067" t="20508" r="21303" b="11132"/>
          <a:stretch>
            <a:fillRect/>
          </a:stretch>
        </p:blipFill>
        <p:spPr bwMode="auto">
          <a:xfrm>
            <a:off x="5095876" y="928670"/>
            <a:ext cx="422913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21679" r="22547" b="14844"/>
          <a:stretch>
            <a:fillRect/>
          </a:stretch>
        </p:blipFill>
        <p:spPr bwMode="auto">
          <a:xfrm>
            <a:off x="738158" y="928670"/>
            <a:ext cx="4286280" cy="403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310720" cy="164122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74522"/>
                <a:gridCol w="618972"/>
                <a:gridCol w="536422"/>
                <a:gridCol w="596747"/>
                <a:gridCol w="517372"/>
                <a:gridCol w="1130576"/>
                <a:gridCol w="642942"/>
              </a:tblGrid>
              <a:tr h="1427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83.41068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067" t="20508" r="21303" b="11132"/>
          <a:stretch>
            <a:fillRect/>
          </a:stretch>
        </p:blipFill>
        <p:spPr bwMode="auto">
          <a:xfrm>
            <a:off x="5095876" y="928670"/>
            <a:ext cx="422913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21679" r="22547" b="14844"/>
          <a:stretch>
            <a:fillRect/>
          </a:stretch>
        </p:blipFill>
        <p:spPr bwMode="auto">
          <a:xfrm>
            <a:off x="738158" y="928670"/>
            <a:ext cx="4286280" cy="403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310720" cy="164122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74522"/>
                <a:gridCol w="618972"/>
                <a:gridCol w="536422"/>
                <a:gridCol w="596747"/>
                <a:gridCol w="517372"/>
                <a:gridCol w="1130576"/>
                <a:gridCol w="642942"/>
              </a:tblGrid>
              <a:tr h="1427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83.41068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067" t="20508" r="21303" b="11132"/>
          <a:stretch>
            <a:fillRect/>
          </a:stretch>
        </p:blipFill>
        <p:spPr bwMode="auto">
          <a:xfrm>
            <a:off x="5095876" y="928670"/>
            <a:ext cx="422913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21679" r="22547" b="14844"/>
          <a:stretch>
            <a:fillRect/>
          </a:stretch>
        </p:blipFill>
        <p:spPr bwMode="auto">
          <a:xfrm>
            <a:off x="738158" y="928670"/>
            <a:ext cx="4286280" cy="403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310720" cy="164122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74522"/>
                <a:gridCol w="618972"/>
                <a:gridCol w="536422"/>
                <a:gridCol w="596747"/>
                <a:gridCol w="517372"/>
                <a:gridCol w="1130576"/>
                <a:gridCol w="642942"/>
              </a:tblGrid>
              <a:tr h="1427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83.41068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067" t="20508" r="21303" b="11132"/>
          <a:stretch>
            <a:fillRect/>
          </a:stretch>
        </p:blipFill>
        <p:spPr bwMode="auto">
          <a:xfrm>
            <a:off x="5095876" y="928670"/>
            <a:ext cx="4229130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9568" t="21679" r="22547" b="14844"/>
          <a:stretch>
            <a:fillRect/>
          </a:stretch>
        </p:blipFill>
        <p:spPr bwMode="auto">
          <a:xfrm>
            <a:off x="738158" y="928670"/>
            <a:ext cx="4286280" cy="403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310720" cy="164122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485622"/>
                <a:gridCol w="771372"/>
                <a:gridCol w="771372"/>
                <a:gridCol w="372910"/>
                <a:gridCol w="574522"/>
                <a:gridCol w="618972"/>
                <a:gridCol w="536422"/>
                <a:gridCol w="596747"/>
                <a:gridCol w="517372"/>
                <a:gridCol w="1130576"/>
                <a:gridCol w="642942"/>
              </a:tblGrid>
              <a:tr h="1427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83.41068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83.41102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LINGARAJUPURAM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40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BOBBILI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SHIKARGANJ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83.40981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18.42131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SEETARAMPURAM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009" name="Picture 1"/>
          <p:cNvPicPr>
            <a:picLocks noChangeAspect="1" noChangeArrowheads="1"/>
          </p:cNvPicPr>
          <p:nvPr/>
        </p:nvPicPr>
        <p:blipFill>
          <a:blip r:embed="rId2"/>
          <a:srcRect l="44107" t="35156" r="14714" b="12109"/>
          <a:stretch>
            <a:fillRect/>
          </a:stretch>
        </p:blipFill>
        <p:spPr bwMode="auto">
          <a:xfrm>
            <a:off x="190467" y="1643051"/>
            <a:ext cx="4762533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1010" name="Picture 2"/>
          <p:cNvPicPr>
            <a:picLocks noChangeAspect="1" noChangeArrowheads="1"/>
          </p:cNvPicPr>
          <p:nvPr/>
        </p:nvPicPr>
        <p:blipFill>
          <a:blip r:embed="rId3"/>
          <a:srcRect l="44509" t="34375" r="17057" b="14843"/>
          <a:stretch>
            <a:fillRect/>
          </a:stretch>
        </p:blipFill>
        <p:spPr bwMode="auto">
          <a:xfrm>
            <a:off x="5095876" y="1643050"/>
            <a:ext cx="4640722" cy="34473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739350" cy="782930"/>
        </p:xfrm>
        <a:graphic>
          <a:graphicData uri="http://schemas.openxmlformats.org/drawingml/2006/table">
            <a:tbl>
              <a:tblPr/>
              <a:tblGrid>
                <a:gridCol w="405431"/>
                <a:gridCol w="1150366"/>
                <a:gridCol w="1009477"/>
                <a:gridCol w="853952"/>
                <a:gridCol w="682344"/>
                <a:gridCol w="682344"/>
                <a:gridCol w="458084"/>
                <a:gridCol w="690144"/>
                <a:gridCol w="697945"/>
                <a:gridCol w="658943"/>
                <a:gridCol w="733046"/>
                <a:gridCol w="635542"/>
                <a:gridCol w="335228"/>
                <a:gridCol w="746504"/>
              </a:tblGrid>
              <a:tr h="3419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9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GOIPAKA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GOIPAKA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83.48635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19.05997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2694" t="35156" r="38323" b="22851"/>
          <a:stretch>
            <a:fillRect/>
          </a:stretch>
        </p:blipFill>
        <p:spPr bwMode="auto">
          <a:xfrm>
            <a:off x="309530" y="2357430"/>
            <a:ext cx="4600275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3645" t="34375" r="40117" b="25586"/>
          <a:stretch>
            <a:fillRect/>
          </a:stretch>
        </p:blipFill>
        <p:spPr bwMode="auto">
          <a:xfrm>
            <a:off x="5095876" y="2318080"/>
            <a:ext cx="4548254" cy="28254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0" y="5405828"/>
          <a:ext cx="9667905" cy="753726"/>
        </p:xfrm>
        <a:graphic>
          <a:graphicData uri="http://schemas.openxmlformats.org/drawingml/2006/table">
            <a:tbl>
              <a:tblPr/>
              <a:tblGrid>
                <a:gridCol w="343391"/>
                <a:gridCol w="970969"/>
                <a:gridCol w="1056818"/>
                <a:gridCol w="734580"/>
                <a:gridCol w="769402"/>
                <a:gridCol w="1124904"/>
                <a:gridCol w="483110"/>
                <a:gridCol w="727848"/>
                <a:gridCol w="639418"/>
                <a:gridCol w="592053"/>
                <a:gridCol w="663099"/>
                <a:gridCol w="670263"/>
                <a:gridCol w="299303"/>
                <a:gridCol w="592747"/>
              </a:tblGrid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83.67593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19.02340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83.67649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19.02311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7" name="Picture 1"/>
          <p:cNvPicPr>
            <a:picLocks noChangeAspect="1" noChangeArrowheads="1"/>
          </p:cNvPicPr>
          <p:nvPr/>
        </p:nvPicPr>
        <p:blipFill>
          <a:blip r:embed="rId2"/>
          <a:srcRect l="38067" t="34180" r="23865" b="16992"/>
          <a:stretch>
            <a:fillRect/>
          </a:stretch>
        </p:blipFill>
        <p:spPr bwMode="auto">
          <a:xfrm>
            <a:off x="5024438" y="1428736"/>
            <a:ext cx="4810124" cy="3468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78" name="Picture 2"/>
          <p:cNvPicPr>
            <a:picLocks noChangeAspect="1" noChangeArrowheads="1"/>
          </p:cNvPicPr>
          <p:nvPr/>
        </p:nvPicPr>
        <p:blipFill>
          <a:blip r:embed="rId3"/>
          <a:srcRect l="37372" t="34375" r="24194" b="15820"/>
          <a:stretch>
            <a:fillRect/>
          </a:stretch>
        </p:blipFill>
        <p:spPr bwMode="auto">
          <a:xfrm>
            <a:off x="148443" y="1428735"/>
            <a:ext cx="4804557" cy="350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5" y="5143512"/>
          <a:ext cx="9739349" cy="640054"/>
        </p:xfrm>
        <a:graphic>
          <a:graphicData uri="http://schemas.openxmlformats.org/drawingml/2006/table">
            <a:tbl>
              <a:tblPr/>
              <a:tblGrid>
                <a:gridCol w="373932"/>
                <a:gridCol w="1060990"/>
                <a:gridCol w="1161710"/>
                <a:gridCol w="978808"/>
                <a:gridCol w="629330"/>
                <a:gridCol w="629330"/>
                <a:gridCol w="422494"/>
                <a:gridCol w="650913"/>
                <a:gridCol w="701273"/>
                <a:gridCol w="607747"/>
                <a:gridCol w="676093"/>
                <a:gridCol w="586164"/>
                <a:gridCol w="613071"/>
                <a:gridCol w="647494"/>
              </a:tblGrid>
              <a:tr h="2795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04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GOIPAKA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GOIPAKA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83.47940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1362" t="35156" r="17459" b="17969"/>
          <a:stretch>
            <a:fillRect/>
          </a:stretch>
        </p:blipFill>
        <p:spPr bwMode="auto">
          <a:xfrm>
            <a:off x="5024438" y="1702128"/>
            <a:ext cx="4595810" cy="29413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1764" t="32422" r="13214" b="17773"/>
          <a:stretch>
            <a:fillRect/>
          </a:stretch>
        </p:blipFill>
        <p:spPr bwMode="auto">
          <a:xfrm>
            <a:off x="166654" y="1702128"/>
            <a:ext cx="4714908" cy="293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7" cy="932911"/>
        </p:xfrm>
        <a:graphic>
          <a:graphicData uri="http://schemas.openxmlformats.org/drawingml/2006/table">
            <a:tbl>
              <a:tblPr/>
              <a:tblGrid>
                <a:gridCol w="341129"/>
                <a:gridCol w="964570"/>
                <a:gridCol w="1049850"/>
                <a:gridCol w="791512"/>
                <a:gridCol w="834892"/>
                <a:gridCol w="936113"/>
                <a:gridCol w="424589"/>
                <a:gridCol w="654142"/>
                <a:gridCol w="704752"/>
                <a:gridCol w="610762"/>
                <a:gridCol w="679447"/>
                <a:gridCol w="589072"/>
                <a:gridCol w="310716"/>
                <a:gridCol w="776361"/>
              </a:tblGrid>
              <a:tr h="3103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12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SARABAPADU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83.40609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18.89926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2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SARABAPADU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18.90100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1362" t="35156" r="17459" b="17969"/>
          <a:stretch>
            <a:fillRect/>
          </a:stretch>
        </p:blipFill>
        <p:spPr bwMode="auto">
          <a:xfrm>
            <a:off x="5024438" y="1702128"/>
            <a:ext cx="4595810" cy="29413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1764" t="32422" r="13214" b="17773"/>
          <a:stretch>
            <a:fillRect/>
          </a:stretch>
        </p:blipFill>
        <p:spPr bwMode="auto">
          <a:xfrm>
            <a:off x="166654" y="1702128"/>
            <a:ext cx="4714908" cy="293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7" cy="932911"/>
        </p:xfrm>
        <a:graphic>
          <a:graphicData uri="http://schemas.openxmlformats.org/drawingml/2006/table">
            <a:tbl>
              <a:tblPr/>
              <a:tblGrid>
                <a:gridCol w="341129"/>
                <a:gridCol w="964570"/>
                <a:gridCol w="1049850"/>
                <a:gridCol w="791512"/>
                <a:gridCol w="834892"/>
                <a:gridCol w="936113"/>
                <a:gridCol w="424589"/>
                <a:gridCol w="654142"/>
                <a:gridCol w="704752"/>
                <a:gridCol w="610762"/>
                <a:gridCol w="679447"/>
                <a:gridCol w="589072"/>
                <a:gridCol w="310716"/>
                <a:gridCol w="776361"/>
              </a:tblGrid>
              <a:tr h="3103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12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SARABAPADU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83.40609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18.89926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2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SARABAPADU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18.90100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/>
          <p:cNvPicPr>
            <a:picLocks noChangeAspect="1" noChangeArrowheads="1"/>
          </p:cNvPicPr>
          <p:nvPr/>
        </p:nvPicPr>
        <p:blipFill>
          <a:blip r:embed="rId2"/>
          <a:srcRect l="40813" t="36133" r="18557" b="10156"/>
          <a:stretch>
            <a:fillRect/>
          </a:stretch>
        </p:blipFill>
        <p:spPr bwMode="auto">
          <a:xfrm>
            <a:off x="95216" y="1643050"/>
            <a:ext cx="4692827" cy="348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/>
          <a:srcRect l="40813" t="40039" r="20205" b="12109"/>
          <a:stretch>
            <a:fillRect/>
          </a:stretch>
        </p:blipFill>
        <p:spPr bwMode="auto">
          <a:xfrm>
            <a:off x="4881562" y="1643050"/>
            <a:ext cx="4985074" cy="34404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8" y="5289276"/>
          <a:ext cx="9739344" cy="782930"/>
        </p:xfrm>
        <a:graphic>
          <a:graphicData uri="http://schemas.openxmlformats.org/drawingml/2006/table">
            <a:tbl>
              <a:tblPr/>
              <a:tblGrid>
                <a:gridCol w="336315"/>
                <a:gridCol w="1058922"/>
                <a:gridCol w="1159446"/>
                <a:gridCol w="786071"/>
                <a:gridCol w="829152"/>
                <a:gridCol w="872234"/>
                <a:gridCol w="421670"/>
                <a:gridCol w="635283"/>
                <a:gridCol w="699906"/>
                <a:gridCol w="606562"/>
                <a:gridCol w="674776"/>
                <a:gridCol w="585022"/>
                <a:gridCol w="308580"/>
                <a:gridCol w="765405"/>
              </a:tblGrid>
              <a:tr h="3419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9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VANAKABADI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83.39366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18.89808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/>
          <p:cNvPicPr>
            <a:picLocks noChangeAspect="1" noChangeArrowheads="1"/>
          </p:cNvPicPr>
          <p:nvPr/>
        </p:nvPicPr>
        <p:blipFill>
          <a:blip r:embed="rId2"/>
          <a:srcRect l="37518" t="30273" r="25695" b="22851"/>
          <a:stretch>
            <a:fillRect/>
          </a:stretch>
        </p:blipFill>
        <p:spPr bwMode="auto">
          <a:xfrm>
            <a:off x="238092" y="1428736"/>
            <a:ext cx="4586915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 l="35896" t="32422" r="25293" b="21679"/>
          <a:stretch>
            <a:fillRect/>
          </a:stretch>
        </p:blipFill>
        <p:spPr bwMode="auto">
          <a:xfrm>
            <a:off x="4975958" y="1428736"/>
            <a:ext cx="4834826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71437" y="5000636"/>
          <a:ext cx="9834563" cy="1143008"/>
        </p:xfrm>
        <a:graphic>
          <a:graphicData uri="http://schemas.openxmlformats.org/drawingml/2006/table">
            <a:tbl>
              <a:tblPr/>
              <a:tblGrid>
                <a:gridCol w="357335"/>
                <a:gridCol w="1010396"/>
                <a:gridCol w="1187284"/>
                <a:gridCol w="804944"/>
                <a:gridCol w="849059"/>
                <a:gridCol w="893176"/>
                <a:gridCol w="431794"/>
                <a:gridCol w="653061"/>
                <a:gridCol w="665382"/>
                <a:gridCol w="616095"/>
                <a:gridCol w="690028"/>
                <a:gridCol w="582211"/>
                <a:gridCol w="280551"/>
                <a:gridCol w="813247"/>
              </a:tblGrid>
              <a:tr h="499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400" b="1" i="0" u="none" strike="noStrike" dirty="0">
                          <a:latin typeface="Times New Roman"/>
                        </a:rPr>
                        <a:t>Sanctuary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437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VANAKABADI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83.40303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18.94092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2"/>
          <a:srcRect l="49597" t="34179" r="10322" b="16015"/>
          <a:stretch>
            <a:fillRect/>
          </a:stretch>
        </p:blipFill>
        <p:spPr bwMode="auto">
          <a:xfrm>
            <a:off x="5024438" y="1385676"/>
            <a:ext cx="4714908" cy="32939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/>
          <a:srcRect l="48499" t="34180" r="10322" b="16015"/>
          <a:stretch>
            <a:fillRect/>
          </a:stretch>
        </p:blipFill>
        <p:spPr bwMode="auto">
          <a:xfrm>
            <a:off x="166653" y="1428736"/>
            <a:ext cx="4727515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667907" cy="782930"/>
        </p:xfrm>
        <a:graphic>
          <a:graphicData uri="http://schemas.openxmlformats.org/drawingml/2006/table">
            <a:tbl>
              <a:tblPr/>
              <a:tblGrid>
                <a:gridCol w="347770"/>
                <a:gridCol w="983349"/>
                <a:gridCol w="1070290"/>
                <a:gridCol w="799892"/>
                <a:gridCol w="843731"/>
                <a:gridCol w="887571"/>
                <a:gridCol w="429084"/>
                <a:gridCol w="653761"/>
                <a:gridCol w="647571"/>
                <a:gridCol w="599603"/>
                <a:gridCol w="671556"/>
                <a:gridCol w="566626"/>
                <a:gridCol w="375627"/>
                <a:gridCol w="791476"/>
              </a:tblGrid>
              <a:tr h="38477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81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VANAKABADI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83.39801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18.94762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2"/>
          <a:srcRect l="44107" t="28320" r="15812" b="23828"/>
          <a:stretch>
            <a:fillRect/>
          </a:stretch>
        </p:blipFill>
        <p:spPr bwMode="auto">
          <a:xfrm>
            <a:off x="5165856" y="1571612"/>
            <a:ext cx="446997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/>
          <a:srcRect l="42863" t="34375" r="17057" b="21679"/>
          <a:stretch>
            <a:fillRect/>
          </a:stretch>
        </p:blipFill>
        <p:spPr bwMode="auto">
          <a:xfrm>
            <a:off x="166654" y="1615648"/>
            <a:ext cx="4857784" cy="299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0" y="5072074"/>
          <a:ext cx="9667906" cy="878762"/>
        </p:xfrm>
        <a:graphic>
          <a:graphicData uri="http://schemas.openxmlformats.org/drawingml/2006/table">
            <a:tbl>
              <a:tblPr/>
              <a:tblGrid>
                <a:gridCol w="375346"/>
                <a:gridCol w="1065003"/>
                <a:gridCol w="1166105"/>
                <a:gridCol w="921111"/>
                <a:gridCol w="924184"/>
                <a:gridCol w="588382"/>
                <a:gridCol w="424092"/>
                <a:gridCol w="653375"/>
                <a:gridCol w="646155"/>
                <a:gridCol w="610046"/>
                <a:gridCol w="678651"/>
                <a:gridCol w="588382"/>
                <a:gridCol w="539617"/>
                <a:gridCol w="487457"/>
              </a:tblGrid>
              <a:tr h="22076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46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BODDIDI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18.93972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6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BODDIDI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83.36302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4107" t="28320" r="15812" b="23828"/>
          <a:stretch>
            <a:fillRect/>
          </a:stretch>
        </p:blipFill>
        <p:spPr bwMode="auto">
          <a:xfrm>
            <a:off x="5165856" y="1571612"/>
            <a:ext cx="446997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42863" t="34375" r="17057" b="21679"/>
          <a:stretch>
            <a:fillRect/>
          </a:stretch>
        </p:blipFill>
        <p:spPr bwMode="auto">
          <a:xfrm>
            <a:off x="166654" y="1615648"/>
            <a:ext cx="4857784" cy="299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0" y="5072074"/>
          <a:ext cx="9667906" cy="878762"/>
        </p:xfrm>
        <a:graphic>
          <a:graphicData uri="http://schemas.openxmlformats.org/drawingml/2006/table">
            <a:tbl>
              <a:tblPr/>
              <a:tblGrid>
                <a:gridCol w="375346"/>
                <a:gridCol w="1065003"/>
                <a:gridCol w="1166105"/>
                <a:gridCol w="921111"/>
                <a:gridCol w="924184"/>
                <a:gridCol w="588382"/>
                <a:gridCol w="424092"/>
                <a:gridCol w="653375"/>
                <a:gridCol w="646155"/>
                <a:gridCol w="610046"/>
                <a:gridCol w="678651"/>
                <a:gridCol w="588382"/>
                <a:gridCol w="539617"/>
                <a:gridCol w="487457"/>
              </a:tblGrid>
              <a:tr h="22076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46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BODDIDI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18.93972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6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BODDIDI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83.36302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 l="53441" t="26367" r="10322" b="28711"/>
          <a:stretch>
            <a:fillRect/>
          </a:stretch>
        </p:blipFill>
        <p:spPr bwMode="auto">
          <a:xfrm>
            <a:off x="238092" y="1428736"/>
            <a:ext cx="4714908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 l="50549" t="23633" r="9919" b="26562"/>
          <a:stretch>
            <a:fillRect/>
          </a:stretch>
        </p:blipFill>
        <p:spPr bwMode="auto">
          <a:xfrm>
            <a:off x="5119654" y="1428736"/>
            <a:ext cx="4619692" cy="32722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763126" cy="928694"/>
        </p:xfrm>
        <a:graphic>
          <a:graphicData uri="http://schemas.openxmlformats.org/drawingml/2006/table">
            <a:tbl>
              <a:tblPr/>
              <a:tblGrid>
                <a:gridCol w="393399"/>
                <a:gridCol w="1116227"/>
                <a:gridCol w="1222191"/>
                <a:gridCol w="828609"/>
                <a:gridCol w="874023"/>
                <a:gridCol w="874023"/>
                <a:gridCol w="400968"/>
                <a:gridCol w="684801"/>
                <a:gridCol w="677232"/>
                <a:gridCol w="575052"/>
                <a:gridCol w="643172"/>
                <a:gridCol w="616681"/>
                <a:gridCol w="295004"/>
                <a:gridCol w="561744"/>
              </a:tblGrid>
              <a:tr h="405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30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GUNAKALLU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18.93050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/>
          <a:srcRect l="35871" t="30273" r="23865" b="20898"/>
          <a:stretch>
            <a:fillRect/>
          </a:stretch>
        </p:blipFill>
        <p:spPr bwMode="auto">
          <a:xfrm>
            <a:off x="5024437" y="1285860"/>
            <a:ext cx="4714877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 l="34077" t="29492" r="27489" b="25586"/>
          <a:stretch>
            <a:fillRect/>
          </a:stretch>
        </p:blipFill>
        <p:spPr bwMode="auto">
          <a:xfrm>
            <a:off x="169760" y="1285860"/>
            <a:ext cx="478324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860648"/>
          <a:ext cx="9667906" cy="854368"/>
        </p:xfrm>
        <a:graphic>
          <a:graphicData uri="http://schemas.openxmlformats.org/drawingml/2006/table">
            <a:tbl>
              <a:tblPr/>
              <a:tblGrid>
                <a:gridCol w="383289"/>
                <a:gridCol w="1087543"/>
                <a:gridCol w="1190783"/>
                <a:gridCol w="807316"/>
                <a:gridCol w="851563"/>
                <a:gridCol w="822065"/>
                <a:gridCol w="368762"/>
                <a:gridCol w="667203"/>
                <a:gridCol w="718824"/>
                <a:gridCol w="560275"/>
                <a:gridCol w="626644"/>
                <a:gridCol w="600833"/>
                <a:gridCol w="287423"/>
                <a:gridCol w="695383"/>
              </a:tblGrid>
              <a:tr h="37319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PUSANANDI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83.37610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18.96773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/>
          <a:srcRect l="27635" t="30273" r="30088" b="19922"/>
          <a:stretch>
            <a:fillRect/>
          </a:stretch>
        </p:blipFill>
        <p:spPr bwMode="auto">
          <a:xfrm>
            <a:off x="5167314" y="2143115"/>
            <a:ext cx="4696664" cy="3110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 l="29685" t="30469" r="30234" b="21679"/>
          <a:stretch>
            <a:fillRect/>
          </a:stretch>
        </p:blipFill>
        <p:spPr bwMode="auto">
          <a:xfrm>
            <a:off x="309530" y="2143116"/>
            <a:ext cx="4682834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739346" cy="968040"/>
        </p:xfrm>
        <a:graphic>
          <a:graphicData uri="http://schemas.openxmlformats.org/drawingml/2006/table">
            <a:tbl>
              <a:tblPr/>
              <a:tblGrid>
                <a:gridCol w="322287"/>
                <a:gridCol w="1052619"/>
                <a:gridCol w="828449"/>
                <a:gridCol w="856295"/>
                <a:gridCol w="788216"/>
                <a:gridCol w="881823"/>
                <a:gridCol w="398060"/>
                <a:gridCol w="631831"/>
                <a:gridCol w="636667"/>
                <a:gridCol w="568956"/>
                <a:gridCol w="638280"/>
                <a:gridCol w="577016"/>
                <a:gridCol w="946212"/>
                <a:gridCol w="612635"/>
              </a:tblGrid>
              <a:tr h="3226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26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83.68322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18.98629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DOKULAGUDA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6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83.68232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18.98665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DOKULAGUDA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3558" t="27344" r="18008" b="30664"/>
          <a:stretch>
            <a:fillRect/>
          </a:stretch>
        </p:blipFill>
        <p:spPr bwMode="auto">
          <a:xfrm>
            <a:off x="4889869" y="1714488"/>
            <a:ext cx="4768071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4509" t="27539" r="17606" b="27539"/>
          <a:stretch>
            <a:fillRect/>
          </a:stretch>
        </p:blipFill>
        <p:spPr bwMode="auto">
          <a:xfrm>
            <a:off x="380967" y="1714488"/>
            <a:ext cx="4393437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667908" cy="932912"/>
        </p:xfrm>
        <a:graphic>
          <a:graphicData uri="http://schemas.openxmlformats.org/drawingml/2006/table">
            <a:tbl>
              <a:tblPr/>
              <a:tblGrid>
                <a:gridCol w="364889"/>
                <a:gridCol w="1076423"/>
                <a:gridCol w="1178609"/>
                <a:gridCol w="799062"/>
                <a:gridCol w="842856"/>
                <a:gridCol w="842856"/>
                <a:gridCol w="440382"/>
                <a:gridCol w="666867"/>
                <a:gridCol w="711474"/>
                <a:gridCol w="554546"/>
                <a:gridCol w="620237"/>
                <a:gridCol w="594691"/>
                <a:gridCol w="284484"/>
                <a:gridCol w="690532"/>
              </a:tblGrid>
              <a:tr h="2606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83.31571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18.99382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83.31699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18.99436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1"/>
          <p:cNvPicPr>
            <a:picLocks noChangeAspect="1" noChangeArrowheads="1"/>
          </p:cNvPicPr>
          <p:nvPr/>
        </p:nvPicPr>
        <p:blipFill>
          <a:blip r:embed="rId3"/>
          <a:srcRect l="42460" t="31250" r="20205" b="23828"/>
          <a:stretch>
            <a:fillRect/>
          </a:stretch>
        </p:blipFill>
        <p:spPr bwMode="auto">
          <a:xfrm>
            <a:off x="309530" y="1857364"/>
            <a:ext cx="4572032" cy="3092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4"/>
          <a:srcRect l="39165" t="32226" r="23865" b="26758"/>
          <a:stretch>
            <a:fillRect/>
          </a:stretch>
        </p:blipFill>
        <p:spPr bwMode="auto">
          <a:xfrm>
            <a:off x="5024438" y="1928802"/>
            <a:ext cx="481012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8870" y="5143512"/>
          <a:ext cx="9350476" cy="928694"/>
        </p:xfrm>
        <a:graphic>
          <a:graphicData uri="http://schemas.openxmlformats.org/drawingml/2006/table">
            <a:tbl>
              <a:tblPr/>
              <a:tblGrid>
                <a:gridCol w="290763"/>
                <a:gridCol w="938995"/>
                <a:gridCol w="894849"/>
                <a:gridCol w="806265"/>
                <a:gridCol w="850454"/>
                <a:gridCol w="850454"/>
                <a:gridCol w="390155"/>
                <a:gridCol w="666334"/>
                <a:gridCol w="717888"/>
                <a:gridCol w="559545"/>
                <a:gridCol w="625828"/>
                <a:gridCol w="600052"/>
                <a:gridCol w="247497"/>
                <a:gridCol w="911397"/>
              </a:tblGrid>
              <a:tr h="405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30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83.31446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18.99173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3558" t="27344" r="18008" b="30664"/>
          <a:stretch>
            <a:fillRect/>
          </a:stretch>
        </p:blipFill>
        <p:spPr bwMode="auto">
          <a:xfrm>
            <a:off x="4889869" y="1714488"/>
            <a:ext cx="4768071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4509" t="27539" r="17606" b="27539"/>
          <a:stretch>
            <a:fillRect/>
          </a:stretch>
        </p:blipFill>
        <p:spPr bwMode="auto">
          <a:xfrm>
            <a:off x="380967" y="1714488"/>
            <a:ext cx="4393437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667908" cy="932912"/>
        </p:xfrm>
        <a:graphic>
          <a:graphicData uri="http://schemas.openxmlformats.org/drawingml/2006/table">
            <a:tbl>
              <a:tblPr/>
              <a:tblGrid>
                <a:gridCol w="364889"/>
                <a:gridCol w="1076423"/>
                <a:gridCol w="1178609"/>
                <a:gridCol w="799062"/>
                <a:gridCol w="842856"/>
                <a:gridCol w="842856"/>
                <a:gridCol w="440382"/>
                <a:gridCol w="666867"/>
                <a:gridCol w="711474"/>
                <a:gridCol w="554546"/>
                <a:gridCol w="620237"/>
                <a:gridCol w="594691"/>
                <a:gridCol w="284484"/>
                <a:gridCol w="690532"/>
              </a:tblGrid>
              <a:tr h="2606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83.31571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18.99382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83.31699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18.99436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/>
          <p:cNvPicPr>
            <a:picLocks noChangeAspect="1" noChangeArrowheads="1"/>
          </p:cNvPicPr>
          <p:nvPr/>
        </p:nvPicPr>
        <p:blipFill>
          <a:blip r:embed="rId2"/>
          <a:srcRect l="37518" t="33203" r="23865" b="21875"/>
          <a:stretch>
            <a:fillRect/>
          </a:stretch>
        </p:blipFill>
        <p:spPr bwMode="auto">
          <a:xfrm>
            <a:off x="4915211" y="1785926"/>
            <a:ext cx="491521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/>
          <a:srcRect l="35175" t="30701" r="26391" b="21679"/>
          <a:stretch>
            <a:fillRect/>
          </a:stretch>
        </p:blipFill>
        <p:spPr bwMode="auto">
          <a:xfrm>
            <a:off x="206976" y="1794108"/>
            <a:ext cx="4603149" cy="3206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4" y="5214949"/>
          <a:ext cx="9667910" cy="1000133"/>
        </p:xfrm>
        <a:graphic>
          <a:graphicData uri="http://schemas.openxmlformats.org/drawingml/2006/table">
            <a:tbl>
              <a:tblPr/>
              <a:tblGrid>
                <a:gridCol w="362393"/>
                <a:gridCol w="1024698"/>
                <a:gridCol w="1185907"/>
                <a:gridCol w="804010"/>
                <a:gridCol w="848075"/>
                <a:gridCol w="848075"/>
                <a:gridCol w="389064"/>
                <a:gridCol w="657126"/>
                <a:gridCol w="657126"/>
                <a:gridCol w="557980"/>
                <a:gridCol w="624078"/>
                <a:gridCol w="598373"/>
                <a:gridCol w="286246"/>
                <a:gridCol w="824759"/>
              </a:tblGrid>
              <a:tr h="27946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03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83.31903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3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83.32005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7518" t="33203" r="23865" b="21875"/>
          <a:stretch>
            <a:fillRect/>
          </a:stretch>
        </p:blipFill>
        <p:spPr bwMode="auto">
          <a:xfrm>
            <a:off x="4915211" y="1785926"/>
            <a:ext cx="491521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5175" t="30701" r="26391" b="21679"/>
          <a:stretch>
            <a:fillRect/>
          </a:stretch>
        </p:blipFill>
        <p:spPr bwMode="auto">
          <a:xfrm>
            <a:off x="206976" y="1794108"/>
            <a:ext cx="4603149" cy="3206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4" y="5214949"/>
          <a:ext cx="9667910" cy="1000133"/>
        </p:xfrm>
        <a:graphic>
          <a:graphicData uri="http://schemas.openxmlformats.org/drawingml/2006/table">
            <a:tbl>
              <a:tblPr/>
              <a:tblGrid>
                <a:gridCol w="362393"/>
                <a:gridCol w="1024698"/>
                <a:gridCol w="1185907"/>
                <a:gridCol w="804010"/>
                <a:gridCol w="848075"/>
                <a:gridCol w="848075"/>
                <a:gridCol w="389064"/>
                <a:gridCol w="657126"/>
                <a:gridCol w="657126"/>
                <a:gridCol w="557980"/>
                <a:gridCol w="624078"/>
                <a:gridCol w="598373"/>
                <a:gridCol w="286246"/>
                <a:gridCol w="824759"/>
              </a:tblGrid>
              <a:tr h="27946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03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83.31903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3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83.32005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2"/>
          <a:srcRect l="36969" t="36133" r="23865" b="20898"/>
          <a:stretch>
            <a:fillRect/>
          </a:stretch>
        </p:blipFill>
        <p:spPr bwMode="auto">
          <a:xfrm>
            <a:off x="77900" y="2071678"/>
            <a:ext cx="486424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/>
          <a:srcRect l="36823" t="33398" r="24194" b="17773"/>
          <a:stretch>
            <a:fillRect/>
          </a:stretch>
        </p:blipFill>
        <p:spPr bwMode="auto">
          <a:xfrm>
            <a:off x="5163028" y="2071678"/>
            <a:ext cx="4362004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0" y="5289276"/>
          <a:ext cx="9501256" cy="925806"/>
        </p:xfrm>
        <a:graphic>
          <a:graphicData uri="http://schemas.openxmlformats.org/drawingml/2006/table">
            <a:tbl>
              <a:tblPr/>
              <a:tblGrid>
                <a:gridCol w="388463"/>
                <a:gridCol w="1102219"/>
                <a:gridCol w="967227"/>
                <a:gridCol w="818211"/>
                <a:gridCol w="863054"/>
                <a:gridCol w="863054"/>
                <a:gridCol w="395936"/>
                <a:gridCol w="661260"/>
                <a:gridCol w="668733"/>
                <a:gridCol w="567836"/>
                <a:gridCol w="635101"/>
                <a:gridCol w="608942"/>
                <a:gridCol w="456729"/>
                <a:gridCol w="504491"/>
              </a:tblGrid>
              <a:tr h="40439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14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83.32848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18.99898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2"/>
          <a:srcRect l="33126" t="32226" r="27342" b="21875"/>
          <a:stretch>
            <a:fillRect/>
          </a:stretch>
        </p:blipFill>
        <p:spPr bwMode="auto">
          <a:xfrm>
            <a:off x="5024438" y="1500174"/>
            <a:ext cx="4596352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/>
          <a:srcRect l="32979" t="35351" r="29685" b="20703"/>
          <a:stretch>
            <a:fillRect/>
          </a:stretch>
        </p:blipFill>
        <p:spPr bwMode="auto">
          <a:xfrm>
            <a:off x="238092" y="1428736"/>
            <a:ext cx="4572032" cy="30256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01252" cy="925806"/>
        </p:xfrm>
        <a:graphic>
          <a:graphicData uri="http://schemas.openxmlformats.org/drawingml/2006/table">
            <a:tbl>
              <a:tblPr/>
              <a:tblGrid>
                <a:gridCol w="337673"/>
                <a:gridCol w="954801"/>
                <a:gridCol w="1039219"/>
                <a:gridCol w="1074150"/>
                <a:gridCol w="802252"/>
                <a:gridCol w="802252"/>
                <a:gridCol w="368043"/>
                <a:gridCol w="628568"/>
                <a:gridCol w="677200"/>
                <a:gridCol w="527832"/>
                <a:gridCol w="590358"/>
                <a:gridCol w="550176"/>
                <a:gridCol w="380229"/>
                <a:gridCol w="768499"/>
              </a:tblGrid>
              <a:tr h="40439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14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83.32498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18.99401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/>
          <a:srcRect l="35871" t="14649" r="29539" b="10156"/>
          <a:stretch>
            <a:fillRect/>
          </a:stretch>
        </p:blipFill>
        <p:spPr bwMode="auto">
          <a:xfrm>
            <a:off x="5381628" y="912796"/>
            <a:ext cx="3714776" cy="4540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 l="35322" t="15625" r="31735" b="10156"/>
          <a:stretch>
            <a:fillRect/>
          </a:stretch>
        </p:blipFill>
        <p:spPr bwMode="auto">
          <a:xfrm>
            <a:off x="1238224" y="857232"/>
            <a:ext cx="3665897" cy="4643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643578"/>
          <a:ext cx="9810784" cy="1000132"/>
        </p:xfrm>
        <a:graphic>
          <a:graphicData uri="http://schemas.openxmlformats.org/drawingml/2006/table">
            <a:tbl>
              <a:tblPr/>
              <a:tblGrid>
                <a:gridCol w="299803"/>
                <a:gridCol w="1111209"/>
                <a:gridCol w="1216698"/>
                <a:gridCol w="824885"/>
                <a:gridCol w="870095"/>
                <a:gridCol w="870095"/>
                <a:gridCol w="399166"/>
                <a:gridCol w="681722"/>
                <a:gridCol w="734467"/>
                <a:gridCol w="572467"/>
                <a:gridCol w="640281"/>
                <a:gridCol w="613909"/>
                <a:gridCol w="293678"/>
                <a:gridCol w="682309"/>
              </a:tblGrid>
              <a:tr h="436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6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83.33605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18.98775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146819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18851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 l="38616" t="38085" r="22401" b="16015"/>
          <a:stretch>
            <a:fillRect/>
          </a:stretch>
        </p:blipFill>
        <p:spPr bwMode="auto">
          <a:xfrm>
            <a:off x="4881562" y="1928802"/>
            <a:ext cx="485626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 l="35176" t="32422" r="25842" b="16797"/>
          <a:stretch>
            <a:fillRect/>
          </a:stretch>
        </p:blipFill>
        <p:spPr bwMode="auto">
          <a:xfrm>
            <a:off x="166654" y="1928802"/>
            <a:ext cx="4486856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7" y="5357826"/>
          <a:ext cx="9667909" cy="928694"/>
        </p:xfrm>
        <a:graphic>
          <a:graphicData uri="http://schemas.openxmlformats.org/drawingml/2006/table">
            <a:tbl>
              <a:tblPr/>
              <a:tblGrid>
                <a:gridCol w="343157"/>
                <a:gridCol w="970306"/>
                <a:gridCol w="1056094"/>
                <a:gridCol w="1091590"/>
                <a:gridCol w="809690"/>
                <a:gridCol w="809690"/>
                <a:gridCol w="414153"/>
                <a:gridCol w="627149"/>
                <a:gridCol w="638983"/>
                <a:gridCol w="591649"/>
                <a:gridCol w="662647"/>
                <a:gridCol w="559109"/>
                <a:gridCol w="312715"/>
                <a:gridCol w="780977"/>
              </a:tblGrid>
              <a:tr h="405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30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83.34385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18.98623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/>
          <a:srcRect l="34224" t="32226" r="25695" b="19922"/>
          <a:stretch>
            <a:fillRect/>
          </a:stretch>
        </p:blipFill>
        <p:spPr bwMode="auto">
          <a:xfrm>
            <a:off x="309530" y="1857364"/>
            <a:ext cx="4500594" cy="3020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 l="35176" t="32422" r="24194" b="20703"/>
          <a:stretch>
            <a:fillRect/>
          </a:stretch>
        </p:blipFill>
        <p:spPr bwMode="auto">
          <a:xfrm>
            <a:off x="4953000" y="1928802"/>
            <a:ext cx="4566079" cy="29617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667907" cy="1140120"/>
        </p:xfrm>
        <a:graphic>
          <a:graphicData uri="http://schemas.openxmlformats.org/drawingml/2006/table">
            <a:tbl>
              <a:tblPr/>
              <a:tblGrid>
                <a:gridCol w="379944"/>
                <a:gridCol w="1079003"/>
                <a:gridCol w="836665"/>
                <a:gridCol w="864787"/>
                <a:gridCol w="845983"/>
                <a:gridCol w="845983"/>
                <a:gridCol w="388207"/>
                <a:gridCol w="654279"/>
                <a:gridCol w="712120"/>
                <a:gridCol w="558427"/>
                <a:gridCol w="621227"/>
                <a:gridCol w="591479"/>
                <a:gridCol w="546118"/>
                <a:gridCol w="743685"/>
              </a:tblGrid>
              <a:tr h="4980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421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83.33911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18.98180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2694" t="35156" r="38323" b="22851"/>
          <a:stretch>
            <a:fillRect/>
          </a:stretch>
        </p:blipFill>
        <p:spPr bwMode="auto">
          <a:xfrm>
            <a:off x="309530" y="2357430"/>
            <a:ext cx="4600275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3645" t="34375" r="40117" b="25586"/>
          <a:stretch>
            <a:fillRect/>
          </a:stretch>
        </p:blipFill>
        <p:spPr bwMode="auto">
          <a:xfrm>
            <a:off x="5095876" y="2318080"/>
            <a:ext cx="4548254" cy="28254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0" y="5405828"/>
          <a:ext cx="9667905" cy="753726"/>
        </p:xfrm>
        <a:graphic>
          <a:graphicData uri="http://schemas.openxmlformats.org/drawingml/2006/table">
            <a:tbl>
              <a:tblPr/>
              <a:tblGrid>
                <a:gridCol w="343391"/>
                <a:gridCol w="970969"/>
                <a:gridCol w="1056818"/>
                <a:gridCol w="734580"/>
                <a:gridCol w="769402"/>
                <a:gridCol w="1124904"/>
                <a:gridCol w="483110"/>
                <a:gridCol w="727848"/>
                <a:gridCol w="639418"/>
                <a:gridCol w="592053"/>
                <a:gridCol w="663099"/>
                <a:gridCol w="670263"/>
                <a:gridCol w="299303"/>
                <a:gridCol w="592747"/>
              </a:tblGrid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83.67593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19.02340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2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JAMMU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83.67649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19.02311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9" name="Picture 1"/>
          <p:cNvPicPr>
            <a:picLocks noChangeAspect="1" noChangeArrowheads="1"/>
          </p:cNvPicPr>
          <p:nvPr/>
        </p:nvPicPr>
        <p:blipFill>
          <a:blip r:embed="rId2"/>
          <a:srcRect l="36420" t="16601" r="20205" b="34571"/>
          <a:stretch>
            <a:fillRect/>
          </a:stretch>
        </p:blipFill>
        <p:spPr bwMode="auto">
          <a:xfrm>
            <a:off x="4881562" y="1714488"/>
            <a:ext cx="4786346" cy="3029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/>
          <a:srcRect l="37372" t="18750" r="23645" b="36328"/>
          <a:stretch>
            <a:fillRect/>
          </a:stretch>
        </p:blipFill>
        <p:spPr bwMode="auto">
          <a:xfrm>
            <a:off x="68815" y="1714488"/>
            <a:ext cx="474130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5" y="5143512"/>
          <a:ext cx="9702784" cy="854368"/>
        </p:xfrm>
        <a:graphic>
          <a:graphicData uri="http://schemas.openxmlformats.org/drawingml/2006/table">
            <a:tbl>
              <a:tblPr/>
              <a:tblGrid>
                <a:gridCol w="335347"/>
                <a:gridCol w="1036485"/>
                <a:gridCol w="1136497"/>
                <a:gridCol w="829780"/>
                <a:gridCol w="812647"/>
                <a:gridCol w="844939"/>
                <a:gridCol w="401534"/>
                <a:gridCol w="670610"/>
                <a:gridCol w="738825"/>
                <a:gridCol w="575865"/>
                <a:gridCol w="644081"/>
                <a:gridCol w="617553"/>
                <a:gridCol w="295421"/>
                <a:gridCol w="763200"/>
              </a:tblGrid>
              <a:tr h="3731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MASIMANDA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CHINSEKHA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3.62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83.39203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18.95262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06" name="Picture 2"/>
          <p:cNvPicPr>
            <a:picLocks noChangeAspect="1" noChangeArrowheads="1"/>
          </p:cNvPicPr>
          <p:nvPr/>
        </p:nvPicPr>
        <p:blipFill>
          <a:blip r:embed="rId2"/>
          <a:srcRect l="36969" t="37109" r="25695" b="19922"/>
          <a:stretch>
            <a:fillRect/>
          </a:stretch>
        </p:blipFill>
        <p:spPr bwMode="auto">
          <a:xfrm>
            <a:off x="166654" y="1785926"/>
            <a:ext cx="4747381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0707" name="Picture 3"/>
          <p:cNvPicPr>
            <a:picLocks noChangeAspect="1" noChangeArrowheads="1"/>
          </p:cNvPicPr>
          <p:nvPr/>
        </p:nvPicPr>
        <p:blipFill>
          <a:blip r:embed="rId3"/>
          <a:srcRect l="41215" t="38281" r="21999" b="20703"/>
          <a:stretch>
            <a:fillRect/>
          </a:stretch>
        </p:blipFill>
        <p:spPr bwMode="auto">
          <a:xfrm>
            <a:off x="5024438" y="1785926"/>
            <a:ext cx="478634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0" y="5143512"/>
          <a:ext cx="9739350" cy="1011455"/>
        </p:xfrm>
        <a:graphic>
          <a:graphicData uri="http://schemas.openxmlformats.org/drawingml/2006/table">
            <a:tbl>
              <a:tblPr/>
              <a:tblGrid>
                <a:gridCol w="318276"/>
                <a:gridCol w="1116228"/>
                <a:gridCol w="1222192"/>
                <a:gridCol w="828610"/>
                <a:gridCol w="927006"/>
                <a:gridCol w="692370"/>
                <a:gridCol w="384125"/>
                <a:gridCol w="684801"/>
                <a:gridCol w="737784"/>
                <a:gridCol w="548750"/>
                <a:gridCol w="643173"/>
                <a:gridCol w="616681"/>
                <a:gridCol w="295004"/>
                <a:gridCol w="724350"/>
              </a:tblGrid>
              <a:tr h="2077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83.49976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83.50057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18.97743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83.50096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18.97885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36969" t="37109" r="25695" b="19922"/>
          <a:stretch>
            <a:fillRect/>
          </a:stretch>
        </p:blipFill>
        <p:spPr bwMode="auto">
          <a:xfrm>
            <a:off x="166654" y="1785926"/>
            <a:ext cx="4747381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1215" t="38281" r="21999" b="20703"/>
          <a:stretch>
            <a:fillRect/>
          </a:stretch>
        </p:blipFill>
        <p:spPr bwMode="auto">
          <a:xfrm>
            <a:off x="5024438" y="1785926"/>
            <a:ext cx="478634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0" y="5143512"/>
          <a:ext cx="9739350" cy="1011455"/>
        </p:xfrm>
        <a:graphic>
          <a:graphicData uri="http://schemas.openxmlformats.org/drawingml/2006/table">
            <a:tbl>
              <a:tblPr/>
              <a:tblGrid>
                <a:gridCol w="318276"/>
                <a:gridCol w="1116228"/>
                <a:gridCol w="1222192"/>
                <a:gridCol w="828610"/>
                <a:gridCol w="927006"/>
                <a:gridCol w="692370"/>
                <a:gridCol w="384125"/>
                <a:gridCol w="684801"/>
                <a:gridCol w="737784"/>
                <a:gridCol w="548750"/>
                <a:gridCol w="643173"/>
                <a:gridCol w="616681"/>
                <a:gridCol w="295004"/>
                <a:gridCol w="724350"/>
              </a:tblGrid>
              <a:tr h="2077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83.49976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83.50057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18.97743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83.50096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18.97885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897" name="Picture 1"/>
          <p:cNvPicPr>
            <a:picLocks noChangeAspect="1" noChangeArrowheads="1"/>
          </p:cNvPicPr>
          <p:nvPr/>
        </p:nvPicPr>
        <p:blipFill>
          <a:blip r:embed="rId2"/>
          <a:srcRect l="36969" t="41992" r="25695" b="16015"/>
          <a:stretch>
            <a:fillRect/>
          </a:stretch>
        </p:blipFill>
        <p:spPr bwMode="auto">
          <a:xfrm>
            <a:off x="166654" y="1785926"/>
            <a:ext cx="463184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8898" name="Picture 2"/>
          <p:cNvPicPr>
            <a:picLocks noChangeAspect="1" noChangeArrowheads="1"/>
          </p:cNvPicPr>
          <p:nvPr/>
        </p:nvPicPr>
        <p:blipFill>
          <a:blip r:embed="rId3"/>
          <a:srcRect l="38892" t="43164" r="29080" b="22656"/>
          <a:stretch>
            <a:fillRect/>
          </a:stretch>
        </p:blipFill>
        <p:spPr bwMode="auto">
          <a:xfrm>
            <a:off x="5024437" y="1785926"/>
            <a:ext cx="4762533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929877" cy="1029907"/>
        </p:xfrm>
        <a:graphic>
          <a:graphicData uri="http://schemas.openxmlformats.org/drawingml/2006/table">
            <a:tbl>
              <a:tblPr/>
              <a:tblGrid>
                <a:gridCol w="315236"/>
                <a:gridCol w="987562"/>
                <a:gridCol w="1081352"/>
                <a:gridCol w="1002776"/>
                <a:gridCol w="879444"/>
                <a:gridCol w="656730"/>
                <a:gridCol w="380457"/>
                <a:gridCol w="635177"/>
                <a:gridCol w="699836"/>
                <a:gridCol w="543511"/>
                <a:gridCol w="610032"/>
                <a:gridCol w="513617"/>
                <a:gridCol w="384942"/>
                <a:gridCol w="717435"/>
                <a:gridCol w="521770"/>
              </a:tblGrid>
              <a:tr h="56054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900" b="1" i="0" u="none" strike="noStrike" dirty="0">
                        <a:latin typeface="Times New Roman"/>
                      </a:endParaRP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N" sz="900" b="1" i="0" u="none" strike="noStrike">
                        <a:latin typeface="Times New Roman"/>
                      </a:endParaRPr>
                    </a:p>
                  </a:txBody>
                  <a:tcPr marL="4482" marR="4482" marT="448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6935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183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2.26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83.50387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18.97473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482" marR="4482" marT="448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IN" sz="900" b="0" i="0" u="none" strike="noStrike" dirty="0">
                        <a:latin typeface="Times New Roman"/>
                      </a:endParaRPr>
                    </a:p>
                  </a:txBody>
                  <a:tcPr marL="4482" marR="4482" marT="448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36969" t="37109" r="25695" b="19922"/>
          <a:stretch>
            <a:fillRect/>
          </a:stretch>
        </p:blipFill>
        <p:spPr bwMode="auto">
          <a:xfrm>
            <a:off x="95220" y="1785926"/>
            <a:ext cx="4747381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1215" t="38281" r="21999" b="20703"/>
          <a:stretch>
            <a:fillRect/>
          </a:stretch>
        </p:blipFill>
        <p:spPr bwMode="auto">
          <a:xfrm>
            <a:off x="4953004" y="1785926"/>
            <a:ext cx="478634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739350" cy="1011455"/>
        </p:xfrm>
        <a:graphic>
          <a:graphicData uri="http://schemas.openxmlformats.org/drawingml/2006/table">
            <a:tbl>
              <a:tblPr/>
              <a:tblGrid>
                <a:gridCol w="318276"/>
                <a:gridCol w="1116228"/>
                <a:gridCol w="1222192"/>
                <a:gridCol w="828610"/>
                <a:gridCol w="927006"/>
                <a:gridCol w="692370"/>
                <a:gridCol w="384125"/>
                <a:gridCol w="684801"/>
                <a:gridCol w="737784"/>
                <a:gridCol w="548750"/>
                <a:gridCol w="643173"/>
                <a:gridCol w="616681"/>
                <a:gridCol w="295004"/>
                <a:gridCol w="724350"/>
              </a:tblGrid>
              <a:tr h="2077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83.49976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83.50057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18.97743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8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83.50096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18.97885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849" name="Picture 1"/>
          <p:cNvPicPr>
            <a:picLocks noChangeAspect="1" noChangeArrowheads="1"/>
          </p:cNvPicPr>
          <p:nvPr/>
        </p:nvPicPr>
        <p:blipFill>
          <a:blip r:embed="rId2"/>
          <a:srcRect l="32028" t="19531" r="31186" b="25781"/>
          <a:stretch>
            <a:fillRect/>
          </a:stretch>
        </p:blipFill>
        <p:spPr bwMode="auto">
          <a:xfrm>
            <a:off x="4810123" y="1071546"/>
            <a:ext cx="4957287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6850" name="Picture 2"/>
          <p:cNvPicPr>
            <a:picLocks noChangeAspect="1" noChangeArrowheads="1"/>
          </p:cNvPicPr>
          <p:nvPr/>
        </p:nvPicPr>
        <p:blipFill>
          <a:blip r:embed="rId3"/>
          <a:srcRect l="34077" t="20703" r="34627" b="25586"/>
          <a:stretch>
            <a:fillRect/>
          </a:stretch>
        </p:blipFill>
        <p:spPr bwMode="auto">
          <a:xfrm>
            <a:off x="238092" y="1071546"/>
            <a:ext cx="4429156" cy="42737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4"/>
          <a:ext cx="9654351" cy="928694"/>
        </p:xfrm>
        <a:graphic>
          <a:graphicData uri="http://schemas.openxmlformats.org/drawingml/2006/table">
            <a:tbl>
              <a:tblPr/>
              <a:tblGrid>
                <a:gridCol w="370454"/>
                <a:gridCol w="1052055"/>
                <a:gridCol w="1153569"/>
                <a:gridCol w="965843"/>
                <a:gridCol w="874805"/>
                <a:gridCol w="654051"/>
                <a:gridCol w="366444"/>
                <a:gridCol w="645995"/>
                <a:gridCol w="694335"/>
                <a:gridCol w="568651"/>
                <a:gridCol w="637938"/>
                <a:gridCol w="576707"/>
                <a:gridCol w="402494"/>
                <a:gridCol w="691010"/>
              </a:tblGrid>
              <a:tr h="405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3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THACHIDI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83.49926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18.98221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03-01-2019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09-12-2017</a:t>
            </a:r>
            <a:endParaRPr lang="en-US" b="1" dirty="0"/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825" name="Picture 1"/>
          <p:cNvPicPr>
            <a:picLocks noChangeAspect="1" noChangeArrowheads="1"/>
          </p:cNvPicPr>
          <p:nvPr/>
        </p:nvPicPr>
        <p:blipFill>
          <a:blip r:embed="rId2"/>
          <a:srcRect l="32028" t="41992" r="29538" b="10156"/>
          <a:stretch>
            <a:fillRect/>
          </a:stretch>
        </p:blipFill>
        <p:spPr bwMode="auto">
          <a:xfrm>
            <a:off x="95216" y="1714488"/>
            <a:ext cx="479655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826" name="Picture 2"/>
          <p:cNvPicPr>
            <a:picLocks noChangeAspect="1" noChangeArrowheads="1"/>
          </p:cNvPicPr>
          <p:nvPr/>
        </p:nvPicPr>
        <p:blipFill>
          <a:blip r:embed="rId3"/>
          <a:srcRect l="31881" t="46094" r="31332" b="10937"/>
          <a:stretch>
            <a:fillRect/>
          </a:stretch>
        </p:blipFill>
        <p:spPr bwMode="auto">
          <a:xfrm>
            <a:off x="4953000" y="1785926"/>
            <a:ext cx="4895127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8" y="5429264"/>
          <a:ext cx="9654588" cy="1071571"/>
        </p:xfrm>
        <a:graphic>
          <a:graphicData uri="http://schemas.openxmlformats.org/drawingml/2006/table">
            <a:tbl>
              <a:tblPr/>
              <a:tblGrid>
                <a:gridCol w="306800"/>
                <a:gridCol w="1036485"/>
                <a:gridCol w="1136497"/>
                <a:gridCol w="975940"/>
                <a:gridCol w="861859"/>
                <a:gridCol w="1005035"/>
                <a:gridCol w="370275"/>
                <a:gridCol w="622147"/>
                <a:gridCol w="626909"/>
                <a:gridCol w="528965"/>
                <a:gridCol w="628497"/>
                <a:gridCol w="568172"/>
                <a:gridCol w="288772"/>
                <a:gridCol w="698235"/>
              </a:tblGrid>
              <a:tr h="2994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60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83.53369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18.99563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60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83.53464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18.99562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2028" t="41992" r="29538" b="10156"/>
          <a:stretch>
            <a:fillRect/>
          </a:stretch>
        </p:blipFill>
        <p:spPr bwMode="auto">
          <a:xfrm>
            <a:off x="23778" y="1714488"/>
            <a:ext cx="479655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1881" t="46094" r="31332" b="10937"/>
          <a:stretch>
            <a:fillRect/>
          </a:stretch>
        </p:blipFill>
        <p:spPr bwMode="auto">
          <a:xfrm>
            <a:off x="4881562" y="1714488"/>
            <a:ext cx="5003908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8" y="5429264"/>
          <a:ext cx="9654588" cy="1071571"/>
        </p:xfrm>
        <a:graphic>
          <a:graphicData uri="http://schemas.openxmlformats.org/drawingml/2006/table">
            <a:tbl>
              <a:tblPr/>
              <a:tblGrid>
                <a:gridCol w="306800"/>
                <a:gridCol w="1036485"/>
                <a:gridCol w="1136497"/>
                <a:gridCol w="975940"/>
                <a:gridCol w="861859"/>
                <a:gridCol w="1005035"/>
                <a:gridCol w="370275"/>
                <a:gridCol w="622147"/>
                <a:gridCol w="626909"/>
                <a:gridCol w="528965"/>
                <a:gridCol w="628497"/>
                <a:gridCol w="568172"/>
                <a:gridCol w="288772"/>
                <a:gridCol w="698235"/>
              </a:tblGrid>
              <a:tr h="29942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60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83.53369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18.99563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60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83.53464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18.99562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4656" t="22461" r="13616" b="23828"/>
          <a:stretch>
            <a:fillRect/>
          </a:stretch>
        </p:blipFill>
        <p:spPr bwMode="auto">
          <a:xfrm>
            <a:off x="5024438" y="1500174"/>
            <a:ext cx="47382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8353" t="23633" r="15410" b="27539"/>
          <a:stretch>
            <a:fillRect/>
          </a:stretch>
        </p:blipFill>
        <p:spPr bwMode="auto">
          <a:xfrm>
            <a:off x="166654" y="1500174"/>
            <a:ext cx="462061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667907" cy="1368644"/>
        </p:xfrm>
        <a:graphic>
          <a:graphicData uri="http://schemas.openxmlformats.org/drawingml/2006/table">
            <a:tbl>
              <a:tblPr/>
              <a:tblGrid>
                <a:gridCol w="375403"/>
                <a:gridCol w="1066107"/>
                <a:gridCol w="1168978"/>
                <a:gridCol w="791785"/>
                <a:gridCol w="886491"/>
                <a:gridCol w="893123"/>
                <a:gridCol w="403161"/>
                <a:gridCol w="654624"/>
                <a:gridCol w="703609"/>
                <a:gridCol w="576246"/>
                <a:gridCol w="646459"/>
                <a:gridCol w="584410"/>
                <a:gridCol w="297025"/>
                <a:gridCol w="620486"/>
              </a:tblGrid>
              <a:tr h="281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18.99629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18.99890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4656" t="22461" r="13616" b="23828"/>
          <a:stretch>
            <a:fillRect/>
          </a:stretch>
        </p:blipFill>
        <p:spPr bwMode="auto">
          <a:xfrm>
            <a:off x="5024438" y="1500174"/>
            <a:ext cx="47382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8353" t="23633" r="15410" b="27539"/>
          <a:stretch>
            <a:fillRect/>
          </a:stretch>
        </p:blipFill>
        <p:spPr bwMode="auto">
          <a:xfrm>
            <a:off x="166654" y="1500174"/>
            <a:ext cx="462061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667907" cy="1368644"/>
        </p:xfrm>
        <a:graphic>
          <a:graphicData uri="http://schemas.openxmlformats.org/drawingml/2006/table">
            <a:tbl>
              <a:tblPr/>
              <a:tblGrid>
                <a:gridCol w="375403"/>
                <a:gridCol w="1066107"/>
                <a:gridCol w="1168978"/>
                <a:gridCol w="791785"/>
                <a:gridCol w="886491"/>
                <a:gridCol w="893123"/>
                <a:gridCol w="403161"/>
                <a:gridCol w="654624"/>
                <a:gridCol w="703609"/>
                <a:gridCol w="576246"/>
                <a:gridCol w="646459"/>
                <a:gridCol w="584410"/>
                <a:gridCol w="297025"/>
                <a:gridCol w="620486"/>
              </a:tblGrid>
              <a:tr h="281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18.99629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18.99890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/>
          <a:srcRect l="33675" t="35156" r="25695" b="19922"/>
          <a:stretch>
            <a:fillRect/>
          </a:stretch>
        </p:blipFill>
        <p:spPr bwMode="auto">
          <a:xfrm>
            <a:off x="82792" y="2285992"/>
            <a:ext cx="4941646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7" name="Picture 3"/>
          <p:cNvPicPr>
            <a:picLocks noChangeAspect="1" noChangeArrowheads="1"/>
          </p:cNvPicPr>
          <p:nvPr/>
        </p:nvPicPr>
        <p:blipFill>
          <a:blip r:embed="rId3"/>
          <a:srcRect l="30576" t="25715" r="25293" b="16797"/>
          <a:stretch>
            <a:fillRect/>
          </a:stretch>
        </p:blipFill>
        <p:spPr bwMode="auto">
          <a:xfrm>
            <a:off x="5167314" y="2214554"/>
            <a:ext cx="4291775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47383" y="5643578"/>
          <a:ext cx="9420524" cy="764246"/>
        </p:xfrm>
        <a:graphic>
          <a:graphicData uri="http://schemas.openxmlformats.org/drawingml/2006/table">
            <a:tbl>
              <a:tblPr/>
              <a:tblGrid>
                <a:gridCol w="305542"/>
                <a:gridCol w="997929"/>
                <a:gridCol w="779602"/>
                <a:gridCol w="805807"/>
                <a:gridCol w="747263"/>
                <a:gridCol w="449216"/>
                <a:gridCol w="377378"/>
                <a:gridCol w="599004"/>
                <a:gridCol w="603589"/>
                <a:gridCol w="436752"/>
                <a:gridCol w="605117"/>
                <a:gridCol w="547036"/>
                <a:gridCol w="852926"/>
                <a:gridCol w="1313363"/>
              </a:tblGrid>
              <a:tr h="3821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21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BARIDI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83.69004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18.96023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4656" t="22461" r="13616" b="23828"/>
          <a:stretch>
            <a:fillRect/>
          </a:stretch>
        </p:blipFill>
        <p:spPr bwMode="auto">
          <a:xfrm>
            <a:off x="5024438" y="1500174"/>
            <a:ext cx="47382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8353" t="23633" r="15410" b="27539"/>
          <a:stretch>
            <a:fillRect/>
          </a:stretch>
        </p:blipFill>
        <p:spPr bwMode="auto">
          <a:xfrm>
            <a:off x="166654" y="1500174"/>
            <a:ext cx="462061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667907" cy="1368644"/>
        </p:xfrm>
        <a:graphic>
          <a:graphicData uri="http://schemas.openxmlformats.org/drawingml/2006/table">
            <a:tbl>
              <a:tblPr/>
              <a:tblGrid>
                <a:gridCol w="375403"/>
                <a:gridCol w="1066107"/>
                <a:gridCol w="1168978"/>
                <a:gridCol w="791785"/>
                <a:gridCol w="886491"/>
                <a:gridCol w="893123"/>
                <a:gridCol w="403161"/>
                <a:gridCol w="654624"/>
                <a:gridCol w="703609"/>
                <a:gridCol w="576246"/>
                <a:gridCol w="646459"/>
                <a:gridCol w="584410"/>
                <a:gridCol w="297025"/>
                <a:gridCol w="620486"/>
              </a:tblGrid>
              <a:tr h="2811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18.99629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18.99890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24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DERUWADA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83.52606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1"/>
          <p:cNvPicPr>
            <a:picLocks noChangeAspect="1" noChangeArrowheads="1"/>
          </p:cNvPicPr>
          <p:nvPr/>
        </p:nvPicPr>
        <p:blipFill>
          <a:blip r:embed="rId2"/>
          <a:srcRect l="41362" t="35156" r="16361" b="18945"/>
          <a:stretch>
            <a:fillRect/>
          </a:stretch>
        </p:blipFill>
        <p:spPr bwMode="auto">
          <a:xfrm>
            <a:off x="85118" y="1755640"/>
            <a:ext cx="5082196" cy="3102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/>
          <a:srcRect l="42862" t="33398" r="18704" b="20703"/>
          <a:stretch>
            <a:fillRect/>
          </a:stretch>
        </p:blipFill>
        <p:spPr bwMode="auto">
          <a:xfrm>
            <a:off x="5227571" y="1785926"/>
            <a:ext cx="4583213" cy="307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7" y="5244128"/>
          <a:ext cx="9858445" cy="685202"/>
        </p:xfrm>
        <a:graphic>
          <a:graphicData uri="http://schemas.openxmlformats.org/drawingml/2006/table">
            <a:tbl>
              <a:tblPr/>
              <a:tblGrid>
                <a:gridCol w="364972"/>
                <a:gridCol w="1036485"/>
                <a:gridCol w="1136497"/>
                <a:gridCol w="769785"/>
                <a:gridCol w="861859"/>
                <a:gridCol w="760259"/>
                <a:gridCol w="391959"/>
                <a:gridCol w="636435"/>
                <a:gridCol w="684059"/>
                <a:gridCol w="560235"/>
                <a:gridCol w="628497"/>
                <a:gridCol w="568172"/>
                <a:gridCol w="959165"/>
                <a:gridCol w="500066"/>
              </a:tblGrid>
              <a:tr h="2795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04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KOMARADA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PUJARIGUDA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KEMISEELA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83.48347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18.94715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SIKHAVARAM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1" name="Picture 1"/>
          <p:cNvPicPr>
            <a:picLocks noChangeAspect="1" noChangeArrowheads="1"/>
          </p:cNvPicPr>
          <p:nvPr/>
        </p:nvPicPr>
        <p:blipFill>
          <a:blip r:embed="rId2"/>
          <a:srcRect l="43558" t="34180" r="16361" b="16015"/>
          <a:stretch>
            <a:fillRect/>
          </a:stretch>
        </p:blipFill>
        <p:spPr bwMode="auto">
          <a:xfrm>
            <a:off x="4953000" y="1643051"/>
            <a:ext cx="4857784" cy="33937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/>
          <a:srcRect l="44509" t="36328" r="15410" b="13867"/>
          <a:stretch>
            <a:fillRect/>
          </a:stretch>
        </p:blipFill>
        <p:spPr bwMode="auto">
          <a:xfrm>
            <a:off x="75606" y="1643050"/>
            <a:ext cx="4805956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739348" cy="854368"/>
        </p:xfrm>
        <a:graphic>
          <a:graphicData uri="http://schemas.openxmlformats.org/drawingml/2006/table">
            <a:tbl>
              <a:tblPr/>
              <a:tblGrid>
                <a:gridCol w="364972"/>
                <a:gridCol w="1036485"/>
                <a:gridCol w="1136497"/>
                <a:gridCol w="1136497"/>
                <a:gridCol w="672947"/>
                <a:gridCol w="672947"/>
                <a:gridCol w="391959"/>
                <a:gridCol w="636435"/>
                <a:gridCol w="684059"/>
                <a:gridCol w="560235"/>
                <a:gridCol w="628497"/>
                <a:gridCol w="568172"/>
                <a:gridCol w="606704"/>
                <a:gridCol w="642942"/>
              </a:tblGrid>
              <a:tr h="37319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GUTCHIMI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GUTCHIMI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83.36270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18.68741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/>
          <p:cNvPicPr>
            <a:picLocks noChangeAspect="1" noChangeArrowheads="1"/>
          </p:cNvPicPr>
          <p:nvPr/>
        </p:nvPicPr>
        <p:blipFill>
          <a:blip r:embed="rId2"/>
          <a:srcRect l="44107" t="18554" r="25146" b="18945"/>
          <a:stretch>
            <a:fillRect/>
          </a:stretch>
        </p:blipFill>
        <p:spPr bwMode="auto">
          <a:xfrm>
            <a:off x="809596" y="857232"/>
            <a:ext cx="4000528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/>
          <a:srcRect l="46303" t="20508" r="23865" b="17968"/>
          <a:stretch>
            <a:fillRect/>
          </a:stretch>
        </p:blipFill>
        <p:spPr bwMode="auto">
          <a:xfrm>
            <a:off x="5095876" y="857232"/>
            <a:ext cx="3881430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0153" y="5572140"/>
          <a:ext cx="9700631" cy="711492"/>
        </p:xfrm>
        <a:graphic>
          <a:graphicData uri="http://schemas.openxmlformats.org/drawingml/2006/table">
            <a:tbl>
              <a:tblPr/>
              <a:tblGrid>
                <a:gridCol w="374155"/>
                <a:gridCol w="1062565"/>
                <a:gridCol w="1165093"/>
                <a:gridCol w="1165093"/>
                <a:gridCol w="689879"/>
                <a:gridCol w="689879"/>
                <a:gridCol w="401821"/>
                <a:gridCol w="637801"/>
                <a:gridCol w="701271"/>
                <a:gridCol w="574331"/>
                <a:gridCol w="644311"/>
                <a:gridCol w="582468"/>
                <a:gridCol w="296038"/>
                <a:gridCol w="715926"/>
              </a:tblGrid>
              <a:tr h="3107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07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GUTCHIMI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GUTCHIMI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83.35842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18.69298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0813" t="21484" r="22401" b="31641"/>
          <a:stretch>
            <a:fillRect/>
          </a:stretch>
        </p:blipFill>
        <p:spPr bwMode="auto">
          <a:xfrm>
            <a:off x="238092" y="1428736"/>
            <a:ext cx="4786346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1215" t="24609" r="25842" b="31445"/>
          <a:stretch>
            <a:fillRect/>
          </a:stretch>
        </p:blipFill>
        <p:spPr bwMode="auto">
          <a:xfrm>
            <a:off x="5167314" y="1428736"/>
            <a:ext cx="447678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049502"/>
          <a:ext cx="10125317" cy="1226694"/>
        </p:xfrm>
        <a:graphic>
          <a:graphicData uri="http://schemas.openxmlformats.org/drawingml/2006/table">
            <a:tbl>
              <a:tblPr/>
              <a:tblGrid>
                <a:gridCol w="311565"/>
                <a:gridCol w="884814"/>
                <a:gridCol w="1025372"/>
                <a:gridCol w="1025372"/>
                <a:gridCol w="1215872"/>
                <a:gridCol w="796772"/>
                <a:gridCol w="372910"/>
                <a:gridCol w="561822"/>
                <a:gridCol w="568172"/>
                <a:gridCol w="536422"/>
                <a:gridCol w="596747"/>
                <a:gridCol w="517372"/>
                <a:gridCol w="1212039"/>
                <a:gridCol w="500066"/>
              </a:tblGrid>
              <a:tr h="23712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83.44701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18.83972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83.44563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18.83700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83.44750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0813" t="21484" r="22401" b="31641"/>
          <a:stretch>
            <a:fillRect/>
          </a:stretch>
        </p:blipFill>
        <p:spPr bwMode="auto">
          <a:xfrm>
            <a:off x="238092" y="1428736"/>
            <a:ext cx="4786346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1215" t="24609" r="25842" b="31445"/>
          <a:stretch>
            <a:fillRect/>
          </a:stretch>
        </p:blipFill>
        <p:spPr bwMode="auto">
          <a:xfrm>
            <a:off x="5167314" y="1428736"/>
            <a:ext cx="447678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049502"/>
          <a:ext cx="10125317" cy="1226694"/>
        </p:xfrm>
        <a:graphic>
          <a:graphicData uri="http://schemas.openxmlformats.org/drawingml/2006/table">
            <a:tbl>
              <a:tblPr/>
              <a:tblGrid>
                <a:gridCol w="311565"/>
                <a:gridCol w="884814"/>
                <a:gridCol w="1025372"/>
                <a:gridCol w="1025372"/>
                <a:gridCol w="1215872"/>
                <a:gridCol w="796772"/>
                <a:gridCol w="372910"/>
                <a:gridCol w="561822"/>
                <a:gridCol w="568172"/>
                <a:gridCol w="536422"/>
                <a:gridCol w="596747"/>
                <a:gridCol w="517372"/>
                <a:gridCol w="1212039"/>
                <a:gridCol w="500066"/>
              </a:tblGrid>
              <a:tr h="23712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83.44701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18.83972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83.44563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18.83700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83.44750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450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0813" t="21484" r="22401" b="31641"/>
          <a:stretch>
            <a:fillRect/>
          </a:stretch>
        </p:blipFill>
        <p:spPr bwMode="auto">
          <a:xfrm>
            <a:off x="238092" y="1428736"/>
            <a:ext cx="4786346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1215" t="24609" r="25842" b="31445"/>
          <a:stretch>
            <a:fillRect/>
          </a:stretch>
        </p:blipFill>
        <p:spPr bwMode="auto">
          <a:xfrm>
            <a:off x="5167314" y="1428736"/>
            <a:ext cx="447678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049502"/>
          <a:ext cx="10125317" cy="1226694"/>
        </p:xfrm>
        <a:graphic>
          <a:graphicData uri="http://schemas.openxmlformats.org/drawingml/2006/table">
            <a:tbl>
              <a:tblPr/>
              <a:tblGrid>
                <a:gridCol w="311565"/>
                <a:gridCol w="884814"/>
                <a:gridCol w="1025372"/>
                <a:gridCol w="1025372"/>
                <a:gridCol w="1215872"/>
                <a:gridCol w="796772"/>
                <a:gridCol w="372910"/>
                <a:gridCol w="561822"/>
                <a:gridCol w="568172"/>
                <a:gridCol w="536422"/>
                <a:gridCol w="596747"/>
                <a:gridCol w="517372"/>
                <a:gridCol w="1212039"/>
                <a:gridCol w="500066"/>
              </a:tblGrid>
              <a:tr h="23712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83.44701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18.83972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83.44563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18.83700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73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83.44750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18.83806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PANTHULLAVALASA (Desammatalli)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1"/>
          <p:cNvPicPr>
            <a:picLocks noChangeAspect="1" noChangeArrowheads="1"/>
          </p:cNvPicPr>
          <p:nvPr/>
        </p:nvPicPr>
        <p:blipFill>
          <a:blip r:embed="rId2"/>
          <a:srcRect l="43009" t="37109" r="19656" b="18945"/>
          <a:stretch>
            <a:fillRect/>
          </a:stretch>
        </p:blipFill>
        <p:spPr bwMode="auto">
          <a:xfrm>
            <a:off x="95216" y="1785926"/>
            <a:ext cx="485778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02" name="Picture 2"/>
          <p:cNvPicPr>
            <a:picLocks noChangeAspect="1" noChangeArrowheads="1"/>
          </p:cNvPicPr>
          <p:nvPr/>
        </p:nvPicPr>
        <p:blipFill>
          <a:blip r:embed="rId3"/>
          <a:srcRect l="43375" t="38086" r="20937" b="20898"/>
          <a:stretch>
            <a:fillRect/>
          </a:stretch>
        </p:blipFill>
        <p:spPr bwMode="auto">
          <a:xfrm>
            <a:off x="4985317" y="1857364"/>
            <a:ext cx="475402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TextBox 3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38092" y="5357826"/>
          <a:ext cx="9490066" cy="857256"/>
        </p:xfrm>
        <a:graphic>
          <a:graphicData uri="http://schemas.openxmlformats.org/drawingml/2006/table">
            <a:tbl>
              <a:tblPr/>
              <a:tblGrid>
                <a:gridCol w="309093"/>
                <a:gridCol w="936472"/>
                <a:gridCol w="1025372"/>
                <a:gridCol w="1025372"/>
                <a:gridCol w="1215872"/>
                <a:gridCol w="796772"/>
                <a:gridCol w="373042"/>
                <a:gridCol w="561822"/>
                <a:gridCol w="575551"/>
                <a:gridCol w="532918"/>
                <a:gridCol w="596869"/>
                <a:gridCol w="503608"/>
                <a:gridCol w="333851"/>
                <a:gridCol w="703452"/>
              </a:tblGrid>
              <a:tr h="4508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64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83.44818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18.82808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7" name="Picture 1"/>
          <p:cNvPicPr>
            <a:picLocks noChangeAspect="1" noChangeArrowheads="1"/>
          </p:cNvPicPr>
          <p:nvPr/>
        </p:nvPicPr>
        <p:blipFill>
          <a:blip r:embed="rId2"/>
          <a:srcRect l="42460" t="29160" r="20205" b="23828"/>
          <a:stretch>
            <a:fillRect/>
          </a:stretch>
        </p:blipFill>
        <p:spPr bwMode="auto">
          <a:xfrm>
            <a:off x="5126936" y="1785926"/>
            <a:ext cx="4540972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3"/>
          <a:srcRect l="41764" t="29492" r="21999" b="26562"/>
          <a:stretch>
            <a:fillRect/>
          </a:stretch>
        </p:blipFill>
        <p:spPr bwMode="auto">
          <a:xfrm>
            <a:off x="238092" y="1785926"/>
            <a:ext cx="4714908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359494" cy="925806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1025372"/>
                <a:gridCol w="1215872"/>
                <a:gridCol w="796772"/>
                <a:gridCol w="372910"/>
                <a:gridCol w="561822"/>
                <a:gridCol w="568172"/>
                <a:gridCol w="536422"/>
                <a:gridCol w="596747"/>
                <a:gridCol w="517372"/>
                <a:gridCol w="272897"/>
                <a:gridCol w="603245"/>
              </a:tblGrid>
              <a:tr h="40439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14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83.44761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18.82541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3" name="Picture 1"/>
          <p:cNvPicPr>
            <a:picLocks noChangeAspect="1" noChangeArrowheads="1"/>
          </p:cNvPicPr>
          <p:nvPr/>
        </p:nvPicPr>
        <p:blipFill>
          <a:blip r:embed="rId2"/>
          <a:srcRect l="40813" t="35156" r="23865" b="24805"/>
          <a:stretch>
            <a:fillRect/>
          </a:stretch>
        </p:blipFill>
        <p:spPr bwMode="auto">
          <a:xfrm>
            <a:off x="238092" y="2000240"/>
            <a:ext cx="4707903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0354" name="Picture 2"/>
          <p:cNvPicPr>
            <a:picLocks noChangeAspect="1" noChangeArrowheads="1"/>
          </p:cNvPicPr>
          <p:nvPr/>
        </p:nvPicPr>
        <p:blipFill>
          <a:blip r:embed="rId3"/>
          <a:srcRect l="40666" t="33398" r="25842" b="23633"/>
          <a:stretch>
            <a:fillRect/>
          </a:stretch>
        </p:blipFill>
        <p:spPr bwMode="auto">
          <a:xfrm>
            <a:off x="5238752" y="2000240"/>
            <a:ext cx="4286280" cy="30917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684760" cy="925806"/>
        </p:xfrm>
        <a:graphic>
          <a:graphicData uri="http://schemas.openxmlformats.org/drawingml/2006/table">
            <a:tbl>
              <a:tblPr/>
              <a:tblGrid>
                <a:gridCol w="305581"/>
                <a:gridCol w="936472"/>
                <a:gridCol w="1025372"/>
                <a:gridCol w="1025372"/>
                <a:gridCol w="1215872"/>
                <a:gridCol w="1001041"/>
                <a:gridCol w="368803"/>
                <a:gridCol w="558475"/>
                <a:gridCol w="569013"/>
                <a:gridCol w="526863"/>
                <a:gridCol w="590087"/>
                <a:gridCol w="497887"/>
                <a:gridCol w="368462"/>
                <a:gridCol w="695460"/>
              </a:tblGrid>
              <a:tr h="40439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14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ARTHAM BIT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83.43465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/>
          <p:cNvPicPr>
            <a:picLocks noChangeAspect="1" noChangeArrowheads="1"/>
          </p:cNvPicPr>
          <p:nvPr/>
        </p:nvPicPr>
        <p:blipFill>
          <a:blip r:embed="rId2"/>
          <a:srcRect l="28184" t="17578" r="22401" b="22851"/>
          <a:stretch>
            <a:fillRect/>
          </a:stretch>
        </p:blipFill>
        <p:spPr bwMode="auto">
          <a:xfrm>
            <a:off x="70623" y="2000240"/>
            <a:ext cx="4953815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3"/>
          <a:srcRect l="34077" t="21679" r="21999" b="21680"/>
          <a:stretch>
            <a:fillRect/>
          </a:stretch>
        </p:blipFill>
        <p:spPr bwMode="auto">
          <a:xfrm>
            <a:off x="5095876" y="2000240"/>
            <a:ext cx="463115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214312" y="5652308"/>
          <a:ext cx="9382158" cy="549932"/>
        </p:xfrm>
        <a:graphic>
          <a:graphicData uri="http://schemas.openxmlformats.org/drawingml/2006/table">
            <a:tbl>
              <a:tblPr/>
              <a:tblGrid>
                <a:gridCol w="331350"/>
                <a:gridCol w="1157966"/>
                <a:gridCol w="855246"/>
                <a:gridCol w="883993"/>
                <a:gridCol w="583298"/>
                <a:gridCol w="910346"/>
                <a:gridCol w="437898"/>
                <a:gridCol w="649600"/>
                <a:gridCol w="654573"/>
                <a:gridCol w="625897"/>
                <a:gridCol w="702160"/>
                <a:gridCol w="634764"/>
                <a:gridCol w="322617"/>
                <a:gridCol w="632450"/>
              </a:tblGrid>
              <a:tr h="2749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49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83.65025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19.02499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1"/>
          <p:cNvPicPr>
            <a:picLocks noChangeAspect="1" noChangeArrowheads="1"/>
          </p:cNvPicPr>
          <p:nvPr/>
        </p:nvPicPr>
        <p:blipFill>
          <a:blip r:embed="rId2"/>
          <a:srcRect l="32577" t="25390" r="26793" b="27734"/>
          <a:stretch>
            <a:fillRect/>
          </a:stretch>
        </p:blipFill>
        <p:spPr bwMode="auto">
          <a:xfrm>
            <a:off x="35685" y="1714488"/>
            <a:ext cx="484587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3"/>
          <a:srcRect l="34627" t="28515" r="26391" b="28516"/>
          <a:stretch>
            <a:fillRect/>
          </a:stretch>
        </p:blipFill>
        <p:spPr bwMode="auto">
          <a:xfrm>
            <a:off x="4953000" y="1785926"/>
            <a:ext cx="4857784" cy="30104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5216" y="5072074"/>
          <a:ext cx="9739349" cy="835684"/>
        </p:xfrm>
        <a:graphic>
          <a:graphicData uri="http://schemas.openxmlformats.org/drawingml/2006/table">
            <a:tbl>
              <a:tblPr/>
              <a:tblGrid>
                <a:gridCol w="291979"/>
                <a:gridCol w="1133363"/>
                <a:gridCol w="742789"/>
                <a:gridCol w="928793"/>
                <a:gridCol w="1278664"/>
                <a:gridCol w="956481"/>
                <a:gridCol w="428595"/>
                <a:gridCol w="533616"/>
                <a:gridCol w="543685"/>
                <a:gridCol w="612599"/>
                <a:gridCol w="687241"/>
                <a:gridCol w="621278"/>
                <a:gridCol w="315763"/>
                <a:gridCol w="664503"/>
              </a:tblGrid>
              <a:tr h="4178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78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ELWINPETA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BARIDI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83.69984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18.97596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9048" t="27344" r="9773" b="16992"/>
          <a:stretch>
            <a:fillRect/>
          </a:stretch>
        </p:blipFill>
        <p:spPr bwMode="auto">
          <a:xfrm>
            <a:off x="5167314" y="1714488"/>
            <a:ext cx="4572032" cy="347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8902" t="27539" r="9919" b="22656"/>
          <a:stretch>
            <a:fillRect/>
          </a:stretch>
        </p:blipFill>
        <p:spPr bwMode="auto">
          <a:xfrm>
            <a:off x="95216" y="1785926"/>
            <a:ext cx="4937627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1" y="5222886"/>
          <a:ext cx="9834563" cy="1420824"/>
        </p:xfrm>
        <a:graphic>
          <a:graphicData uri="http://schemas.openxmlformats.org/drawingml/2006/table">
            <a:tbl>
              <a:tblPr/>
              <a:tblGrid>
                <a:gridCol w="299785"/>
                <a:gridCol w="914262"/>
                <a:gridCol w="1001053"/>
                <a:gridCol w="933507"/>
                <a:gridCol w="1327302"/>
                <a:gridCol w="957658"/>
                <a:gridCol w="364066"/>
                <a:gridCol w="554697"/>
                <a:gridCol w="604292"/>
                <a:gridCol w="523700"/>
                <a:gridCol w="582594"/>
                <a:gridCol w="505101"/>
                <a:gridCol w="727307"/>
                <a:gridCol w="539239"/>
              </a:tblGrid>
              <a:tr h="17842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83.35849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RAVIKONA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83.35544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83.35667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RAVIKONA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928802"/>
            <a:ext cx="4214842" cy="2806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69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857364"/>
            <a:ext cx="4357718" cy="28349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95216" y="5271295"/>
          <a:ext cx="10153758" cy="872349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809945"/>
                <a:gridCol w="1215872"/>
                <a:gridCol w="1006322"/>
                <a:gridCol w="372910"/>
                <a:gridCol w="561822"/>
                <a:gridCol w="618972"/>
                <a:gridCol w="536422"/>
                <a:gridCol w="596747"/>
                <a:gridCol w="517372"/>
                <a:gridCol w="1046010"/>
                <a:gridCol w="579473"/>
              </a:tblGrid>
              <a:tr h="3419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400" b="1" i="0" u="none" strike="noStrike" dirty="0">
                          <a:latin typeface="Times New Roman"/>
                        </a:rPr>
                        <a:t>Sanctuary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9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83.35780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18.82472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KOTTAVALASA (Gummamdevatha)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8450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643050"/>
            <a:ext cx="4500594" cy="2961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58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7817" y="1643051"/>
            <a:ext cx="4502307" cy="29777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8" y="5072074"/>
          <a:ext cx="9667906" cy="1004349"/>
        </p:xfrm>
        <a:graphic>
          <a:graphicData uri="http://schemas.openxmlformats.org/drawingml/2006/table">
            <a:tbl>
              <a:tblPr/>
              <a:tblGrid>
                <a:gridCol w="289804"/>
                <a:gridCol w="822285"/>
                <a:gridCol w="900345"/>
                <a:gridCol w="900345"/>
                <a:gridCol w="1067617"/>
                <a:gridCol w="883619"/>
                <a:gridCol w="327440"/>
                <a:gridCol w="493318"/>
                <a:gridCol w="543499"/>
                <a:gridCol w="471015"/>
                <a:gridCol w="523984"/>
                <a:gridCol w="454287"/>
                <a:gridCol w="1460658"/>
                <a:gridCol w="529690"/>
              </a:tblGrid>
              <a:tr h="358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30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83.36787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18.82605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0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83.36698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18.82753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714487"/>
            <a:ext cx="4572032" cy="34992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14488"/>
            <a:ext cx="4413082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9" y="5500702"/>
          <a:ext cx="10358509" cy="981714"/>
        </p:xfrm>
        <a:graphic>
          <a:graphicData uri="http://schemas.openxmlformats.org/drawingml/2006/table">
            <a:tbl>
              <a:tblPr/>
              <a:tblGrid>
                <a:gridCol w="316498"/>
                <a:gridCol w="898027"/>
                <a:gridCol w="983277"/>
                <a:gridCol w="983277"/>
                <a:gridCol w="1165956"/>
                <a:gridCol w="965009"/>
                <a:gridCol w="357601"/>
                <a:gridCol w="538758"/>
                <a:gridCol w="593561"/>
                <a:gridCol w="514400"/>
                <a:gridCol w="572249"/>
                <a:gridCol w="496133"/>
                <a:gridCol w="1409530"/>
                <a:gridCol w="564233"/>
              </a:tblGrid>
              <a:tr h="2606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83.36569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83.36490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18.83260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643050"/>
            <a:ext cx="4500594" cy="29618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7817" y="1643051"/>
            <a:ext cx="4502307" cy="29777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8" y="5072074"/>
          <a:ext cx="9667906" cy="1004349"/>
        </p:xfrm>
        <a:graphic>
          <a:graphicData uri="http://schemas.openxmlformats.org/drawingml/2006/table">
            <a:tbl>
              <a:tblPr/>
              <a:tblGrid>
                <a:gridCol w="289804"/>
                <a:gridCol w="822285"/>
                <a:gridCol w="900345"/>
                <a:gridCol w="900345"/>
                <a:gridCol w="1067617"/>
                <a:gridCol w="883619"/>
                <a:gridCol w="327440"/>
                <a:gridCol w="493318"/>
                <a:gridCol w="543499"/>
                <a:gridCol w="471015"/>
                <a:gridCol w="523984"/>
                <a:gridCol w="454287"/>
                <a:gridCol w="1460658"/>
                <a:gridCol w="529690"/>
              </a:tblGrid>
              <a:tr h="3583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30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83.36787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18.82605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30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83.36698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18.82753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714487"/>
            <a:ext cx="4572032" cy="34992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14488"/>
            <a:ext cx="4413082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9" y="5500702"/>
          <a:ext cx="10358509" cy="981714"/>
        </p:xfrm>
        <a:graphic>
          <a:graphicData uri="http://schemas.openxmlformats.org/drawingml/2006/table">
            <a:tbl>
              <a:tblPr/>
              <a:tblGrid>
                <a:gridCol w="316498"/>
                <a:gridCol w="898027"/>
                <a:gridCol w="983277"/>
                <a:gridCol w="983277"/>
                <a:gridCol w="1165956"/>
                <a:gridCol w="965009"/>
                <a:gridCol w="357601"/>
                <a:gridCol w="538758"/>
                <a:gridCol w="593561"/>
                <a:gridCol w="514400"/>
                <a:gridCol w="572249"/>
                <a:gridCol w="496133"/>
                <a:gridCol w="1409530"/>
                <a:gridCol w="564233"/>
              </a:tblGrid>
              <a:tr h="2606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83.36569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6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W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83.36490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18.83260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(Tara Devi)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8098" y="1571612"/>
            <a:ext cx="452172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571612"/>
            <a:ext cx="4499328" cy="30173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88346" y="4929198"/>
          <a:ext cx="9522438" cy="854368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1025372"/>
                <a:gridCol w="1215872"/>
                <a:gridCol w="974572"/>
                <a:gridCol w="372910"/>
                <a:gridCol w="561822"/>
                <a:gridCol w="568172"/>
                <a:gridCol w="536422"/>
                <a:gridCol w="596747"/>
                <a:gridCol w="517372"/>
                <a:gridCol w="272897"/>
                <a:gridCol w="588389"/>
              </a:tblGrid>
              <a:tr h="3946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96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83.37818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18.82470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16" y="1702832"/>
            <a:ext cx="4786346" cy="278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85926"/>
            <a:ext cx="4883638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50411" y="4710666"/>
          <a:ext cx="9588935" cy="861474"/>
        </p:xfrm>
        <a:graphic>
          <a:graphicData uri="http://schemas.openxmlformats.org/drawingml/2006/table">
            <a:tbl>
              <a:tblPr/>
              <a:tblGrid>
                <a:gridCol w="297447"/>
                <a:gridCol w="936472"/>
                <a:gridCol w="1025372"/>
                <a:gridCol w="1025372"/>
                <a:gridCol w="1215872"/>
                <a:gridCol w="974394"/>
                <a:gridCol w="358986"/>
                <a:gridCol w="543609"/>
                <a:gridCol w="553866"/>
                <a:gridCol w="512839"/>
                <a:gridCol w="574380"/>
                <a:gridCol w="517372"/>
                <a:gridCol w="376007"/>
                <a:gridCol w="676947"/>
              </a:tblGrid>
              <a:tr h="24072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83.38736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16" y="1702832"/>
            <a:ext cx="4786346" cy="2783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785926"/>
            <a:ext cx="4883638" cy="2643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50411" y="4710666"/>
          <a:ext cx="9588935" cy="861474"/>
        </p:xfrm>
        <a:graphic>
          <a:graphicData uri="http://schemas.openxmlformats.org/drawingml/2006/table">
            <a:tbl>
              <a:tblPr/>
              <a:tblGrid>
                <a:gridCol w="297447"/>
                <a:gridCol w="936472"/>
                <a:gridCol w="1025372"/>
                <a:gridCol w="1025372"/>
                <a:gridCol w="1215872"/>
                <a:gridCol w="974394"/>
                <a:gridCol w="358986"/>
                <a:gridCol w="543609"/>
                <a:gridCol w="553866"/>
                <a:gridCol w="512839"/>
                <a:gridCol w="574380"/>
                <a:gridCol w="517372"/>
                <a:gridCol w="376007"/>
                <a:gridCol w="676947"/>
              </a:tblGrid>
              <a:tr h="24072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83.38736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18.82581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71404" y="1714488"/>
            <a:ext cx="4425066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3"/>
          <a:srcRect r="7613"/>
          <a:stretch>
            <a:fillRect/>
          </a:stretch>
        </p:blipFill>
        <p:spPr bwMode="auto">
          <a:xfrm>
            <a:off x="238091" y="1714488"/>
            <a:ext cx="4761343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072074"/>
          <a:ext cx="9667909" cy="854368"/>
        </p:xfrm>
        <a:graphic>
          <a:graphicData uri="http://schemas.openxmlformats.org/drawingml/2006/table">
            <a:tbl>
              <a:tblPr/>
              <a:tblGrid>
                <a:gridCol w="288810"/>
                <a:gridCol w="816634"/>
                <a:gridCol w="888834"/>
                <a:gridCol w="918711"/>
                <a:gridCol w="1334665"/>
                <a:gridCol w="946100"/>
                <a:gridCol w="409344"/>
                <a:gridCol w="616713"/>
                <a:gridCol w="679446"/>
                <a:gridCol w="588831"/>
                <a:gridCol w="655050"/>
                <a:gridCol w="567921"/>
                <a:gridCol w="299560"/>
                <a:gridCol w="657290"/>
              </a:tblGrid>
              <a:tr h="3731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83.38241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1"/>
          <p:cNvPicPr>
            <a:picLocks noChangeAspect="1" noChangeArrowheads="1"/>
          </p:cNvPicPr>
          <p:nvPr/>
        </p:nvPicPr>
        <p:blipFill>
          <a:blip r:embed="rId2"/>
          <a:srcRect l="24341" t="18554" r="17459" b="16015"/>
          <a:stretch>
            <a:fillRect/>
          </a:stretch>
        </p:blipFill>
        <p:spPr bwMode="auto">
          <a:xfrm>
            <a:off x="4881562" y="1428736"/>
            <a:ext cx="497293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890" name="Picture 2"/>
          <p:cNvPicPr>
            <a:picLocks noChangeAspect="1" noChangeArrowheads="1"/>
          </p:cNvPicPr>
          <p:nvPr/>
        </p:nvPicPr>
        <p:blipFill>
          <a:blip r:embed="rId3"/>
          <a:srcRect l="28587" t="19726" r="24195" b="20703"/>
          <a:stretch>
            <a:fillRect/>
          </a:stretch>
        </p:blipFill>
        <p:spPr bwMode="auto">
          <a:xfrm>
            <a:off x="95216" y="1339023"/>
            <a:ext cx="4714908" cy="3344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6369" cy="1607355"/>
        </p:xfrm>
        <a:graphic>
          <a:graphicData uri="http://schemas.openxmlformats.org/drawingml/2006/table">
            <a:tbl>
              <a:tblPr/>
              <a:tblGrid>
                <a:gridCol w="289115"/>
                <a:gridCol w="936472"/>
                <a:gridCol w="889776"/>
                <a:gridCol w="919684"/>
                <a:gridCol w="1266124"/>
                <a:gridCol w="457050"/>
                <a:gridCol w="403766"/>
                <a:gridCol w="574522"/>
                <a:gridCol w="670188"/>
                <a:gridCol w="580808"/>
                <a:gridCol w="646124"/>
                <a:gridCol w="560182"/>
                <a:gridCol w="814572"/>
                <a:gridCol w="657986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83.62557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83.62242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19.07510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6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785925"/>
            <a:ext cx="4572032" cy="31520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85926"/>
            <a:ext cx="4473270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5116" y="5286388"/>
          <a:ext cx="9767106" cy="1000132"/>
        </p:xfrm>
        <a:graphic>
          <a:graphicData uri="http://schemas.openxmlformats.org/drawingml/2006/table">
            <a:tbl>
              <a:tblPr/>
              <a:tblGrid>
                <a:gridCol w="311544"/>
                <a:gridCol w="880917"/>
                <a:gridCol w="958803"/>
                <a:gridCol w="991030"/>
                <a:gridCol w="1246252"/>
                <a:gridCol w="998923"/>
                <a:gridCol w="382228"/>
                <a:gridCol w="569373"/>
                <a:gridCol w="634438"/>
                <a:gridCol w="537144"/>
                <a:gridCol w="611657"/>
                <a:gridCol w="612626"/>
                <a:gridCol w="323140"/>
                <a:gridCol w="709031"/>
              </a:tblGrid>
              <a:tr h="43686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632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CHANDALANGI 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83.37447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18.83146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5" y="1643049"/>
            <a:ext cx="4656401" cy="30718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73" y="1643050"/>
            <a:ext cx="5013465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072074"/>
          <a:ext cx="9596470" cy="1033190"/>
        </p:xfrm>
        <a:graphic>
          <a:graphicData uri="http://schemas.openxmlformats.org/drawingml/2006/table">
            <a:tbl>
              <a:tblPr/>
              <a:tblGrid>
                <a:gridCol w="311137"/>
                <a:gridCol w="879765"/>
                <a:gridCol w="957548"/>
                <a:gridCol w="989734"/>
                <a:gridCol w="1362562"/>
                <a:gridCol w="1019240"/>
                <a:gridCol w="375509"/>
                <a:gridCol w="568628"/>
                <a:gridCol w="579356"/>
                <a:gridCol w="536441"/>
                <a:gridCol w="600815"/>
                <a:gridCol w="506939"/>
                <a:gridCol w="200693"/>
                <a:gridCol w="708103"/>
              </a:tblGrid>
              <a:tr h="2806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1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83.38917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1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83.38742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928802"/>
            <a:ext cx="4572032" cy="30064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5" y="1928802"/>
            <a:ext cx="4516077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23087" y="5072074"/>
          <a:ext cx="9516259" cy="928694"/>
        </p:xfrm>
        <a:graphic>
          <a:graphicData uri="http://schemas.openxmlformats.org/drawingml/2006/table">
            <a:tbl>
              <a:tblPr/>
              <a:tblGrid>
                <a:gridCol w="312166"/>
                <a:gridCol w="936472"/>
                <a:gridCol w="1025372"/>
                <a:gridCol w="1025372"/>
                <a:gridCol w="1215872"/>
                <a:gridCol w="809472"/>
                <a:gridCol w="372910"/>
                <a:gridCol w="574522"/>
                <a:gridCol w="618972"/>
                <a:gridCol w="536422"/>
                <a:gridCol w="596747"/>
                <a:gridCol w="508616"/>
                <a:gridCol w="272897"/>
                <a:gridCol w="710447"/>
              </a:tblGrid>
              <a:tr h="4056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3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83.39812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18.83036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10124" y="947987"/>
            <a:ext cx="4786346" cy="4139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0481" y="1000108"/>
            <a:ext cx="4255053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858444" cy="1253184"/>
        </p:xfrm>
        <a:graphic>
          <a:graphicData uri="http://schemas.openxmlformats.org/drawingml/2006/table">
            <a:tbl>
              <a:tblPr/>
              <a:tblGrid>
                <a:gridCol w="309593"/>
                <a:gridCol w="1036485"/>
                <a:gridCol w="952798"/>
                <a:gridCol w="1136497"/>
                <a:gridCol w="1355802"/>
                <a:gridCol w="893609"/>
                <a:gridCol w="373646"/>
                <a:gridCol w="636435"/>
                <a:gridCol w="684059"/>
                <a:gridCol w="533780"/>
                <a:gridCol w="597834"/>
                <a:gridCol w="568172"/>
                <a:gridCol w="318744"/>
                <a:gridCol w="460990"/>
              </a:tblGrid>
              <a:tr h="3115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83.40215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18.82724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18.82709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83.40482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18.83007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10124" y="947987"/>
            <a:ext cx="4786346" cy="4139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0481" y="1000108"/>
            <a:ext cx="4255053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858444" cy="1253184"/>
        </p:xfrm>
        <a:graphic>
          <a:graphicData uri="http://schemas.openxmlformats.org/drawingml/2006/table">
            <a:tbl>
              <a:tblPr/>
              <a:tblGrid>
                <a:gridCol w="309593"/>
                <a:gridCol w="1036485"/>
                <a:gridCol w="952798"/>
                <a:gridCol w="1136497"/>
                <a:gridCol w="1355802"/>
                <a:gridCol w="893609"/>
                <a:gridCol w="373646"/>
                <a:gridCol w="636435"/>
                <a:gridCol w="684059"/>
                <a:gridCol w="533780"/>
                <a:gridCol w="597834"/>
                <a:gridCol w="568172"/>
                <a:gridCol w="318744"/>
                <a:gridCol w="460990"/>
              </a:tblGrid>
              <a:tr h="3115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83.40215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18.82724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18.82709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83.40482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18.83007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5" y="1643049"/>
            <a:ext cx="4656401" cy="30718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73" y="1643050"/>
            <a:ext cx="5013465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072074"/>
          <a:ext cx="9596470" cy="1033190"/>
        </p:xfrm>
        <a:graphic>
          <a:graphicData uri="http://schemas.openxmlformats.org/drawingml/2006/table">
            <a:tbl>
              <a:tblPr/>
              <a:tblGrid>
                <a:gridCol w="311137"/>
                <a:gridCol w="879765"/>
                <a:gridCol w="957548"/>
                <a:gridCol w="989734"/>
                <a:gridCol w="1362562"/>
                <a:gridCol w="1019240"/>
                <a:gridCol w="375509"/>
                <a:gridCol w="568628"/>
                <a:gridCol w="579356"/>
                <a:gridCol w="536441"/>
                <a:gridCol w="600815"/>
                <a:gridCol w="506939"/>
                <a:gridCol w="200693"/>
                <a:gridCol w="708103"/>
              </a:tblGrid>
              <a:tr h="2806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1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83.38917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1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83.38742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450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"/>
          <p:cNvPicPr>
            <a:picLocks noChangeAspect="1" noChangeArrowheads="1"/>
          </p:cNvPicPr>
          <p:nvPr/>
        </p:nvPicPr>
        <p:blipFill>
          <a:blip r:embed="rId2"/>
          <a:srcRect l="4170" t="2083" r="5474"/>
          <a:stretch>
            <a:fillRect/>
          </a:stretch>
        </p:blipFill>
        <p:spPr bwMode="auto">
          <a:xfrm>
            <a:off x="23778" y="1357298"/>
            <a:ext cx="4643470" cy="335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3"/>
          <a:srcRect r="4387" b="2222"/>
          <a:stretch>
            <a:fillRect/>
          </a:stretch>
        </p:blipFill>
        <p:spPr bwMode="auto">
          <a:xfrm>
            <a:off x="4738686" y="1357298"/>
            <a:ext cx="507859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46218" y="4929198"/>
          <a:ext cx="9952218" cy="1232875"/>
        </p:xfrm>
        <a:graphic>
          <a:graphicData uri="http://schemas.openxmlformats.org/drawingml/2006/table">
            <a:tbl>
              <a:tblPr/>
              <a:tblGrid>
                <a:gridCol w="318157"/>
                <a:gridCol w="899616"/>
                <a:gridCol w="1025372"/>
                <a:gridCol w="1012067"/>
                <a:gridCol w="1393308"/>
                <a:gridCol w="1042238"/>
                <a:gridCol w="383982"/>
                <a:gridCol w="581459"/>
                <a:gridCol w="592430"/>
                <a:gridCol w="548546"/>
                <a:gridCol w="614372"/>
                <a:gridCol w="518377"/>
                <a:gridCol w="298213"/>
                <a:gridCol w="724081"/>
              </a:tblGrid>
              <a:tr h="2673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83.39657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83.39545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70" t="2083" r="5474"/>
          <a:stretch>
            <a:fillRect/>
          </a:stretch>
        </p:blipFill>
        <p:spPr bwMode="auto">
          <a:xfrm>
            <a:off x="23778" y="1357298"/>
            <a:ext cx="4643470" cy="335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r="4387" b="2222"/>
          <a:stretch>
            <a:fillRect/>
          </a:stretch>
        </p:blipFill>
        <p:spPr bwMode="auto">
          <a:xfrm>
            <a:off x="4738686" y="1357298"/>
            <a:ext cx="507859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46218" y="4929198"/>
          <a:ext cx="9952218" cy="1232875"/>
        </p:xfrm>
        <a:graphic>
          <a:graphicData uri="http://schemas.openxmlformats.org/drawingml/2006/table">
            <a:tbl>
              <a:tblPr/>
              <a:tblGrid>
                <a:gridCol w="318157"/>
                <a:gridCol w="899616"/>
                <a:gridCol w="1025372"/>
                <a:gridCol w="1012067"/>
                <a:gridCol w="1393308"/>
                <a:gridCol w="1042238"/>
                <a:gridCol w="383982"/>
                <a:gridCol w="581459"/>
                <a:gridCol w="592430"/>
                <a:gridCol w="548546"/>
                <a:gridCol w="614372"/>
                <a:gridCol w="518377"/>
                <a:gridCol w="298213"/>
                <a:gridCol w="724081"/>
              </a:tblGrid>
              <a:tr h="2673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83.39657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83.39545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70" t="2083" r="5474"/>
          <a:stretch>
            <a:fillRect/>
          </a:stretch>
        </p:blipFill>
        <p:spPr bwMode="auto">
          <a:xfrm>
            <a:off x="23778" y="1357298"/>
            <a:ext cx="4643470" cy="335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r="4387" b="2222"/>
          <a:stretch>
            <a:fillRect/>
          </a:stretch>
        </p:blipFill>
        <p:spPr bwMode="auto">
          <a:xfrm>
            <a:off x="4738686" y="1357298"/>
            <a:ext cx="507859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46218" y="4929198"/>
          <a:ext cx="9952218" cy="1232875"/>
        </p:xfrm>
        <a:graphic>
          <a:graphicData uri="http://schemas.openxmlformats.org/drawingml/2006/table">
            <a:tbl>
              <a:tblPr/>
              <a:tblGrid>
                <a:gridCol w="318157"/>
                <a:gridCol w="899616"/>
                <a:gridCol w="1025372"/>
                <a:gridCol w="1012067"/>
                <a:gridCol w="1393308"/>
                <a:gridCol w="1042238"/>
                <a:gridCol w="383982"/>
                <a:gridCol w="581459"/>
                <a:gridCol w="592430"/>
                <a:gridCol w="548546"/>
                <a:gridCol w="614372"/>
                <a:gridCol w="518377"/>
                <a:gridCol w="298213"/>
                <a:gridCol w="724081"/>
              </a:tblGrid>
              <a:tr h="2673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83.39657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83.39545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10124" y="947987"/>
            <a:ext cx="4786346" cy="4139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0481" y="1000108"/>
            <a:ext cx="4255053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858444" cy="1253184"/>
        </p:xfrm>
        <a:graphic>
          <a:graphicData uri="http://schemas.openxmlformats.org/drawingml/2006/table">
            <a:tbl>
              <a:tblPr/>
              <a:tblGrid>
                <a:gridCol w="309593"/>
                <a:gridCol w="1036485"/>
                <a:gridCol w="952798"/>
                <a:gridCol w="1136497"/>
                <a:gridCol w="1355802"/>
                <a:gridCol w="893609"/>
                <a:gridCol w="373646"/>
                <a:gridCol w="636435"/>
                <a:gridCol w="684059"/>
                <a:gridCol w="533780"/>
                <a:gridCol w="597834"/>
                <a:gridCol w="568172"/>
                <a:gridCol w="318744"/>
                <a:gridCol w="460990"/>
              </a:tblGrid>
              <a:tr h="31159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83.40215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18.82724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18.82709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9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83.40482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18.83007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341" t="18554" r="17459" b="16015"/>
          <a:stretch>
            <a:fillRect/>
          </a:stretch>
        </p:blipFill>
        <p:spPr bwMode="auto">
          <a:xfrm>
            <a:off x="4881562" y="1428736"/>
            <a:ext cx="497293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8587" t="19726" r="24195" b="20703"/>
          <a:stretch>
            <a:fillRect/>
          </a:stretch>
        </p:blipFill>
        <p:spPr bwMode="auto">
          <a:xfrm>
            <a:off x="95216" y="1339023"/>
            <a:ext cx="4714908" cy="3344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6369" cy="1607355"/>
        </p:xfrm>
        <a:graphic>
          <a:graphicData uri="http://schemas.openxmlformats.org/drawingml/2006/table">
            <a:tbl>
              <a:tblPr/>
              <a:tblGrid>
                <a:gridCol w="289115"/>
                <a:gridCol w="936472"/>
                <a:gridCol w="889776"/>
                <a:gridCol w="919684"/>
                <a:gridCol w="1266124"/>
                <a:gridCol w="457050"/>
                <a:gridCol w="403766"/>
                <a:gridCol w="574522"/>
                <a:gridCol w="670188"/>
                <a:gridCol w="580808"/>
                <a:gridCol w="646124"/>
                <a:gridCol w="560182"/>
                <a:gridCol w="814572"/>
                <a:gridCol w="657986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83.62557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83.62242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19.07510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170" t="2083" r="5474"/>
          <a:stretch>
            <a:fillRect/>
          </a:stretch>
        </p:blipFill>
        <p:spPr bwMode="auto">
          <a:xfrm>
            <a:off x="23778" y="1357298"/>
            <a:ext cx="4643470" cy="335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r="4387" b="2222"/>
          <a:stretch>
            <a:fillRect/>
          </a:stretch>
        </p:blipFill>
        <p:spPr bwMode="auto">
          <a:xfrm>
            <a:off x="4738686" y="1357298"/>
            <a:ext cx="507859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46218" y="4929198"/>
          <a:ext cx="9952218" cy="1232875"/>
        </p:xfrm>
        <a:graphic>
          <a:graphicData uri="http://schemas.openxmlformats.org/drawingml/2006/table">
            <a:tbl>
              <a:tblPr/>
              <a:tblGrid>
                <a:gridCol w="318157"/>
                <a:gridCol w="899616"/>
                <a:gridCol w="1025372"/>
                <a:gridCol w="1012067"/>
                <a:gridCol w="1393308"/>
                <a:gridCol w="1042238"/>
                <a:gridCol w="383982"/>
                <a:gridCol w="581459"/>
                <a:gridCol w="592430"/>
                <a:gridCol w="548546"/>
                <a:gridCol w="614372"/>
                <a:gridCol w="518377"/>
                <a:gridCol w="298213"/>
                <a:gridCol w="724081"/>
              </a:tblGrid>
              <a:tr h="2673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83.39657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83.39545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3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83.39410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18.83336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428604"/>
            <a:ext cx="4143404" cy="480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52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357166"/>
            <a:ext cx="3643338" cy="480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286388"/>
          <a:ext cx="9644128" cy="1525731"/>
        </p:xfrm>
        <a:graphic>
          <a:graphicData uri="http://schemas.openxmlformats.org/drawingml/2006/table">
            <a:tbl>
              <a:tblPr/>
              <a:tblGrid>
                <a:gridCol w="260632"/>
                <a:gridCol w="816445"/>
                <a:gridCol w="892371"/>
                <a:gridCol w="892371"/>
                <a:gridCol w="1141386"/>
                <a:gridCol w="853793"/>
                <a:gridCol w="314554"/>
                <a:gridCol w="476325"/>
                <a:gridCol w="485313"/>
                <a:gridCol w="482447"/>
                <a:gridCol w="539597"/>
                <a:gridCol w="466572"/>
                <a:gridCol w="1554230"/>
                <a:gridCol w="468092"/>
              </a:tblGrid>
              <a:tr h="279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18.84556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83.41047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18.83983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428604"/>
            <a:ext cx="4143404" cy="480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357166"/>
            <a:ext cx="3643338" cy="480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286388"/>
          <a:ext cx="9644128" cy="1525731"/>
        </p:xfrm>
        <a:graphic>
          <a:graphicData uri="http://schemas.openxmlformats.org/drawingml/2006/table">
            <a:tbl>
              <a:tblPr/>
              <a:tblGrid>
                <a:gridCol w="260632"/>
                <a:gridCol w="816445"/>
                <a:gridCol w="892371"/>
                <a:gridCol w="892371"/>
                <a:gridCol w="1141386"/>
                <a:gridCol w="853793"/>
                <a:gridCol w="314554"/>
                <a:gridCol w="476325"/>
                <a:gridCol w="485313"/>
                <a:gridCol w="482447"/>
                <a:gridCol w="539597"/>
                <a:gridCol w="466572"/>
                <a:gridCol w="1554230"/>
                <a:gridCol w="468092"/>
              </a:tblGrid>
              <a:tr h="279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18.84556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83.41047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18.83983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7146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428604"/>
            <a:ext cx="4143404" cy="480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357166"/>
            <a:ext cx="3643338" cy="480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286388"/>
          <a:ext cx="9644128" cy="1525731"/>
        </p:xfrm>
        <a:graphic>
          <a:graphicData uri="http://schemas.openxmlformats.org/drawingml/2006/table">
            <a:tbl>
              <a:tblPr/>
              <a:tblGrid>
                <a:gridCol w="260632"/>
                <a:gridCol w="816445"/>
                <a:gridCol w="892371"/>
                <a:gridCol w="892371"/>
                <a:gridCol w="1141386"/>
                <a:gridCol w="853793"/>
                <a:gridCol w="314554"/>
                <a:gridCol w="476325"/>
                <a:gridCol w="485313"/>
                <a:gridCol w="482447"/>
                <a:gridCol w="539597"/>
                <a:gridCol w="466572"/>
                <a:gridCol w="1554230"/>
                <a:gridCol w="468092"/>
              </a:tblGrid>
              <a:tr h="279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18.84556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83.41047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18.83983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428604"/>
            <a:ext cx="4143404" cy="480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357166"/>
            <a:ext cx="3643338" cy="480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286388"/>
          <a:ext cx="9644128" cy="1525731"/>
        </p:xfrm>
        <a:graphic>
          <a:graphicData uri="http://schemas.openxmlformats.org/drawingml/2006/table">
            <a:tbl>
              <a:tblPr/>
              <a:tblGrid>
                <a:gridCol w="260632"/>
                <a:gridCol w="816445"/>
                <a:gridCol w="892371"/>
                <a:gridCol w="892371"/>
                <a:gridCol w="1141386"/>
                <a:gridCol w="853793"/>
                <a:gridCol w="314554"/>
                <a:gridCol w="476325"/>
                <a:gridCol w="485313"/>
                <a:gridCol w="482447"/>
                <a:gridCol w="539597"/>
                <a:gridCol w="466572"/>
                <a:gridCol w="1554230"/>
                <a:gridCol w="468092"/>
              </a:tblGrid>
              <a:tr h="279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18.84556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83.41047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18.83983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428604"/>
            <a:ext cx="4143404" cy="4800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357166"/>
            <a:ext cx="3643338" cy="480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286388"/>
          <a:ext cx="9644128" cy="1525731"/>
        </p:xfrm>
        <a:graphic>
          <a:graphicData uri="http://schemas.openxmlformats.org/drawingml/2006/table">
            <a:tbl>
              <a:tblPr/>
              <a:tblGrid>
                <a:gridCol w="260632"/>
                <a:gridCol w="816445"/>
                <a:gridCol w="892371"/>
                <a:gridCol w="892371"/>
                <a:gridCol w="1141386"/>
                <a:gridCol w="853793"/>
                <a:gridCol w="314554"/>
                <a:gridCol w="476325"/>
                <a:gridCol w="485313"/>
                <a:gridCol w="482447"/>
                <a:gridCol w="539597"/>
                <a:gridCol w="466572"/>
                <a:gridCol w="1554230"/>
                <a:gridCol w="468092"/>
              </a:tblGrid>
              <a:tr h="279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18.84556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83.40992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83.41047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18.83983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1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KONAVALASA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209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83.41103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18.84228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>
                          <a:latin typeface="Arial"/>
                        </a:rPr>
                        <a:t>KANCHARAPADU (Nukalamma)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214422"/>
            <a:ext cx="4088484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017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4150912" cy="399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357826"/>
          <a:ext cx="9483928" cy="854368"/>
        </p:xfrm>
        <a:graphic>
          <a:graphicData uri="http://schemas.openxmlformats.org/drawingml/2006/table">
            <a:tbl>
              <a:tblPr/>
              <a:tblGrid>
                <a:gridCol w="301744"/>
                <a:gridCol w="936472"/>
                <a:gridCol w="1025372"/>
                <a:gridCol w="1025372"/>
                <a:gridCol w="1034445"/>
                <a:gridCol w="1000132"/>
                <a:gridCol w="372910"/>
                <a:gridCol w="574522"/>
                <a:gridCol w="618972"/>
                <a:gridCol w="520246"/>
                <a:gridCol w="596747"/>
                <a:gridCol w="517372"/>
                <a:gridCol w="272897"/>
                <a:gridCol w="686725"/>
              </a:tblGrid>
              <a:tr h="373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83.30030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18.78291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7" y="1214422"/>
            <a:ext cx="3728901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23910" y="1214422"/>
            <a:ext cx="3497085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107234" y="5357826"/>
          <a:ext cx="10013234" cy="782930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1025372"/>
                <a:gridCol w="969017"/>
                <a:gridCol w="980922"/>
                <a:gridCol w="372910"/>
                <a:gridCol w="574522"/>
                <a:gridCol w="618972"/>
                <a:gridCol w="536422"/>
                <a:gridCol w="596747"/>
                <a:gridCol w="517372"/>
                <a:gridCol w="1100459"/>
                <a:gridCol w="428628"/>
              </a:tblGrid>
              <a:tr h="3419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94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83.29952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18.78780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BILLAGUDDIVALASA(Gummamdevata)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285860"/>
            <a:ext cx="3857652" cy="3801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85859"/>
            <a:ext cx="4000528" cy="37842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644130" cy="640054"/>
        </p:xfrm>
        <a:graphic>
          <a:graphicData uri="http://schemas.openxmlformats.org/drawingml/2006/table">
            <a:tbl>
              <a:tblPr/>
              <a:tblGrid>
                <a:gridCol w="330047"/>
                <a:gridCol w="714414"/>
                <a:gridCol w="777578"/>
                <a:gridCol w="803716"/>
                <a:gridCol w="1106470"/>
                <a:gridCol w="827675"/>
                <a:gridCol w="372910"/>
                <a:gridCol w="561822"/>
                <a:gridCol w="618972"/>
                <a:gridCol w="536422"/>
                <a:gridCol w="596747"/>
                <a:gridCol w="517372"/>
                <a:gridCol w="1165605"/>
                <a:gridCol w="714380"/>
              </a:tblGrid>
              <a:tr h="2795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04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83.30421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18.78576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BILLAGUDDIVALASA(</a:t>
                      </a:r>
                      <a:r>
                        <a:rPr lang="en-IN" sz="900" b="0" i="0" u="none" strike="noStrike" dirty="0" err="1">
                          <a:latin typeface="Arial"/>
                        </a:rPr>
                        <a:t>Gummamdevata</a:t>
                      </a:r>
                      <a:r>
                        <a:rPr lang="en-IN" sz="900" b="0" i="0" u="none" strike="noStrike" dirty="0">
                          <a:latin typeface="Arial"/>
                        </a:rPr>
                        <a:t>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785926"/>
            <a:ext cx="4260303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2" y="1785926"/>
            <a:ext cx="4320544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525033" cy="925806"/>
        </p:xfrm>
        <a:graphic>
          <a:graphicData uri="http://schemas.openxmlformats.org/drawingml/2006/table">
            <a:tbl>
              <a:tblPr/>
              <a:tblGrid>
                <a:gridCol w="336283"/>
                <a:gridCol w="954166"/>
                <a:gridCol w="1044746"/>
                <a:gridCol w="1044746"/>
                <a:gridCol w="1007833"/>
                <a:gridCol w="999456"/>
                <a:gridCol w="379956"/>
                <a:gridCol w="572437"/>
                <a:gridCol w="630667"/>
                <a:gridCol w="546557"/>
                <a:gridCol w="608022"/>
                <a:gridCol w="527147"/>
                <a:gridCol w="278053"/>
                <a:gridCol w="594964"/>
              </a:tblGrid>
              <a:tr h="40439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141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18.78419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7" name="Picture 1"/>
          <p:cNvPicPr>
            <a:picLocks noChangeAspect="1" noChangeArrowheads="1"/>
          </p:cNvPicPr>
          <p:nvPr/>
        </p:nvPicPr>
        <p:blipFill>
          <a:blip r:embed="rId2"/>
          <a:srcRect l="35871" t="28320" r="22401" b="21875"/>
          <a:stretch>
            <a:fillRect/>
          </a:stretch>
        </p:blipFill>
        <p:spPr bwMode="auto">
          <a:xfrm>
            <a:off x="5095877" y="1595112"/>
            <a:ext cx="4755528" cy="31912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3"/>
          <a:srcRect l="34627" t="26562" r="22547" b="24609"/>
          <a:stretch>
            <a:fillRect/>
          </a:stretch>
        </p:blipFill>
        <p:spPr bwMode="auto">
          <a:xfrm>
            <a:off x="49496" y="1643050"/>
            <a:ext cx="4903504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40" y="5072075"/>
          <a:ext cx="9624491" cy="1143007"/>
        </p:xfrm>
        <a:graphic>
          <a:graphicData uri="http://schemas.openxmlformats.org/drawingml/2006/table">
            <a:tbl>
              <a:tblPr/>
              <a:tblGrid>
                <a:gridCol w="348680"/>
                <a:gridCol w="1036485"/>
                <a:gridCol w="746367"/>
                <a:gridCol w="741209"/>
                <a:gridCol w="974572"/>
                <a:gridCol w="488219"/>
                <a:gridCol w="430659"/>
                <a:gridCol w="683574"/>
                <a:gridCol w="684059"/>
                <a:gridCol w="615549"/>
                <a:gridCol w="690551"/>
                <a:gridCol w="624270"/>
                <a:gridCol w="913814"/>
                <a:gridCol w="646483"/>
              </a:tblGrid>
              <a:tr h="5827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6030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83.62601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19.06796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714488"/>
            <a:ext cx="4648200" cy="300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90709"/>
            <a:ext cx="462915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570" y="5143512"/>
          <a:ext cx="9949090" cy="1125035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836940"/>
                <a:gridCol w="962343"/>
                <a:gridCol w="980922"/>
                <a:gridCol w="372910"/>
                <a:gridCol w="574522"/>
                <a:gridCol w="618972"/>
                <a:gridCol w="536422"/>
                <a:gridCol w="596747"/>
                <a:gridCol w="517372"/>
                <a:gridCol w="1088545"/>
                <a:gridCol w="571504"/>
              </a:tblGrid>
              <a:tr h="5042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83.29278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18.77951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THELINAIDUVALASA (Paidimamba)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83.29530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18.77842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THELINAIDUVALASA (Paidimamba)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714488"/>
            <a:ext cx="4648200" cy="3009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90709"/>
            <a:ext cx="462915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570" y="5143512"/>
          <a:ext cx="9949090" cy="1125035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1025372"/>
                <a:gridCol w="836940"/>
                <a:gridCol w="962343"/>
                <a:gridCol w="980922"/>
                <a:gridCol w="372910"/>
                <a:gridCol w="574522"/>
                <a:gridCol w="618972"/>
                <a:gridCol w="536422"/>
                <a:gridCol w="596747"/>
                <a:gridCol w="517372"/>
                <a:gridCol w="1088545"/>
                <a:gridCol w="571504"/>
              </a:tblGrid>
              <a:tr h="5042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83.29278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18.77951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THELINAIDUVALASA (Paidimamba)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3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83.29530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18.77842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THELINAIDUVALASA (Paidimamba)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7314" y="1571612"/>
            <a:ext cx="4500594" cy="29681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58426" y="1643050"/>
            <a:ext cx="481514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214950"/>
          <a:ext cx="9667908" cy="711492"/>
        </p:xfrm>
        <a:graphic>
          <a:graphicData uri="http://schemas.openxmlformats.org/drawingml/2006/table">
            <a:tbl>
              <a:tblPr/>
              <a:tblGrid>
                <a:gridCol w="300070"/>
                <a:gridCol w="913830"/>
                <a:gridCol w="1000581"/>
                <a:gridCol w="1000581"/>
                <a:gridCol w="1176716"/>
                <a:gridCol w="975951"/>
                <a:gridCol w="506573"/>
                <a:gridCol w="548404"/>
                <a:gridCol w="604007"/>
                <a:gridCol w="517361"/>
                <a:gridCol w="579446"/>
                <a:gridCol w="488907"/>
                <a:gridCol w="372563"/>
                <a:gridCol w="682918"/>
              </a:tblGrid>
              <a:tr h="31078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07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83.33891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18.78831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4584" y="1714488"/>
            <a:ext cx="4503324" cy="29644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1714488"/>
            <a:ext cx="4504535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653690" cy="854368"/>
        </p:xfrm>
        <a:graphic>
          <a:graphicData uri="http://schemas.openxmlformats.org/drawingml/2006/table">
            <a:tbl>
              <a:tblPr/>
              <a:tblGrid>
                <a:gridCol w="293012"/>
                <a:gridCol w="936472"/>
                <a:gridCol w="1025372"/>
                <a:gridCol w="1025372"/>
                <a:gridCol w="1283187"/>
                <a:gridCol w="959865"/>
                <a:gridCol w="353634"/>
                <a:gridCol w="535503"/>
                <a:gridCol w="618972"/>
                <a:gridCol w="505191"/>
                <a:gridCol w="565815"/>
                <a:gridCol w="517372"/>
                <a:gridCol w="367070"/>
                <a:gridCol w="666853"/>
              </a:tblGrid>
              <a:tr h="3731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117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83.33948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18.79196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071546"/>
            <a:ext cx="4192362" cy="42148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071546"/>
            <a:ext cx="4143404" cy="4326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500702"/>
          <a:ext cx="9338397" cy="1004348"/>
        </p:xfrm>
        <a:graphic>
          <a:graphicData uri="http://schemas.openxmlformats.org/drawingml/2006/table">
            <a:tbl>
              <a:tblPr/>
              <a:tblGrid>
                <a:gridCol w="292799"/>
                <a:gridCol w="936472"/>
                <a:gridCol w="1025372"/>
                <a:gridCol w="1025372"/>
                <a:gridCol w="953337"/>
                <a:gridCol w="980922"/>
                <a:gridCol w="353375"/>
                <a:gridCol w="535112"/>
                <a:gridCol w="545209"/>
                <a:gridCol w="536422"/>
                <a:gridCol w="596747"/>
                <a:gridCol w="517372"/>
                <a:gridCol w="373519"/>
                <a:gridCol w="666367"/>
              </a:tblGrid>
              <a:tr h="2458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926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83.34661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18.79986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926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83.34695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18.80153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071546"/>
            <a:ext cx="4192362" cy="42148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071546"/>
            <a:ext cx="4143404" cy="4326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500702"/>
          <a:ext cx="9338397" cy="1004348"/>
        </p:xfrm>
        <a:graphic>
          <a:graphicData uri="http://schemas.openxmlformats.org/drawingml/2006/table">
            <a:tbl>
              <a:tblPr/>
              <a:tblGrid>
                <a:gridCol w="292799"/>
                <a:gridCol w="936472"/>
                <a:gridCol w="1025372"/>
                <a:gridCol w="1025372"/>
                <a:gridCol w="953337"/>
                <a:gridCol w="980922"/>
                <a:gridCol w="353375"/>
                <a:gridCol w="535112"/>
                <a:gridCol w="545209"/>
                <a:gridCol w="536422"/>
                <a:gridCol w="596747"/>
                <a:gridCol w="517372"/>
                <a:gridCol w="373519"/>
                <a:gridCol w="666367"/>
              </a:tblGrid>
              <a:tr h="2458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926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83.34661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18.79986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926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83.34695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18.80153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3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928670"/>
            <a:ext cx="3929090" cy="40081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44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928670"/>
            <a:ext cx="3643338" cy="4111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66654" y="5353610"/>
          <a:ext cx="9541747" cy="932910"/>
        </p:xfrm>
        <a:graphic>
          <a:graphicData uri="http://schemas.openxmlformats.org/drawingml/2006/table">
            <a:tbl>
              <a:tblPr/>
              <a:tblGrid>
                <a:gridCol w="303999"/>
                <a:gridCol w="936472"/>
                <a:gridCol w="1025372"/>
                <a:gridCol w="1025372"/>
                <a:gridCol w="1137943"/>
                <a:gridCol w="980922"/>
                <a:gridCol w="366895"/>
                <a:gridCol w="555585"/>
                <a:gridCol w="566067"/>
                <a:gridCol w="524137"/>
                <a:gridCol w="587034"/>
                <a:gridCol w="495310"/>
                <a:gridCol w="344778"/>
                <a:gridCol w="691861"/>
              </a:tblGrid>
              <a:tr h="3210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594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18.79658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94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83.34499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928670"/>
            <a:ext cx="3929090" cy="40081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928670"/>
            <a:ext cx="3643338" cy="4111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9" name="Table 8"/>
          <p:cNvGraphicFramePr>
            <a:graphicFrameLocks noGrp="1"/>
          </p:cNvGraphicFramePr>
          <p:nvPr/>
        </p:nvGraphicFramePr>
        <p:xfrm>
          <a:off x="166654" y="5353610"/>
          <a:ext cx="9541747" cy="932910"/>
        </p:xfrm>
        <a:graphic>
          <a:graphicData uri="http://schemas.openxmlformats.org/drawingml/2006/table">
            <a:tbl>
              <a:tblPr/>
              <a:tblGrid>
                <a:gridCol w="303999"/>
                <a:gridCol w="936472"/>
                <a:gridCol w="1025372"/>
                <a:gridCol w="1025372"/>
                <a:gridCol w="1137943"/>
                <a:gridCol w="980922"/>
                <a:gridCol w="366895"/>
                <a:gridCol w="555585"/>
                <a:gridCol w="566067"/>
                <a:gridCol w="524137"/>
                <a:gridCol w="587034"/>
                <a:gridCol w="495310"/>
                <a:gridCol w="344778"/>
                <a:gridCol w="691861"/>
              </a:tblGrid>
              <a:tr h="3210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594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18.79658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94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83.34499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18.79478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023910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595942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785926"/>
            <a:ext cx="4574678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17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714487"/>
            <a:ext cx="4357718" cy="2841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5216" y="5072074"/>
          <a:ext cx="9739346" cy="997244"/>
        </p:xfrm>
        <a:graphic>
          <a:graphicData uri="http://schemas.openxmlformats.org/drawingml/2006/table">
            <a:tbl>
              <a:tblPr/>
              <a:tblGrid>
                <a:gridCol w="342858"/>
                <a:gridCol w="972822"/>
                <a:gridCol w="1065173"/>
                <a:gridCol w="1065173"/>
                <a:gridCol w="1081726"/>
                <a:gridCol w="1018998"/>
                <a:gridCol w="387385"/>
                <a:gridCol w="590226"/>
                <a:gridCol w="590226"/>
                <a:gridCol w="557244"/>
                <a:gridCol w="619910"/>
                <a:gridCol w="537454"/>
                <a:gridCol w="283490"/>
                <a:gridCol w="626661"/>
              </a:tblGrid>
              <a:tr h="4253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92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83.34613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18.81848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9048" t="27344" r="9773" b="16992"/>
          <a:stretch>
            <a:fillRect/>
          </a:stretch>
        </p:blipFill>
        <p:spPr bwMode="auto">
          <a:xfrm>
            <a:off x="5167314" y="1500174"/>
            <a:ext cx="4572032" cy="347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8902" t="27539" r="9919" b="22656"/>
          <a:stretch>
            <a:fillRect/>
          </a:stretch>
        </p:blipFill>
        <p:spPr bwMode="auto">
          <a:xfrm>
            <a:off x="95216" y="1571612"/>
            <a:ext cx="4937627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1" y="5008572"/>
          <a:ext cx="10056298" cy="1371869"/>
        </p:xfrm>
        <a:graphic>
          <a:graphicData uri="http://schemas.openxmlformats.org/drawingml/2006/table">
            <a:tbl>
              <a:tblPr/>
              <a:tblGrid>
                <a:gridCol w="299785"/>
                <a:gridCol w="914262"/>
                <a:gridCol w="1001053"/>
                <a:gridCol w="1025372"/>
                <a:gridCol w="1457172"/>
                <a:gridCol w="957658"/>
                <a:gridCol w="364066"/>
                <a:gridCol w="554697"/>
                <a:gridCol w="604292"/>
                <a:gridCol w="523700"/>
                <a:gridCol w="582594"/>
                <a:gridCol w="505101"/>
                <a:gridCol w="727307"/>
                <a:gridCol w="539239"/>
              </a:tblGrid>
              <a:tr h="17842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83.35849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RAVIKONA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83.35544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83.35667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RAVIKONA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341" t="18554" r="17459" b="16015"/>
          <a:stretch>
            <a:fillRect/>
          </a:stretch>
        </p:blipFill>
        <p:spPr bwMode="auto">
          <a:xfrm>
            <a:off x="4881562" y="1428736"/>
            <a:ext cx="497293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8587" t="19726" r="24195" b="20703"/>
          <a:stretch>
            <a:fillRect/>
          </a:stretch>
        </p:blipFill>
        <p:spPr bwMode="auto">
          <a:xfrm>
            <a:off x="95216" y="1339023"/>
            <a:ext cx="4714908" cy="3344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6369" cy="1607355"/>
        </p:xfrm>
        <a:graphic>
          <a:graphicData uri="http://schemas.openxmlformats.org/drawingml/2006/table">
            <a:tbl>
              <a:tblPr/>
              <a:tblGrid>
                <a:gridCol w="289115"/>
                <a:gridCol w="936472"/>
                <a:gridCol w="889776"/>
                <a:gridCol w="919684"/>
                <a:gridCol w="1266124"/>
                <a:gridCol w="457050"/>
                <a:gridCol w="403766"/>
                <a:gridCol w="574522"/>
                <a:gridCol w="670188"/>
                <a:gridCol w="580808"/>
                <a:gridCol w="646124"/>
                <a:gridCol w="560182"/>
                <a:gridCol w="814572"/>
                <a:gridCol w="657986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83.62557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83.62242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19.07510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 l="49048" t="27344" r="9773" b="16992"/>
          <a:stretch>
            <a:fillRect/>
          </a:stretch>
        </p:blipFill>
        <p:spPr bwMode="auto">
          <a:xfrm>
            <a:off x="5167314" y="1500174"/>
            <a:ext cx="4572032" cy="347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48902" t="27539" r="9919" b="22656"/>
          <a:stretch>
            <a:fillRect/>
          </a:stretch>
        </p:blipFill>
        <p:spPr bwMode="auto">
          <a:xfrm>
            <a:off x="95216" y="1571612"/>
            <a:ext cx="4937627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-1" y="5008572"/>
          <a:ext cx="10056298" cy="1371869"/>
        </p:xfrm>
        <a:graphic>
          <a:graphicData uri="http://schemas.openxmlformats.org/drawingml/2006/table">
            <a:tbl>
              <a:tblPr/>
              <a:tblGrid>
                <a:gridCol w="299785"/>
                <a:gridCol w="914262"/>
                <a:gridCol w="1001053"/>
                <a:gridCol w="1025372"/>
                <a:gridCol w="1457172"/>
                <a:gridCol w="957658"/>
                <a:gridCol w="364066"/>
                <a:gridCol w="554697"/>
                <a:gridCol w="604292"/>
                <a:gridCol w="523700"/>
                <a:gridCol w="582594"/>
                <a:gridCol w="505101"/>
                <a:gridCol w="727307"/>
                <a:gridCol w="539239"/>
              </a:tblGrid>
              <a:tr h="17842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(N)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83.35849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RAVIKONA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83.35544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18.81160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0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PARVATHIPURAM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PARVATHIPURAM SOUTH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SANGAMVALASA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83.35667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18.81359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RAVIKONA (Bangaramma)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643050"/>
            <a:ext cx="4435934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931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2406" y="1643050"/>
            <a:ext cx="439917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8" y="5286388"/>
          <a:ext cx="9358377" cy="836742"/>
        </p:xfrm>
        <a:graphic>
          <a:graphicData uri="http://schemas.openxmlformats.org/drawingml/2006/table">
            <a:tbl>
              <a:tblPr/>
              <a:tblGrid>
                <a:gridCol w="389056"/>
                <a:gridCol w="1104882"/>
                <a:gridCol w="863156"/>
                <a:gridCol w="707201"/>
                <a:gridCol w="739354"/>
                <a:gridCol w="918766"/>
                <a:gridCol w="417824"/>
                <a:gridCol w="669971"/>
                <a:gridCol w="729199"/>
                <a:gridCol w="597204"/>
                <a:gridCol w="669971"/>
                <a:gridCol w="605665"/>
                <a:gridCol w="307828"/>
                <a:gridCol w="638300"/>
              </a:tblGrid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83.13847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18.70879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143404" cy="3694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82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071546"/>
            <a:ext cx="3929090" cy="37387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572693" cy="969096"/>
        </p:xfrm>
        <a:graphic>
          <a:graphicData uri="http://schemas.openxmlformats.org/drawingml/2006/table">
            <a:tbl>
              <a:tblPr/>
              <a:tblGrid>
                <a:gridCol w="358060"/>
                <a:gridCol w="1106679"/>
                <a:gridCol w="498844"/>
                <a:gridCol w="708960"/>
                <a:gridCol w="738977"/>
                <a:gridCol w="1172949"/>
                <a:gridCol w="432138"/>
                <a:gridCol w="654381"/>
                <a:gridCol w="666728"/>
                <a:gridCol w="617340"/>
                <a:gridCol w="691423"/>
                <a:gridCol w="727560"/>
                <a:gridCol w="383764"/>
                <a:gridCol w="814890"/>
              </a:tblGrid>
              <a:tr h="3457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16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83.10940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6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83.10973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18.71723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3077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022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071546"/>
            <a:ext cx="4143404" cy="3694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071546"/>
            <a:ext cx="3929090" cy="37387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572693" cy="969096"/>
        </p:xfrm>
        <a:graphic>
          <a:graphicData uri="http://schemas.openxmlformats.org/drawingml/2006/table">
            <a:tbl>
              <a:tblPr/>
              <a:tblGrid>
                <a:gridCol w="358060"/>
                <a:gridCol w="1106679"/>
                <a:gridCol w="498844"/>
                <a:gridCol w="708960"/>
                <a:gridCol w="738977"/>
                <a:gridCol w="1172949"/>
                <a:gridCol w="432138"/>
                <a:gridCol w="654381"/>
                <a:gridCol w="666728"/>
                <a:gridCol w="617340"/>
                <a:gridCol w="691423"/>
                <a:gridCol w="727560"/>
                <a:gridCol w="383764"/>
                <a:gridCol w="814890"/>
              </a:tblGrid>
              <a:tr h="3457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16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83.10940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6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83.10973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18.71723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285860"/>
            <a:ext cx="426093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66720" y="1285860"/>
            <a:ext cx="4255576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4"/>
          <a:ext cx="9429816" cy="754782"/>
        </p:xfrm>
        <a:graphic>
          <a:graphicData uri="http://schemas.openxmlformats.org/drawingml/2006/table">
            <a:tbl>
              <a:tblPr/>
              <a:tblGrid>
                <a:gridCol w="325392"/>
                <a:gridCol w="1016418"/>
                <a:gridCol w="1001419"/>
                <a:gridCol w="1035080"/>
                <a:gridCol w="678705"/>
                <a:gridCol w="1065937"/>
                <a:gridCol w="392712"/>
                <a:gridCol w="594680"/>
                <a:gridCol w="605901"/>
                <a:gridCol w="561018"/>
                <a:gridCol w="628343"/>
                <a:gridCol w="530165"/>
                <a:gridCol w="253501"/>
                <a:gridCol w="740545"/>
              </a:tblGrid>
              <a:tr h="2515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15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83.11509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18.69878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5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83.11616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18.69977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285860"/>
            <a:ext cx="426093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66720" y="1285860"/>
            <a:ext cx="4255576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429264"/>
          <a:ext cx="9429816" cy="754782"/>
        </p:xfrm>
        <a:graphic>
          <a:graphicData uri="http://schemas.openxmlformats.org/drawingml/2006/table">
            <a:tbl>
              <a:tblPr/>
              <a:tblGrid>
                <a:gridCol w="325392"/>
                <a:gridCol w="1016418"/>
                <a:gridCol w="1001419"/>
                <a:gridCol w="1035080"/>
                <a:gridCol w="678705"/>
                <a:gridCol w="1065937"/>
                <a:gridCol w="392712"/>
                <a:gridCol w="594680"/>
                <a:gridCol w="605901"/>
                <a:gridCol w="561018"/>
                <a:gridCol w="628343"/>
                <a:gridCol w="530165"/>
                <a:gridCol w="253501"/>
                <a:gridCol w="740545"/>
              </a:tblGrid>
              <a:tr h="2515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15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83.11509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18.69878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15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83.11616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18.69977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1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000108"/>
            <a:ext cx="3857652" cy="4191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41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000108"/>
            <a:ext cx="3643338" cy="4132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429264"/>
          <a:ext cx="9510696" cy="1040535"/>
        </p:xfrm>
        <a:graphic>
          <a:graphicData uri="http://schemas.openxmlformats.org/drawingml/2006/table">
            <a:tbl>
              <a:tblPr/>
              <a:tblGrid>
                <a:gridCol w="299197"/>
                <a:gridCol w="936472"/>
                <a:gridCol w="920802"/>
                <a:gridCol w="951754"/>
                <a:gridCol w="1310274"/>
                <a:gridCol w="980127"/>
                <a:gridCol w="361098"/>
                <a:gridCol w="546807"/>
                <a:gridCol w="618972"/>
                <a:gridCol w="515856"/>
                <a:gridCol w="577759"/>
                <a:gridCol w="487485"/>
                <a:gridCol w="323163"/>
                <a:gridCol w="680930"/>
              </a:tblGrid>
              <a:tr h="3468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468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83.11483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18.71451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68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16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714356"/>
            <a:ext cx="2857520" cy="48951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317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809728" y="714356"/>
            <a:ext cx="2428892" cy="494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5" y="5786454"/>
          <a:ext cx="9358377" cy="908180"/>
        </p:xfrm>
        <a:graphic>
          <a:graphicData uri="http://schemas.openxmlformats.org/drawingml/2006/table">
            <a:tbl>
              <a:tblPr/>
              <a:tblGrid>
                <a:gridCol w="359598"/>
                <a:gridCol w="1140443"/>
                <a:gridCol w="514064"/>
                <a:gridCol w="730590"/>
                <a:gridCol w="761522"/>
                <a:gridCol w="761522"/>
                <a:gridCol w="433996"/>
                <a:gridCol w="657195"/>
                <a:gridCol w="753789"/>
                <a:gridCol w="619995"/>
                <a:gridCol w="726723"/>
                <a:gridCol w="630060"/>
                <a:gridCol w="450486"/>
                <a:gridCol w="818394"/>
              </a:tblGrid>
              <a:tr h="4540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40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83.09082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000108"/>
            <a:ext cx="3857652" cy="4191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000108"/>
            <a:ext cx="3643338" cy="4132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429264"/>
          <a:ext cx="9510696" cy="1040535"/>
        </p:xfrm>
        <a:graphic>
          <a:graphicData uri="http://schemas.openxmlformats.org/drawingml/2006/table">
            <a:tbl>
              <a:tblPr/>
              <a:tblGrid>
                <a:gridCol w="299197"/>
                <a:gridCol w="936472"/>
                <a:gridCol w="920802"/>
                <a:gridCol w="951754"/>
                <a:gridCol w="1310274"/>
                <a:gridCol w="980127"/>
                <a:gridCol w="361098"/>
                <a:gridCol w="546807"/>
                <a:gridCol w="618972"/>
                <a:gridCol w="515856"/>
                <a:gridCol w="577759"/>
                <a:gridCol w="487485"/>
                <a:gridCol w="323163"/>
                <a:gridCol w="680930"/>
              </a:tblGrid>
              <a:tr h="3468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468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83.11483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18.71451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684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1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500174"/>
            <a:ext cx="4357718" cy="30258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11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428736"/>
            <a:ext cx="4248782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52406" y="5000636"/>
          <a:ext cx="9286942" cy="1000132"/>
        </p:xfrm>
        <a:graphic>
          <a:graphicData uri="http://schemas.openxmlformats.org/drawingml/2006/table">
            <a:tbl>
              <a:tblPr/>
              <a:tblGrid>
                <a:gridCol w="372695"/>
                <a:gridCol w="1057481"/>
                <a:gridCol w="1054289"/>
                <a:gridCol w="677443"/>
                <a:gridCol w="706125"/>
                <a:gridCol w="706125"/>
                <a:gridCol w="413445"/>
                <a:gridCol w="648761"/>
                <a:gridCol w="698954"/>
                <a:gridCol w="605737"/>
                <a:gridCol w="673858"/>
                <a:gridCol w="584226"/>
                <a:gridCol w="308160"/>
                <a:gridCol w="779643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83.12060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341" t="18554" r="17459" b="16015"/>
          <a:stretch>
            <a:fillRect/>
          </a:stretch>
        </p:blipFill>
        <p:spPr bwMode="auto">
          <a:xfrm>
            <a:off x="4881562" y="1428736"/>
            <a:ext cx="497293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8587" t="19726" r="24195" b="20703"/>
          <a:stretch>
            <a:fillRect/>
          </a:stretch>
        </p:blipFill>
        <p:spPr bwMode="auto">
          <a:xfrm>
            <a:off x="95216" y="1339023"/>
            <a:ext cx="4714908" cy="3344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6369" cy="1607355"/>
        </p:xfrm>
        <a:graphic>
          <a:graphicData uri="http://schemas.openxmlformats.org/drawingml/2006/table">
            <a:tbl>
              <a:tblPr/>
              <a:tblGrid>
                <a:gridCol w="289115"/>
                <a:gridCol w="936472"/>
                <a:gridCol w="889776"/>
                <a:gridCol w="919684"/>
                <a:gridCol w="1266124"/>
                <a:gridCol w="457050"/>
                <a:gridCol w="403766"/>
                <a:gridCol w="574522"/>
                <a:gridCol w="670188"/>
                <a:gridCol w="580808"/>
                <a:gridCol w="646124"/>
                <a:gridCol w="560182"/>
                <a:gridCol w="814572"/>
                <a:gridCol w="657986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83.62557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19.07725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83.62242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KEDARIPURAM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RELLA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19.07510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SAPPAGUDA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0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881562" y="1428736"/>
            <a:ext cx="438983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00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1357298"/>
            <a:ext cx="4209740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525032" cy="928694"/>
        </p:xfrm>
        <a:graphic>
          <a:graphicData uri="http://schemas.openxmlformats.org/drawingml/2006/table">
            <a:tbl>
              <a:tblPr/>
              <a:tblGrid>
                <a:gridCol w="362804"/>
                <a:gridCol w="1151027"/>
                <a:gridCol w="518835"/>
                <a:gridCol w="737370"/>
                <a:gridCol w="768590"/>
                <a:gridCol w="768590"/>
                <a:gridCol w="437866"/>
                <a:gridCol w="706151"/>
                <a:gridCol w="760785"/>
                <a:gridCol w="659322"/>
                <a:gridCol w="733468"/>
                <a:gridCol w="635907"/>
                <a:gridCol w="458625"/>
                <a:gridCol w="825692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83.14910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357298"/>
            <a:ext cx="4170642" cy="36212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238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357298"/>
            <a:ext cx="4176509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143512"/>
          <a:ext cx="9429816" cy="928694"/>
        </p:xfrm>
        <a:graphic>
          <a:graphicData uri="http://schemas.openxmlformats.org/drawingml/2006/table">
            <a:tbl>
              <a:tblPr/>
              <a:tblGrid>
                <a:gridCol w="342220"/>
                <a:gridCol w="1109308"/>
                <a:gridCol w="1053210"/>
                <a:gridCol w="710644"/>
                <a:gridCol w="740732"/>
                <a:gridCol w="740732"/>
                <a:gridCol w="413022"/>
                <a:gridCol w="625436"/>
                <a:gridCol w="637237"/>
                <a:gridCol w="635425"/>
                <a:gridCol w="706883"/>
                <a:gridCol w="612858"/>
                <a:gridCol w="323263"/>
                <a:gridCol w="778846"/>
              </a:tblGrid>
              <a:tr h="4883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2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83.15057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18.71240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18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095347" y="1285860"/>
            <a:ext cx="380104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18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285860"/>
            <a:ext cx="360001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739346" cy="857256"/>
        </p:xfrm>
        <a:graphic>
          <a:graphicData uri="http://schemas.openxmlformats.org/drawingml/2006/table">
            <a:tbl>
              <a:tblPr/>
              <a:tblGrid>
                <a:gridCol w="388230"/>
                <a:gridCol w="1194204"/>
                <a:gridCol w="538297"/>
                <a:gridCol w="765030"/>
                <a:gridCol w="797420"/>
                <a:gridCol w="797420"/>
                <a:gridCol w="468552"/>
                <a:gridCol w="709524"/>
                <a:gridCol w="722910"/>
                <a:gridCol w="669362"/>
                <a:gridCol w="749687"/>
                <a:gridCol w="632549"/>
                <a:gridCol w="422604"/>
                <a:gridCol w="883557"/>
              </a:tblGrid>
              <a:tr h="3656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916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83.15240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081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99436" y="1500173"/>
            <a:ext cx="4111282" cy="350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081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96694" y="1500174"/>
            <a:ext cx="4132652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96470" cy="1000132"/>
        </p:xfrm>
        <a:graphic>
          <a:graphicData uri="http://schemas.openxmlformats.org/drawingml/2006/table">
            <a:tbl>
              <a:tblPr/>
              <a:tblGrid>
                <a:gridCol w="383008"/>
                <a:gridCol w="1082986"/>
                <a:gridCol w="534035"/>
                <a:gridCol w="758974"/>
                <a:gridCol w="791108"/>
                <a:gridCol w="791108"/>
                <a:gridCol w="462249"/>
                <a:gridCol w="699979"/>
                <a:gridCol w="713186"/>
                <a:gridCol w="660358"/>
                <a:gridCol w="739602"/>
                <a:gridCol w="624038"/>
                <a:gridCol w="484166"/>
                <a:gridCol w="871673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83.15538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18.73169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7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428736"/>
            <a:ext cx="4698660" cy="3443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97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428736"/>
            <a:ext cx="4286280" cy="34385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3" y="5214950"/>
          <a:ext cx="9501255" cy="928694"/>
        </p:xfrm>
        <a:graphic>
          <a:graphicData uri="http://schemas.openxmlformats.org/drawingml/2006/table">
            <a:tbl>
              <a:tblPr/>
              <a:tblGrid>
                <a:gridCol w="374093"/>
                <a:gridCol w="1168024"/>
                <a:gridCol w="526496"/>
                <a:gridCol w="748258"/>
                <a:gridCol w="779939"/>
                <a:gridCol w="779939"/>
                <a:gridCol w="451491"/>
                <a:gridCol w="683687"/>
                <a:gridCol w="696587"/>
                <a:gridCol w="644987"/>
                <a:gridCol w="722387"/>
                <a:gridCol w="609515"/>
                <a:gridCol w="464468"/>
                <a:gridCol w="851384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83.16854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18.70294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876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357298"/>
            <a:ext cx="4129094" cy="38341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877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52472" y="1357298"/>
            <a:ext cx="3929090" cy="39687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500702"/>
          <a:ext cx="9739345" cy="765304"/>
        </p:xfrm>
        <a:graphic>
          <a:graphicData uri="http://schemas.openxmlformats.org/drawingml/2006/table">
            <a:tbl>
              <a:tblPr/>
              <a:tblGrid>
                <a:gridCol w="392538"/>
                <a:gridCol w="1109929"/>
                <a:gridCol w="557121"/>
                <a:gridCol w="791782"/>
                <a:gridCol w="825306"/>
                <a:gridCol w="825306"/>
                <a:gridCol w="473749"/>
                <a:gridCol w="717393"/>
                <a:gridCol w="730930"/>
                <a:gridCol w="676786"/>
                <a:gridCol w="758002"/>
                <a:gridCol w="639565"/>
                <a:gridCol w="591638"/>
                <a:gridCol w="649300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18.71254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450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74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38158" y="1428736"/>
            <a:ext cx="4214842" cy="3503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774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00174"/>
            <a:ext cx="410014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143512"/>
          <a:ext cx="9453593" cy="765304"/>
        </p:xfrm>
        <a:graphic>
          <a:graphicData uri="http://schemas.openxmlformats.org/drawingml/2006/table">
            <a:tbl>
              <a:tblPr/>
              <a:tblGrid>
                <a:gridCol w="331144"/>
                <a:gridCol w="1075242"/>
                <a:gridCol w="1019123"/>
                <a:gridCol w="688821"/>
                <a:gridCol w="717985"/>
                <a:gridCol w="717985"/>
                <a:gridCol w="399654"/>
                <a:gridCol w="645075"/>
                <a:gridCol w="710694"/>
                <a:gridCol w="615911"/>
                <a:gridCol w="685176"/>
                <a:gridCol w="594039"/>
                <a:gridCol w="499107"/>
                <a:gridCol w="753637"/>
              </a:tblGrid>
              <a:tr h="402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2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83.18768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714488"/>
            <a:ext cx="4115056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67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2" y="1714488"/>
            <a:ext cx="4314633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14884"/>
          <a:ext cx="9667908" cy="785818"/>
        </p:xfrm>
        <a:graphic>
          <a:graphicData uri="http://schemas.openxmlformats.org/drawingml/2006/table">
            <a:tbl>
              <a:tblPr/>
              <a:tblGrid>
                <a:gridCol w="347559"/>
                <a:gridCol w="982752"/>
                <a:gridCol w="1069640"/>
                <a:gridCol w="1105595"/>
                <a:gridCol w="731600"/>
                <a:gridCol w="731600"/>
                <a:gridCol w="419466"/>
                <a:gridCol w="635192"/>
                <a:gridCol w="647176"/>
                <a:gridCol w="599237"/>
                <a:gridCol w="671148"/>
                <a:gridCol w="566281"/>
                <a:gridCol w="369667"/>
                <a:gridCol w="790995"/>
              </a:tblGrid>
              <a:tr h="28306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2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83.18558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18.71979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6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357298"/>
            <a:ext cx="4357718" cy="29677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56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7298"/>
            <a:ext cx="4286280" cy="2966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643446"/>
          <a:ext cx="9501254" cy="908180"/>
        </p:xfrm>
        <a:graphic>
          <a:graphicData uri="http://schemas.openxmlformats.org/drawingml/2006/table">
            <a:tbl>
              <a:tblPr/>
              <a:tblGrid>
                <a:gridCol w="377603"/>
                <a:gridCol w="1178982"/>
                <a:gridCol w="531435"/>
                <a:gridCol w="755279"/>
                <a:gridCol w="787256"/>
                <a:gridCol w="787256"/>
                <a:gridCol w="455726"/>
                <a:gridCol w="690101"/>
                <a:gridCol w="703124"/>
                <a:gridCol w="651039"/>
                <a:gridCol w="729164"/>
                <a:gridCol w="651351"/>
                <a:gridCol w="343567"/>
                <a:gridCol w="859371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18.72077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467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643050"/>
            <a:ext cx="4219575" cy="297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467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643050"/>
            <a:ext cx="4143375" cy="295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429816" cy="979618"/>
        </p:xfrm>
        <a:graphic>
          <a:graphicData uri="http://schemas.openxmlformats.org/drawingml/2006/table">
            <a:tbl>
              <a:tblPr/>
              <a:tblGrid>
                <a:gridCol w="380734"/>
                <a:gridCol w="1089179"/>
                <a:gridCol w="490956"/>
                <a:gridCol w="697749"/>
                <a:gridCol w="727291"/>
                <a:gridCol w="727291"/>
                <a:gridCol w="459505"/>
                <a:gridCol w="695824"/>
                <a:gridCol w="708954"/>
                <a:gridCol w="656438"/>
                <a:gridCol w="735213"/>
                <a:gridCol w="620335"/>
                <a:gridCol w="573850"/>
                <a:gridCol w="866497"/>
              </a:tblGrid>
              <a:tr h="5151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4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83.15633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18.71912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09" name="Picture 1"/>
          <p:cNvPicPr>
            <a:picLocks noChangeAspect="1" noChangeArrowheads="1"/>
          </p:cNvPicPr>
          <p:nvPr/>
        </p:nvPicPr>
        <p:blipFill>
          <a:blip r:embed="rId2"/>
          <a:srcRect l="35871" t="33203" r="25695" b="21875"/>
          <a:stretch>
            <a:fillRect/>
          </a:stretch>
        </p:blipFill>
        <p:spPr bwMode="auto">
          <a:xfrm>
            <a:off x="5027544" y="1643050"/>
            <a:ext cx="478324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3"/>
          <a:srcRect l="34077" t="30469" r="24744" b="20703"/>
          <a:stretch>
            <a:fillRect/>
          </a:stretch>
        </p:blipFill>
        <p:spPr bwMode="auto">
          <a:xfrm>
            <a:off x="23778" y="1643050"/>
            <a:ext cx="4929222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5" y="5286388"/>
          <a:ext cx="9667907" cy="1214446"/>
        </p:xfrm>
        <a:graphic>
          <a:graphicData uri="http://schemas.openxmlformats.org/drawingml/2006/table">
            <a:tbl>
              <a:tblPr/>
              <a:tblGrid>
                <a:gridCol w="345404"/>
                <a:gridCol w="1094179"/>
                <a:gridCol w="717109"/>
                <a:gridCol w="867993"/>
                <a:gridCol w="531088"/>
                <a:gridCol w="893869"/>
                <a:gridCol w="413777"/>
                <a:gridCol w="656778"/>
                <a:gridCol w="661805"/>
                <a:gridCol w="591420"/>
                <a:gridCol w="663481"/>
                <a:gridCol w="599798"/>
                <a:gridCol w="876315"/>
                <a:gridCol w="754891"/>
              </a:tblGrid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19.00622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KARIVALASA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4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357298"/>
            <a:ext cx="3855006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365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158" y="1357298"/>
            <a:ext cx="4052482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596471" cy="908180"/>
        </p:xfrm>
        <a:graphic>
          <a:graphicData uri="http://schemas.openxmlformats.org/drawingml/2006/table">
            <a:tbl>
              <a:tblPr/>
              <a:tblGrid>
                <a:gridCol w="368317"/>
                <a:gridCol w="1195946"/>
                <a:gridCol w="539082"/>
                <a:gridCol w="766147"/>
                <a:gridCol w="798584"/>
                <a:gridCol w="798584"/>
                <a:gridCol w="476235"/>
                <a:gridCol w="673130"/>
                <a:gridCol w="685831"/>
                <a:gridCol w="685052"/>
                <a:gridCol w="762092"/>
                <a:gridCol w="660723"/>
                <a:gridCol w="348510"/>
                <a:gridCol w="838238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  <a:r>
                        <a:rPr lang="en-IN" sz="900" b="1" i="0" u="none" strike="noStrike" dirty="0" smtClean="0">
                          <a:latin typeface="Times New Roman"/>
                        </a:rPr>
                        <a:t> </a:t>
                      </a:r>
                      <a:endParaRPr lang="en-IN" sz="9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18.73730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285860"/>
            <a:ext cx="4357718" cy="3919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8262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438690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357826"/>
          <a:ext cx="9501252" cy="1030012"/>
        </p:xfrm>
        <a:graphic>
          <a:graphicData uri="http://schemas.openxmlformats.org/drawingml/2006/table">
            <a:tbl>
              <a:tblPr/>
              <a:tblGrid>
                <a:gridCol w="331852"/>
                <a:gridCol w="1044044"/>
                <a:gridCol w="1021302"/>
                <a:gridCol w="1055630"/>
                <a:gridCol w="697152"/>
                <a:gridCol w="697152"/>
                <a:gridCol w="400510"/>
                <a:gridCol w="606488"/>
                <a:gridCol w="690073"/>
                <a:gridCol w="572158"/>
                <a:gridCol w="640818"/>
                <a:gridCol w="576802"/>
                <a:gridCol w="412022"/>
                <a:gridCol w="755249"/>
              </a:tblGrid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18.72694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285860"/>
            <a:ext cx="4357718" cy="3919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438690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357826"/>
          <a:ext cx="9501252" cy="1030012"/>
        </p:xfrm>
        <a:graphic>
          <a:graphicData uri="http://schemas.openxmlformats.org/drawingml/2006/table">
            <a:tbl>
              <a:tblPr/>
              <a:tblGrid>
                <a:gridCol w="331852"/>
                <a:gridCol w="1044044"/>
                <a:gridCol w="1021302"/>
                <a:gridCol w="1055630"/>
                <a:gridCol w="697152"/>
                <a:gridCol w="697152"/>
                <a:gridCol w="400510"/>
                <a:gridCol w="606488"/>
                <a:gridCol w="690073"/>
                <a:gridCol w="572158"/>
                <a:gridCol w="640818"/>
                <a:gridCol w="576802"/>
                <a:gridCol w="412022"/>
                <a:gridCol w="755249"/>
              </a:tblGrid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18.72694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285860"/>
            <a:ext cx="4357718" cy="3919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4386903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357826"/>
          <a:ext cx="9501252" cy="1030012"/>
        </p:xfrm>
        <a:graphic>
          <a:graphicData uri="http://schemas.openxmlformats.org/drawingml/2006/table">
            <a:tbl>
              <a:tblPr/>
              <a:tblGrid>
                <a:gridCol w="331852"/>
                <a:gridCol w="1044044"/>
                <a:gridCol w="1021302"/>
                <a:gridCol w="1055630"/>
                <a:gridCol w="697152"/>
                <a:gridCol w="697152"/>
                <a:gridCol w="400510"/>
                <a:gridCol w="606488"/>
                <a:gridCol w="690073"/>
                <a:gridCol w="572158"/>
                <a:gridCol w="640818"/>
                <a:gridCol w="576802"/>
                <a:gridCol w="412022"/>
                <a:gridCol w="755249"/>
              </a:tblGrid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18.72694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50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83.14559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8" y="1428736"/>
            <a:ext cx="401640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955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2" y="1428736"/>
            <a:ext cx="4357718" cy="33756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29" y="5072074"/>
          <a:ext cx="9501255" cy="765304"/>
        </p:xfrm>
        <a:graphic>
          <a:graphicData uri="http://schemas.openxmlformats.org/drawingml/2006/table">
            <a:tbl>
              <a:tblPr/>
              <a:tblGrid>
                <a:gridCol w="374093"/>
                <a:gridCol w="1168024"/>
                <a:gridCol w="526496"/>
                <a:gridCol w="748258"/>
                <a:gridCol w="779939"/>
                <a:gridCol w="779939"/>
                <a:gridCol w="451491"/>
                <a:gridCol w="683687"/>
                <a:gridCol w="696587"/>
                <a:gridCol w="644987"/>
                <a:gridCol w="722387"/>
                <a:gridCol w="609515"/>
                <a:gridCol w="464468"/>
                <a:gridCol w="851384"/>
              </a:tblGrid>
              <a:tr h="3826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26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83.14672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18.73459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852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471922"/>
            <a:ext cx="4286280" cy="29907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853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00174"/>
            <a:ext cx="42688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786322"/>
          <a:ext cx="9429817" cy="785818"/>
        </p:xfrm>
        <a:graphic>
          <a:graphicData uri="http://schemas.openxmlformats.org/drawingml/2006/table">
            <a:tbl>
              <a:tblPr/>
              <a:tblGrid>
                <a:gridCol w="378345"/>
                <a:gridCol w="1190994"/>
                <a:gridCol w="536850"/>
                <a:gridCol w="762974"/>
                <a:gridCol w="795276"/>
                <a:gridCol w="795276"/>
                <a:gridCol w="456620"/>
                <a:gridCol w="691455"/>
                <a:gridCol w="575919"/>
                <a:gridCol w="652316"/>
                <a:gridCol w="730595"/>
                <a:gridCol w="616440"/>
                <a:gridCol w="570247"/>
                <a:gridCol w="676510"/>
              </a:tblGrid>
              <a:tr h="38046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0535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83.12592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18.72656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50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8" y="1285860"/>
            <a:ext cx="4021338" cy="30051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750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2" y="1357298"/>
            <a:ext cx="439843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000636"/>
          <a:ext cx="9667909" cy="836742"/>
        </p:xfrm>
        <a:graphic>
          <a:graphicData uri="http://schemas.openxmlformats.org/drawingml/2006/table">
            <a:tbl>
              <a:tblPr/>
              <a:tblGrid>
                <a:gridCol w="379306"/>
                <a:gridCol w="1164894"/>
                <a:gridCol w="525085"/>
                <a:gridCol w="746253"/>
                <a:gridCol w="777849"/>
                <a:gridCol w="777849"/>
                <a:gridCol w="457783"/>
                <a:gridCol w="693214"/>
                <a:gridCol w="706295"/>
                <a:gridCol w="653976"/>
                <a:gridCol w="732453"/>
                <a:gridCol w="618008"/>
                <a:gridCol w="571697"/>
                <a:gridCol w="863247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83.13618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18.75609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48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85860"/>
            <a:ext cx="4343346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48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071966" cy="3520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143512"/>
          <a:ext cx="9382156" cy="897657"/>
        </p:xfrm>
        <a:graphic>
          <a:graphicData uri="http://schemas.openxmlformats.org/drawingml/2006/table">
            <a:tbl>
              <a:tblPr/>
              <a:tblGrid>
                <a:gridCol w="369414"/>
                <a:gridCol w="1044545"/>
                <a:gridCol w="536938"/>
                <a:gridCol w="763099"/>
                <a:gridCol w="795408"/>
                <a:gridCol w="795408"/>
                <a:gridCol w="445843"/>
                <a:gridCol w="675133"/>
                <a:gridCol w="687871"/>
                <a:gridCol w="636918"/>
                <a:gridCol w="713349"/>
                <a:gridCol w="601888"/>
                <a:gridCol w="475610"/>
                <a:gridCol w="840732"/>
              </a:tblGrid>
              <a:tr h="2992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992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18.75803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2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83.15124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18.75735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45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38224" y="1142984"/>
            <a:ext cx="3643338" cy="3608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545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4243366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572692" cy="836742"/>
        </p:xfrm>
        <a:graphic>
          <a:graphicData uri="http://schemas.openxmlformats.org/drawingml/2006/table">
            <a:tbl>
              <a:tblPr/>
              <a:tblGrid>
                <a:gridCol w="332125"/>
                <a:gridCol w="939112"/>
                <a:gridCol w="1022143"/>
                <a:gridCol w="764892"/>
                <a:gridCol w="797277"/>
                <a:gridCol w="797277"/>
                <a:gridCol w="475455"/>
                <a:gridCol w="606987"/>
                <a:gridCol w="724412"/>
                <a:gridCol w="683931"/>
                <a:gridCol w="760844"/>
                <a:gridCol w="659642"/>
                <a:gridCol w="347940"/>
                <a:gridCol w="660655"/>
              </a:tblGrid>
              <a:tr h="43970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70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83.12537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18.76328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433" name="Picture 1"/>
          <p:cNvPicPr>
            <a:picLocks noChangeAspect="1" noChangeArrowheads="1"/>
          </p:cNvPicPr>
          <p:nvPr/>
        </p:nvPicPr>
        <p:blipFill>
          <a:blip r:embed="rId2"/>
          <a:srcRect l="3368"/>
          <a:stretch>
            <a:fillRect/>
          </a:stretch>
        </p:blipFill>
        <p:spPr bwMode="auto">
          <a:xfrm>
            <a:off x="5103389" y="1285860"/>
            <a:ext cx="4493081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443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78454" y="1285860"/>
            <a:ext cx="4603108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6" y="5092588"/>
          <a:ext cx="9286942" cy="836742"/>
        </p:xfrm>
        <a:graphic>
          <a:graphicData uri="http://schemas.openxmlformats.org/drawingml/2006/table">
            <a:tbl>
              <a:tblPr/>
              <a:tblGrid>
                <a:gridCol w="364051"/>
                <a:gridCol w="1146166"/>
                <a:gridCol w="516643"/>
                <a:gridCol w="734256"/>
                <a:gridCol w="765343"/>
                <a:gridCol w="765343"/>
                <a:gridCol w="439370"/>
                <a:gridCol w="665333"/>
                <a:gridCol w="677887"/>
                <a:gridCol w="627673"/>
                <a:gridCol w="702994"/>
                <a:gridCol w="593153"/>
                <a:gridCol w="460202"/>
                <a:gridCol w="828528"/>
              </a:tblGrid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11.46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18.75971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3" name="Picture 1"/>
          <p:cNvPicPr>
            <a:picLocks noChangeAspect="1" noChangeArrowheads="1"/>
          </p:cNvPicPr>
          <p:nvPr/>
        </p:nvPicPr>
        <p:blipFill>
          <a:blip r:embed="rId2"/>
          <a:srcRect l="30381" t="20508" r="20205" b="26757"/>
          <a:stretch>
            <a:fillRect/>
          </a:stretch>
        </p:blipFill>
        <p:spPr bwMode="auto">
          <a:xfrm>
            <a:off x="4881562" y="1828788"/>
            <a:ext cx="4929222" cy="2957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3"/>
          <a:srcRect l="32577" t="24414" r="23865" b="27734"/>
          <a:stretch>
            <a:fillRect/>
          </a:stretch>
        </p:blipFill>
        <p:spPr bwMode="auto">
          <a:xfrm>
            <a:off x="68030" y="1857364"/>
            <a:ext cx="4742094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000634"/>
          <a:ext cx="9667909" cy="1500200"/>
        </p:xfrm>
        <a:graphic>
          <a:graphicData uri="http://schemas.openxmlformats.org/drawingml/2006/table">
            <a:tbl>
              <a:tblPr/>
              <a:tblGrid>
                <a:gridCol w="360434"/>
                <a:gridCol w="1177209"/>
                <a:gridCol w="949323"/>
                <a:gridCol w="981231"/>
                <a:gridCol w="571388"/>
                <a:gridCol w="739071"/>
                <a:gridCol w="445176"/>
                <a:gridCol w="706616"/>
                <a:gridCol w="712024"/>
                <a:gridCol w="636298"/>
                <a:gridCol w="713827"/>
                <a:gridCol w="645313"/>
                <a:gridCol w="327979"/>
                <a:gridCol w="702020"/>
              </a:tblGrid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83.59946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40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714488"/>
            <a:ext cx="4654671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341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14488"/>
            <a:ext cx="4429156" cy="31400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4" y="5357826"/>
          <a:ext cx="9763128" cy="969096"/>
        </p:xfrm>
        <a:graphic>
          <a:graphicData uri="http://schemas.openxmlformats.org/drawingml/2006/table">
            <a:tbl>
              <a:tblPr/>
              <a:tblGrid>
                <a:gridCol w="373443"/>
                <a:gridCol w="1146889"/>
                <a:gridCol w="508145"/>
                <a:gridCol w="722178"/>
                <a:gridCol w="752754"/>
                <a:gridCol w="1223349"/>
                <a:gridCol w="450707"/>
                <a:gridCol w="682500"/>
                <a:gridCol w="695378"/>
                <a:gridCol w="643868"/>
                <a:gridCol w="721133"/>
                <a:gridCol w="608456"/>
                <a:gridCol w="562860"/>
                <a:gridCol w="671468"/>
              </a:tblGrid>
              <a:tr h="2128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83.15700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18.75637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83.15791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18.75665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714488"/>
            <a:ext cx="4654671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14488"/>
            <a:ext cx="4429156" cy="31400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4" y="5357826"/>
          <a:ext cx="9436437" cy="969096"/>
        </p:xfrm>
        <a:graphic>
          <a:graphicData uri="http://schemas.openxmlformats.org/drawingml/2006/table">
            <a:tbl>
              <a:tblPr/>
              <a:tblGrid>
                <a:gridCol w="397810"/>
                <a:gridCol w="1221724"/>
                <a:gridCol w="541301"/>
                <a:gridCol w="769300"/>
                <a:gridCol w="801872"/>
                <a:gridCol w="666125"/>
                <a:gridCol w="480116"/>
                <a:gridCol w="727033"/>
                <a:gridCol w="740752"/>
                <a:gridCol w="685880"/>
                <a:gridCol w="768188"/>
                <a:gridCol w="648158"/>
                <a:gridCol w="272897"/>
                <a:gridCol w="715281"/>
              </a:tblGrid>
              <a:tr h="2128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83.15700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18.75637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83.15791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18.75665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85860"/>
            <a:ext cx="4343346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071966" cy="3520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143512"/>
          <a:ext cx="9382156" cy="897657"/>
        </p:xfrm>
        <a:graphic>
          <a:graphicData uri="http://schemas.openxmlformats.org/drawingml/2006/table">
            <a:tbl>
              <a:tblPr/>
              <a:tblGrid>
                <a:gridCol w="369414"/>
                <a:gridCol w="1044545"/>
                <a:gridCol w="536938"/>
                <a:gridCol w="763099"/>
                <a:gridCol w="795408"/>
                <a:gridCol w="795408"/>
                <a:gridCol w="445843"/>
                <a:gridCol w="675133"/>
                <a:gridCol w="687871"/>
                <a:gridCol w="636918"/>
                <a:gridCol w="713349"/>
                <a:gridCol w="601888"/>
                <a:gridCol w="475610"/>
                <a:gridCol w="840732"/>
              </a:tblGrid>
              <a:tr h="2992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992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18.75803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92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83.15124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18.75735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491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85860"/>
            <a:ext cx="4274796" cy="3448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491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4354" y="1214422"/>
            <a:ext cx="4222977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21150"/>
          <a:ext cx="9644131" cy="908180"/>
        </p:xfrm>
        <a:graphic>
          <a:graphicData uri="http://schemas.openxmlformats.org/drawingml/2006/table">
            <a:tbl>
              <a:tblPr/>
              <a:tblGrid>
                <a:gridCol w="399412"/>
                <a:gridCol w="1129367"/>
                <a:gridCol w="558415"/>
                <a:gridCol w="793624"/>
                <a:gridCol w="827226"/>
                <a:gridCol w="665563"/>
                <a:gridCol w="482047"/>
                <a:gridCol w="729957"/>
                <a:gridCol w="604736"/>
                <a:gridCol w="688637"/>
                <a:gridCol w="771277"/>
                <a:gridCol w="650765"/>
                <a:gridCol w="602000"/>
                <a:gridCol w="741105"/>
              </a:tblGrid>
              <a:tr h="32713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810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83.17016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18.74379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321" name="Picture 1"/>
          <p:cNvPicPr>
            <a:picLocks noChangeAspect="1" noChangeArrowheads="1"/>
          </p:cNvPicPr>
          <p:nvPr/>
        </p:nvPicPr>
        <p:blipFill>
          <a:blip r:embed="rId2"/>
          <a:srcRect l="9000"/>
          <a:stretch>
            <a:fillRect/>
          </a:stretch>
        </p:blipFill>
        <p:spPr bwMode="auto">
          <a:xfrm>
            <a:off x="309530" y="1535657"/>
            <a:ext cx="4714908" cy="35439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23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71612"/>
            <a:ext cx="45045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06112"/>
          <a:ext cx="9667907" cy="1294722"/>
        </p:xfrm>
        <a:graphic>
          <a:graphicData uri="http://schemas.openxmlformats.org/drawingml/2006/table">
            <a:tbl>
              <a:tblPr/>
              <a:tblGrid>
                <a:gridCol w="388008"/>
                <a:gridCol w="1097124"/>
                <a:gridCol w="532631"/>
                <a:gridCol w="756977"/>
                <a:gridCol w="789027"/>
                <a:gridCol w="789027"/>
                <a:gridCol w="468284"/>
                <a:gridCol w="709118"/>
                <a:gridCol w="722496"/>
                <a:gridCol w="668977"/>
                <a:gridCol w="749256"/>
                <a:gridCol w="632185"/>
                <a:gridCol w="481745"/>
                <a:gridCol w="883052"/>
              </a:tblGrid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83.16971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9000"/>
          <a:stretch>
            <a:fillRect/>
          </a:stretch>
        </p:blipFill>
        <p:spPr bwMode="auto">
          <a:xfrm>
            <a:off x="309530" y="1535657"/>
            <a:ext cx="4714908" cy="35439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71612"/>
            <a:ext cx="45045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06112"/>
          <a:ext cx="9667907" cy="1294722"/>
        </p:xfrm>
        <a:graphic>
          <a:graphicData uri="http://schemas.openxmlformats.org/drawingml/2006/table">
            <a:tbl>
              <a:tblPr/>
              <a:tblGrid>
                <a:gridCol w="388008"/>
                <a:gridCol w="1097124"/>
                <a:gridCol w="532631"/>
                <a:gridCol w="756977"/>
                <a:gridCol w="789027"/>
                <a:gridCol w="789027"/>
                <a:gridCol w="468284"/>
                <a:gridCol w="709118"/>
                <a:gridCol w="722496"/>
                <a:gridCol w="668977"/>
                <a:gridCol w="749256"/>
                <a:gridCol w="632185"/>
                <a:gridCol w="481745"/>
                <a:gridCol w="883052"/>
              </a:tblGrid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83.16971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9000"/>
          <a:stretch>
            <a:fillRect/>
          </a:stretch>
        </p:blipFill>
        <p:spPr bwMode="auto">
          <a:xfrm>
            <a:off x="309530" y="1535657"/>
            <a:ext cx="4714908" cy="35439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71612"/>
            <a:ext cx="45045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06112"/>
          <a:ext cx="9667907" cy="1294722"/>
        </p:xfrm>
        <a:graphic>
          <a:graphicData uri="http://schemas.openxmlformats.org/drawingml/2006/table">
            <a:tbl>
              <a:tblPr/>
              <a:tblGrid>
                <a:gridCol w="388008"/>
                <a:gridCol w="1097124"/>
                <a:gridCol w="532631"/>
                <a:gridCol w="756977"/>
                <a:gridCol w="789027"/>
                <a:gridCol w="789027"/>
                <a:gridCol w="468284"/>
                <a:gridCol w="709118"/>
                <a:gridCol w="722496"/>
                <a:gridCol w="668977"/>
                <a:gridCol w="749256"/>
                <a:gridCol w="632185"/>
                <a:gridCol w="481745"/>
                <a:gridCol w="883052"/>
              </a:tblGrid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83.16971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9000"/>
          <a:stretch>
            <a:fillRect/>
          </a:stretch>
        </p:blipFill>
        <p:spPr bwMode="auto">
          <a:xfrm>
            <a:off x="309530" y="1535657"/>
            <a:ext cx="4714908" cy="35439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71612"/>
            <a:ext cx="45045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06112"/>
          <a:ext cx="9667907" cy="1294722"/>
        </p:xfrm>
        <a:graphic>
          <a:graphicData uri="http://schemas.openxmlformats.org/drawingml/2006/table">
            <a:tbl>
              <a:tblPr/>
              <a:tblGrid>
                <a:gridCol w="388008"/>
                <a:gridCol w="1097124"/>
                <a:gridCol w="532631"/>
                <a:gridCol w="756977"/>
                <a:gridCol w="789027"/>
                <a:gridCol w="789027"/>
                <a:gridCol w="468284"/>
                <a:gridCol w="709118"/>
                <a:gridCol w="722496"/>
                <a:gridCol w="668977"/>
                <a:gridCol w="749256"/>
                <a:gridCol w="632185"/>
                <a:gridCol w="481745"/>
                <a:gridCol w="883052"/>
              </a:tblGrid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83.16971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9000"/>
          <a:stretch>
            <a:fillRect/>
          </a:stretch>
        </p:blipFill>
        <p:spPr bwMode="auto">
          <a:xfrm>
            <a:off x="309530" y="1535657"/>
            <a:ext cx="4714908" cy="35439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571612"/>
            <a:ext cx="4504588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06112"/>
          <a:ext cx="9667907" cy="1294722"/>
        </p:xfrm>
        <a:graphic>
          <a:graphicData uri="http://schemas.openxmlformats.org/drawingml/2006/table">
            <a:tbl>
              <a:tblPr/>
              <a:tblGrid>
                <a:gridCol w="388008"/>
                <a:gridCol w="1097124"/>
                <a:gridCol w="532631"/>
                <a:gridCol w="756977"/>
                <a:gridCol w="789027"/>
                <a:gridCol w="789027"/>
                <a:gridCol w="468284"/>
                <a:gridCol w="709118"/>
                <a:gridCol w="722496"/>
                <a:gridCol w="668977"/>
                <a:gridCol w="749256"/>
                <a:gridCol w="632185"/>
                <a:gridCol w="481745"/>
                <a:gridCol w="883052"/>
              </a:tblGrid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83.16971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83.17256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18.72945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81254" y="1071546"/>
            <a:ext cx="4329464" cy="3761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4999" y="1071546"/>
            <a:ext cx="4252711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357826"/>
          <a:ext cx="9429818" cy="908180"/>
        </p:xfrm>
        <a:graphic>
          <a:graphicData uri="http://schemas.openxmlformats.org/drawingml/2006/table">
            <a:tbl>
              <a:tblPr/>
              <a:tblGrid>
                <a:gridCol w="414647"/>
                <a:gridCol w="1177556"/>
                <a:gridCol w="530075"/>
                <a:gridCol w="753717"/>
                <a:gridCol w="787986"/>
                <a:gridCol w="787986"/>
                <a:gridCol w="408982"/>
                <a:gridCol w="706825"/>
                <a:gridCol w="777163"/>
                <a:gridCol w="636486"/>
                <a:gridCol w="714039"/>
                <a:gridCol w="645503"/>
                <a:gridCol w="317629"/>
                <a:gridCol w="771224"/>
              </a:tblGrid>
              <a:tr h="4540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40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DUGGERU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83.17086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18.73278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0381" t="20508" r="20205" b="26757"/>
          <a:stretch>
            <a:fillRect/>
          </a:stretch>
        </p:blipFill>
        <p:spPr bwMode="auto">
          <a:xfrm>
            <a:off x="4881562" y="1828788"/>
            <a:ext cx="4929222" cy="2957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2577" t="24414" r="23865" b="27734"/>
          <a:stretch>
            <a:fillRect/>
          </a:stretch>
        </p:blipFill>
        <p:spPr bwMode="auto">
          <a:xfrm>
            <a:off x="68030" y="1857364"/>
            <a:ext cx="4742094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000634"/>
          <a:ext cx="9667909" cy="1500200"/>
        </p:xfrm>
        <a:graphic>
          <a:graphicData uri="http://schemas.openxmlformats.org/drawingml/2006/table">
            <a:tbl>
              <a:tblPr/>
              <a:tblGrid>
                <a:gridCol w="360434"/>
                <a:gridCol w="1177209"/>
                <a:gridCol w="949323"/>
                <a:gridCol w="981231"/>
                <a:gridCol w="571388"/>
                <a:gridCol w="739071"/>
                <a:gridCol w="445176"/>
                <a:gridCol w="706616"/>
                <a:gridCol w="712024"/>
                <a:gridCol w="636298"/>
                <a:gridCol w="713827"/>
                <a:gridCol w="645313"/>
                <a:gridCol w="327979"/>
                <a:gridCol w="702020"/>
              </a:tblGrid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83.59946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419600" cy="3467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4219575" cy="34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96470" cy="969096"/>
        </p:xfrm>
        <a:graphic>
          <a:graphicData uri="http://schemas.openxmlformats.org/drawingml/2006/table">
            <a:tbl>
              <a:tblPr/>
              <a:tblGrid>
                <a:gridCol w="650696"/>
                <a:gridCol w="1127770"/>
                <a:gridCol w="508351"/>
                <a:gridCol w="722472"/>
                <a:gridCol w="722472"/>
                <a:gridCol w="1020710"/>
                <a:gridCol w="430818"/>
                <a:gridCol w="652381"/>
                <a:gridCol w="664693"/>
                <a:gridCol w="615455"/>
                <a:gridCol w="689310"/>
                <a:gridCol w="581606"/>
                <a:gridCol w="397337"/>
                <a:gridCol w="812399"/>
              </a:tblGrid>
              <a:tr h="2128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83.29780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18.74869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83.30030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18.74596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285860"/>
            <a:ext cx="4419600" cy="3467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85860"/>
            <a:ext cx="4219575" cy="345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143512"/>
          <a:ext cx="9596470" cy="969096"/>
        </p:xfrm>
        <a:graphic>
          <a:graphicData uri="http://schemas.openxmlformats.org/drawingml/2006/table">
            <a:tbl>
              <a:tblPr/>
              <a:tblGrid>
                <a:gridCol w="650696"/>
                <a:gridCol w="1127770"/>
                <a:gridCol w="508351"/>
                <a:gridCol w="722472"/>
                <a:gridCol w="722472"/>
                <a:gridCol w="1020710"/>
                <a:gridCol w="430818"/>
                <a:gridCol w="652381"/>
                <a:gridCol w="664693"/>
                <a:gridCol w="615455"/>
                <a:gridCol w="689310"/>
                <a:gridCol w="581606"/>
                <a:gridCol w="397337"/>
                <a:gridCol w="812399"/>
              </a:tblGrid>
              <a:tr h="2128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83.29780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18.74869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83.30030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18.74596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7314" y="1142984"/>
            <a:ext cx="428721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1214422"/>
            <a:ext cx="4492450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72074"/>
          <a:ext cx="9215502" cy="928694"/>
        </p:xfrm>
        <a:graphic>
          <a:graphicData uri="http://schemas.openxmlformats.org/drawingml/2006/table">
            <a:tbl>
              <a:tblPr/>
              <a:tblGrid>
                <a:gridCol w="344358"/>
                <a:gridCol w="1101792"/>
                <a:gridCol w="496641"/>
                <a:gridCol w="705829"/>
                <a:gridCol w="705829"/>
                <a:gridCol w="1128069"/>
                <a:gridCol w="415604"/>
                <a:gridCol w="629343"/>
                <a:gridCol w="641218"/>
                <a:gridCol w="593721"/>
                <a:gridCol w="664968"/>
                <a:gridCol w="561066"/>
                <a:gridCol w="443353"/>
                <a:gridCol w="783711"/>
              </a:tblGrid>
              <a:tr h="4883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2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83.29697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18.75368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14422"/>
            <a:ext cx="4712269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142984"/>
            <a:ext cx="3786214" cy="3614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8381" y="5072073"/>
          <a:ext cx="9620965" cy="1285884"/>
        </p:xfrm>
        <a:graphic>
          <a:graphicData uri="http://schemas.openxmlformats.org/drawingml/2006/table">
            <a:tbl>
              <a:tblPr/>
              <a:tblGrid>
                <a:gridCol w="384022"/>
                <a:gridCol w="1088872"/>
                <a:gridCol w="491972"/>
                <a:gridCol w="822405"/>
                <a:gridCol w="698347"/>
                <a:gridCol w="987272"/>
                <a:gridCol w="372910"/>
                <a:gridCol w="650722"/>
                <a:gridCol w="718984"/>
                <a:gridCol w="587222"/>
                <a:gridCol w="657072"/>
                <a:gridCol w="604684"/>
                <a:gridCol w="913539"/>
                <a:gridCol w="642942"/>
              </a:tblGrid>
              <a:tr h="5926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148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2.27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83.28721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18.73072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POTTIGADABAVALASA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7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83.28837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18.72969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450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878816"/>
            <a:ext cx="4572032" cy="319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928802"/>
            <a:ext cx="4429156" cy="307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50242" y="5357826"/>
          <a:ext cx="9566986" cy="1111972"/>
        </p:xfrm>
        <a:graphic>
          <a:graphicData uri="http://schemas.openxmlformats.org/drawingml/2006/table">
            <a:tbl>
              <a:tblPr/>
              <a:tblGrid>
                <a:gridCol w="507454"/>
                <a:gridCol w="936472"/>
                <a:gridCol w="453338"/>
                <a:gridCol w="644287"/>
                <a:gridCol w="644287"/>
                <a:gridCol w="911945"/>
                <a:gridCol w="400487"/>
                <a:gridCol w="603369"/>
                <a:gridCol w="664745"/>
                <a:gridCol w="576091"/>
                <a:gridCol w="640877"/>
                <a:gridCol w="555632"/>
                <a:gridCol w="1394441"/>
                <a:gridCol w="633561"/>
              </a:tblGrid>
              <a:tr h="3967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83.29720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18.73974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POTTIGADABAVALASA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83.30126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POTTIGADABAVALASA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8092" y="1357298"/>
            <a:ext cx="4572032" cy="319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407284"/>
            <a:ext cx="4429156" cy="3073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50242" y="4836308"/>
          <a:ext cx="9566986" cy="1111972"/>
        </p:xfrm>
        <a:graphic>
          <a:graphicData uri="http://schemas.openxmlformats.org/drawingml/2006/table">
            <a:tbl>
              <a:tblPr/>
              <a:tblGrid>
                <a:gridCol w="507454"/>
                <a:gridCol w="936472"/>
                <a:gridCol w="453338"/>
                <a:gridCol w="644287"/>
                <a:gridCol w="644287"/>
                <a:gridCol w="911945"/>
                <a:gridCol w="400487"/>
                <a:gridCol w="603369"/>
                <a:gridCol w="664745"/>
                <a:gridCol w="576091"/>
                <a:gridCol w="640877"/>
                <a:gridCol w="555632"/>
                <a:gridCol w="1394441"/>
                <a:gridCol w="633561"/>
              </a:tblGrid>
              <a:tr h="3967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83.29720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18.73974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POTTIGADABAVALASA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6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83.30126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18.73926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POTTIGADABAVALASA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14422"/>
            <a:ext cx="4712269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4" y="1142984"/>
            <a:ext cx="3786214" cy="3614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8381" y="5072073"/>
          <a:ext cx="9620965" cy="1285884"/>
        </p:xfrm>
        <a:graphic>
          <a:graphicData uri="http://schemas.openxmlformats.org/drawingml/2006/table">
            <a:tbl>
              <a:tblPr/>
              <a:tblGrid>
                <a:gridCol w="384022"/>
                <a:gridCol w="1088872"/>
                <a:gridCol w="491972"/>
                <a:gridCol w="822405"/>
                <a:gridCol w="698347"/>
                <a:gridCol w="987272"/>
                <a:gridCol w="372910"/>
                <a:gridCol w="650722"/>
                <a:gridCol w="718984"/>
                <a:gridCol w="587222"/>
                <a:gridCol w="657072"/>
                <a:gridCol w="604684"/>
                <a:gridCol w="913539"/>
                <a:gridCol w="642942"/>
              </a:tblGrid>
              <a:tr h="5926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148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2.27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83.28721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18.73072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POTTIGADABAVALASA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7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JANTHIKONDA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83.28837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18.72969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500174"/>
            <a:ext cx="4310698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00174"/>
            <a:ext cx="4448700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4786322"/>
          <a:ext cx="9667909" cy="826485"/>
        </p:xfrm>
        <a:graphic>
          <a:graphicData uri="http://schemas.openxmlformats.org/drawingml/2006/table">
            <a:tbl>
              <a:tblPr/>
              <a:tblGrid>
                <a:gridCol w="367672"/>
                <a:gridCol w="1043230"/>
                <a:gridCol w="470244"/>
                <a:gridCol w="668313"/>
                <a:gridCol w="668313"/>
                <a:gridCol w="967294"/>
                <a:gridCol w="415422"/>
                <a:gridCol w="640018"/>
                <a:gridCol w="689535"/>
                <a:gridCol w="597574"/>
                <a:gridCol w="664776"/>
                <a:gridCol w="576352"/>
                <a:gridCol w="1227151"/>
                <a:gridCol w="672015"/>
              </a:tblGrid>
              <a:tr h="4081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83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83.27617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18.72080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VIJAYARAMPURAM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85860"/>
            <a:ext cx="4693789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429156" cy="378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5" y="5143512"/>
          <a:ext cx="9739349" cy="969096"/>
        </p:xfrm>
        <a:graphic>
          <a:graphicData uri="http://schemas.openxmlformats.org/drawingml/2006/table">
            <a:tbl>
              <a:tblPr/>
              <a:tblGrid>
                <a:gridCol w="375865"/>
                <a:gridCol w="1066477"/>
                <a:gridCol w="480723"/>
                <a:gridCol w="683206"/>
                <a:gridCol w="683206"/>
                <a:gridCol w="996156"/>
                <a:gridCol w="424679"/>
                <a:gridCol w="555750"/>
                <a:gridCol w="647048"/>
                <a:gridCol w="610890"/>
                <a:gridCol w="679590"/>
                <a:gridCol w="589196"/>
                <a:gridCol w="1254497"/>
                <a:gridCol w="692066"/>
              </a:tblGrid>
              <a:tr h="3453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186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83.27510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18.71880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VIJAYARAMPURAM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86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83.27585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18.71826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VIJAYARAMPURAM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85860"/>
            <a:ext cx="4693789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214422"/>
            <a:ext cx="4429156" cy="378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5" y="5143512"/>
          <a:ext cx="9739349" cy="969096"/>
        </p:xfrm>
        <a:graphic>
          <a:graphicData uri="http://schemas.openxmlformats.org/drawingml/2006/table">
            <a:tbl>
              <a:tblPr/>
              <a:tblGrid>
                <a:gridCol w="375865"/>
                <a:gridCol w="1066477"/>
                <a:gridCol w="480723"/>
                <a:gridCol w="683206"/>
                <a:gridCol w="683206"/>
                <a:gridCol w="996156"/>
                <a:gridCol w="424679"/>
                <a:gridCol w="555750"/>
                <a:gridCol w="647048"/>
                <a:gridCol w="610890"/>
                <a:gridCol w="679590"/>
                <a:gridCol w="589196"/>
                <a:gridCol w="1254497"/>
                <a:gridCol w="692066"/>
              </a:tblGrid>
              <a:tr h="3453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186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83.27510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18.71880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VIJAYARAMPURAM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186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83.27585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18.71826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VIJAYARAMPURAM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0381" t="20508" r="20205" b="26757"/>
          <a:stretch>
            <a:fillRect/>
          </a:stretch>
        </p:blipFill>
        <p:spPr bwMode="auto">
          <a:xfrm>
            <a:off x="4881562" y="1828788"/>
            <a:ext cx="4929222" cy="2957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2577" t="24414" r="23865" b="27734"/>
          <a:stretch>
            <a:fillRect/>
          </a:stretch>
        </p:blipFill>
        <p:spPr bwMode="auto">
          <a:xfrm>
            <a:off x="68030" y="1857364"/>
            <a:ext cx="4742094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000634"/>
          <a:ext cx="9667909" cy="1500200"/>
        </p:xfrm>
        <a:graphic>
          <a:graphicData uri="http://schemas.openxmlformats.org/drawingml/2006/table">
            <a:tbl>
              <a:tblPr/>
              <a:tblGrid>
                <a:gridCol w="360434"/>
                <a:gridCol w="1177209"/>
                <a:gridCol w="949323"/>
                <a:gridCol w="981231"/>
                <a:gridCol w="571388"/>
                <a:gridCol w="739071"/>
                <a:gridCol w="445176"/>
                <a:gridCol w="706616"/>
                <a:gridCol w="712024"/>
                <a:gridCol w="636298"/>
                <a:gridCol w="713827"/>
                <a:gridCol w="645313"/>
                <a:gridCol w="327979"/>
                <a:gridCol w="702020"/>
              </a:tblGrid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5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83.59946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19.00004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14422"/>
            <a:ext cx="4214842" cy="36188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8152" t="2011"/>
          <a:stretch>
            <a:fillRect/>
          </a:stretch>
        </p:blipFill>
        <p:spPr bwMode="auto">
          <a:xfrm>
            <a:off x="5095876" y="1214422"/>
            <a:ext cx="4214842" cy="364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1" y="5174549"/>
          <a:ext cx="9358382" cy="1040533"/>
        </p:xfrm>
        <a:graphic>
          <a:graphicData uri="http://schemas.openxmlformats.org/drawingml/2006/table">
            <a:tbl>
              <a:tblPr/>
              <a:tblGrid>
                <a:gridCol w="279711"/>
                <a:gridCol w="1028765"/>
                <a:gridCol w="860834"/>
                <a:gridCol w="659047"/>
                <a:gridCol w="659047"/>
                <a:gridCol w="972959"/>
                <a:gridCol w="409662"/>
                <a:gridCol w="511196"/>
                <a:gridCol w="624168"/>
                <a:gridCol w="589289"/>
                <a:gridCol w="655559"/>
                <a:gridCol w="568361"/>
                <a:gridCol w="903200"/>
                <a:gridCol w="636584"/>
              </a:tblGrid>
              <a:tr h="3233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85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83.24909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85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83.24989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56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142983"/>
            <a:ext cx="4071966" cy="38968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256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6444" y="1142984"/>
            <a:ext cx="3998522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358378" cy="1285884"/>
        </p:xfrm>
        <a:graphic>
          <a:graphicData uri="http://schemas.openxmlformats.org/drawingml/2006/table">
            <a:tbl>
              <a:tblPr/>
              <a:tblGrid>
                <a:gridCol w="368299"/>
                <a:gridCol w="1045009"/>
                <a:gridCol w="471046"/>
                <a:gridCol w="669453"/>
                <a:gridCol w="669453"/>
                <a:gridCol w="988321"/>
                <a:gridCol w="416130"/>
                <a:gridCol w="634023"/>
                <a:gridCol w="690711"/>
                <a:gridCol w="598593"/>
                <a:gridCol w="665910"/>
                <a:gridCol w="577335"/>
                <a:gridCol w="917461"/>
                <a:gridCol w="646634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83.25635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142983"/>
            <a:ext cx="4071966" cy="38968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6444" y="1142984"/>
            <a:ext cx="3998522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358378" cy="1285884"/>
        </p:xfrm>
        <a:graphic>
          <a:graphicData uri="http://schemas.openxmlformats.org/drawingml/2006/table">
            <a:tbl>
              <a:tblPr/>
              <a:tblGrid>
                <a:gridCol w="368299"/>
                <a:gridCol w="1045009"/>
                <a:gridCol w="471046"/>
                <a:gridCol w="669453"/>
                <a:gridCol w="669453"/>
                <a:gridCol w="988321"/>
                <a:gridCol w="416130"/>
                <a:gridCol w="634023"/>
                <a:gridCol w="690711"/>
                <a:gridCol w="598593"/>
                <a:gridCol w="665910"/>
                <a:gridCol w="577335"/>
                <a:gridCol w="917461"/>
                <a:gridCol w="646634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83.25635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3" y="1214422"/>
            <a:ext cx="4354247" cy="36188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 l="8152" t="2011"/>
          <a:stretch>
            <a:fillRect/>
          </a:stretch>
        </p:blipFill>
        <p:spPr bwMode="auto">
          <a:xfrm>
            <a:off x="5095875" y="1214422"/>
            <a:ext cx="4354247" cy="364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74549"/>
          <a:ext cx="9572693" cy="1040533"/>
        </p:xfrm>
        <a:graphic>
          <a:graphicData uri="http://schemas.openxmlformats.org/drawingml/2006/table">
            <a:tbl>
              <a:tblPr/>
              <a:tblGrid>
                <a:gridCol w="338918"/>
                <a:gridCol w="1098371"/>
                <a:gridCol w="495099"/>
                <a:gridCol w="703638"/>
                <a:gridCol w="703638"/>
                <a:gridCol w="1038789"/>
                <a:gridCol w="496378"/>
                <a:gridCol w="619404"/>
                <a:gridCol w="756289"/>
                <a:gridCol w="714027"/>
                <a:gridCol w="619399"/>
                <a:gridCol w="537011"/>
                <a:gridCol w="853380"/>
                <a:gridCol w="598352"/>
              </a:tblGrid>
              <a:tr h="32335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85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83.24909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85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83.24989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4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357298"/>
            <a:ext cx="4357718" cy="33292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94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285860"/>
            <a:ext cx="3790950" cy="3343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00636"/>
          <a:ext cx="9144063" cy="966196"/>
        </p:xfrm>
        <a:graphic>
          <a:graphicData uri="http://schemas.openxmlformats.org/drawingml/2006/table">
            <a:tbl>
              <a:tblPr/>
              <a:tblGrid>
                <a:gridCol w="304496"/>
                <a:gridCol w="1024620"/>
                <a:gridCol w="461855"/>
                <a:gridCol w="656391"/>
                <a:gridCol w="656391"/>
                <a:gridCol w="997487"/>
                <a:gridCol w="408011"/>
                <a:gridCol w="614705"/>
                <a:gridCol w="621653"/>
                <a:gridCol w="586914"/>
                <a:gridCol w="652917"/>
                <a:gridCol w="566071"/>
                <a:gridCol w="899561"/>
                <a:gridCol w="692991"/>
              </a:tblGrid>
              <a:tr h="5081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807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83.25247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142983"/>
            <a:ext cx="4071966" cy="38968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6444" y="1142984"/>
            <a:ext cx="3998522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358378" cy="1285884"/>
        </p:xfrm>
        <a:graphic>
          <a:graphicData uri="http://schemas.openxmlformats.org/drawingml/2006/table">
            <a:tbl>
              <a:tblPr/>
              <a:tblGrid>
                <a:gridCol w="368299"/>
                <a:gridCol w="1045009"/>
                <a:gridCol w="471046"/>
                <a:gridCol w="669453"/>
                <a:gridCol w="669453"/>
                <a:gridCol w="988321"/>
                <a:gridCol w="416130"/>
                <a:gridCol w="634023"/>
                <a:gridCol w="690711"/>
                <a:gridCol w="598593"/>
                <a:gridCol w="665910"/>
                <a:gridCol w="577335"/>
                <a:gridCol w="917461"/>
                <a:gridCol w="646634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83.25635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18.71534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8" y="1071545"/>
            <a:ext cx="3929090" cy="36341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74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157" y="1071546"/>
            <a:ext cx="4086297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429815" cy="1172889"/>
        </p:xfrm>
        <a:graphic>
          <a:graphicData uri="http://schemas.openxmlformats.org/drawingml/2006/table">
            <a:tbl>
              <a:tblPr/>
              <a:tblGrid>
                <a:gridCol w="366897"/>
                <a:gridCol w="1134469"/>
                <a:gridCol w="511371"/>
                <a:gridCol w="726763"/>
                <a:gridCol w="726763"/>
                <a:gridCol w="1201904"/>
                <a:gridCol w="442807"/>
                <a:gridCol w="670534"/>
                <a:gridCol w="749841"/>
                <a:gridCol w="632581"/>
                <a:gridCol w="708491"/>
                <a:gridCol w="597790"/>
                <a:gridCol w="343898"/>
                <a:gridCol w="615706"/>
              </a:tblGrid>
              <a:tr h="18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83.26476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83.26612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83.26475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8" y="1071545"/>
            <a:ext cx="3929090" cy="36341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157" y="1071546"/>
            <a:ext cx="4086297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429815" cy="1172889"/>
        </p:xfrm>
        <a:graphic>
          <a:graphicData uri="http://schemas.openxmlformats.org/drawingml/2006/table">
            <a:tbl>
              <a:tblPr/>
              <a:tblGrid>
                <a:gridCol w="366897"/>
                <a:gridCol w="1134469"/>
                <a:gridCol w="511371"/>
                <a:gridCol w="726763"/>
                <a:gridCol w="726763"/>
                <a:gridCol w="1201904"/>
                <a:gridCol w="442807"/>
                <a:gridCol w="670534"/>
                <a:gridCol w="749841"/>
                <a:gridCol w="632581"/>
                <a:gridCol w="708491"/>
                <a:gridCol w="597790"/>
                <a:gridCol w="343898"/>
                <a:gridCol w="615706"/>
              </a:tblGrid>
              <a:tr h="18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83.26476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83.26612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83.26475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8" y="1071545"/>
            <a:ext cx="3929090" cy="36341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157" y="1071546"/>
            <a:ext cx="4086297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429815" cy="1172889"/>
        </p:xfrm>
        <a:graphic>
          <a:graphicData uri="http://schemas.openxmlformats.org/drawingml/2006/table">
            <a:tbl>
              <a:tblPr/>
              <a:tblGrid>
                <a:gridCol w="366897"/>
                <a:gridCol w="1134469"/>
                <a:gridCol w="511371"/>
                <a:gridCol w="726763"/>
                <a:gridCol w="726763"/>
                <a:gridCol w="1201904"/>
                <a:gridCol w="442807"/>
                <a:gridCol w="670534"/>
                <a:gridCol w="749841"/>
                <a:gridCol w="632581"/>
                <a:gridCol w="708491"/>
                <a:gridCol w="597790"/>
                <a:gridCol w="343898"/>
                <a:gridCol w="615706"/>
              </a:tblGrid>
              <a:tr h="18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83.26476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83.26612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MAKKUVA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ANASABADRA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83.26475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18.71331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36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472" y="1142984"/>
            <a:ext cx="3786214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437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03847" y="1142984"/>
            <a:ext cx="4250141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429264"/>
          <a:ext cx="9501256" cy="908180"/>
        </p:xfrm>
        <a:graphic>
          <a:graphicData uri="http://schemas.openxmlformats.org/drawingml/2006/table">
            <a:tbl>
              <a:tblPr/>
              <a:tblGrid>
                <a:gridCol w="365092"/>
                <a:gridCol w="1032324"/>
                <a:gridCol w="518167"/>
                <a:gridCol w="939087"/>
                <a:gridCol w="619500"/>
                <a:gridCol w="1001445"/>
                <a:gridCol w="440625"/>
                <a:gridCol w="667235"/>
                <a:gridCol w="679824"/>
                <a:gridCol w="629467"/>
                <a:gridCol w="705004"/>
                <a:gridCol w="594847"/>
                <a:gridCol w="550272"/>
                <a:gridCol w="758367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GUNNIKONDA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83.25577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18.62555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1"/>
          <p:cNvPicPr>
            <a:picLocks noChangeAspect="1" noChangeArrowheads="1"/>
          </p:cNvPicPr>
          <p:nvPr/>
        </p:nvPicPr>
        <p:blipFill>
          <a:blip r:embed="rId2"/>
          <a:srcRect l="32899" t="27344" r="23865" b="24804"/>
          <a:stretch>
            <a:fillRect/>
          </a:stretch>
        </p:blipFill>
        <p:spPr bwMode="auto">
          <a:xfrm>
            <a:off x="4952999" y="1571612"/>
            <a:ext cx="4821911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3"/>
          <a:srcRect l="34077" t="21679" r="25842" b="30469"/>
          <a:stretch>
            <a:fillRect/>
          </a:stretch>
        </p:blipFill>
        <p:spPr bwMode="auto">
          <a:xfrm>
            <a:off x="238092" y="1570633"/>
            <a:ext cx="4572032" cy="3068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2" y="4857760"/>
          <a:ext cx="9429817" cy="714380"/>
        </p:xfrm>
        <a:graphic>
          <a:graphicData uri="http://schemas.openxmlformats.org/drawingml/2006/table">
            <a:tbl>
              <a:tblPr/>
              <a:tblGrid>
                <a:gridCol w="327250"/>
                <a:gridCol w="1128385"/>
                <a:gridCol w="1007131"/>
                <a:gridCol w="1040984"/>
                <a:gridCol w="569548"/>
                <a:gridCol w="569548"/>
                <a:gridCol w="449332"/>
                <a:gridCol w="634045"/>
                <a:gridCol w="641211"/>
                <a:gridCol w="646352"/>
                <a:gridCol w="719040"/>
                <a:gridCol w="623398"/>
                <a:gridCol w="328823"/>
                <a:gridCol w="744770"/>
              </a:tblGrid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83.62817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19.02067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8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5" name="Picture 1"/>
          <p:cNvPicPr>
            <a:picLocks noChangeAspect="1" noChangeArrowheads="1"/>
          </p:cNvPicPr>
          <p:nvPr/>
        </p:nvPicPr>
        <p:blipFill>
          <a:blip r:embed="rId2"/>
          <a:srcRect l="31479" t="31250" r="31186" b="27734"/>
          <a:stretch>
            <a:fillRect/>
          </a:stretch>
        </p:blipFill>
        <p:spPr bwMode="auto">
          <a:xfrm>
            <a:off x="44224" y="1785925"/>
            <a:ext cx="4908776" cy="30318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7106" name="Picture 2"/>
          <p:cNvPicPr>
            <a:picLocks noChangeAspect="1" noChangeArrowheads="1"/>
          </p:cNvPicPr>
          <p:nvPr/>
        </p:nvPicPr>
        <p:blipFill>
          <a:blip r:embed="rId3"/>
          <a:srcRect l="32430" t="34375" r="30234" b="23633"/>
          <a:stretch>
            <a:fillRect/>
          </a:stretch>
        </p:blipFill>
        <p:spPr bwMode="auto">
          <a:xfrm>
            <a:off x="5024438" y="1785926"/>
            <a:ext cx="4857784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72074"/>
          <a:ext cx="9501254" cy="1214446"/>
        </p:xfrm>
        <a:graphic>
          <a:graphicData uri="http://schemas.openxmlformats.org/drawingml/2006/table">
            <a:tbl>
              <a:tblPr/>
              <a:tblGrid>
                <a:gridCol w="354018"/>
                <a:gridCol w="821680"/>
                <a:gridCol w="894327"/>
                <a:gridCol w="924390"/>
                <a:gridCol w="561219"/>
                <a:gridCol w="725916"/>
                <a:gridCol w="437252"/>
                <a:gridCol w="694039"/>
                <a:gridCol w="541106"/>
                <a:gridCol w="624973"/>
                <a:gridCol w="701123"/>
                <a:gridCol w="633827"/>
                <a:gridCol w="926032"/>
                <a:gridCol w="661352"/>
              </a:tblGrid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83.60907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18.99807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KARIVALASA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348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714488"/>
            <a:ext cx="4661330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3349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785926"/>
            <a:ext cx="4625354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5216" y="4735398"/>
          <a:ext cx="9739344" cy="693866"/>
        </p:xfrm>
        <a:graphic>
          <a:graphicData uri="http://schemas.openxmlformats.org/drawingml/2006/table">
            <a:tbl>
              <a:tblPr/>
              <a:tblGrid>
                <a:gridCol w="360577"/>
                <a:gridCol w="1126795"/>
                <a:gridCol w="507912"/>
                <a:gridCol w="920501"/>
                <a:gridCol w="607239"/>
                <a:gridCol w="1181197"/>
                <a:gridCol w="435177"/>
                <a:gridCol w="658983"/>
                <a:gridCol w="671418"/>
                <a:gridCol w="621682"/>
                <a:gridCol w="696285"/>
                <a:gridCol w="587491"/>
                <a:gridCol w="543467"/>
                <a:gridCol w="820620"/>
              </a:tblGrid>
              <a:tr h="2499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392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LOVAVALASA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83.19928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18.58947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0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75662" y="1285860"/>
            <a:ext cx="430764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30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314298"/>
            <a:ext cx="4114801" cy="329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501254" cy="826221"/>
        </p:xfrm>
        <a:graphic>
          <a:graphicData uri="http://schemas.openxmlformats.org/drawingml/2006/table">
            <a:tbl>
              <a:tblPr/>
              <a:tblGrid>
                <a:gridCol w="371196"/>
                <a:gridCol w="1149863"/>
                <a:gridCol w="518309"/>
                <a:gridCol w="1180786"/>
                <a:gridCol w="658655"/>
                <a:gridCol w="541700"/>
                <a:gridCol w="447994"/>
                <a:gridCol w="678391"/>
                <a:gridCol w="691193"/>
                <a:gridCol w="639992"/>
                <a:gridCol w="716792"/>
                <a:gridCol w="604793"/>
                <a:gridCol w="456801"/>
                <a:gridCol w="844789"/>
              </a:tblGrid>
              <a:tr h="275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83.10578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18.64503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83.10847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18.64613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428736"/>
            <a:ext cx="4286280" cy="31062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428736"/>
            <a:ext cx="482395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71438" y="4929198"/>
          <a:ext cx="9739346" cy="897657"/>
        </p:xfrm>
        <a:graphic>
          <a:graphicData uri="http://schemas.openxmlformats.org/drawingml/2006/table">
            <a:tbl>
              <a:tblPr/>
              <a:tblGrid>
                <a:gridCol w="366089"/>
                <a:gridCol w="1035147"/>
                <a:gridCol w="1126670"/>
                <a:gridCol w="911728"/>
                <a:gridCol w="828483"/>
                <a:gridCol w="525774"/>
                <a:gridCol w="441831"/>
                <a:gridCol w="669059"/>
                <a:gridCol w="681684"/>
                <a:gridCol w="631187"/>
                <a:gridCol w="706931"/>
                <a:gridCol w="596473"/>
                <a:gridCol w="551776"/>
                <a:gridCol w="666514"/>
              </a:tblGrid>
              <a:tr h="19718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0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18.64845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83.09254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18.64939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09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53000" y="1000108"/>
            <a:ext cx="4149898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09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1" y="1000108"/>
            <a:ext cx="4075863" cy="38650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1" y="5235464"/>
          <a:ext cx="9429817" cy="836742"/>
        </p:xfrm>
        <a:graphic>
          <a:graphicData uri="http://schemas.openxmlformats.org/drawingml/2006/table">
            <a:tbl>
              <a:tblPr/>
              <a:tblGrid>
                <a:gridCol w="345216"/>
                <a:gridCol w="1166504"/>
                <a:gridCol w="525811"/>
                <a:gridCol w="952940"/>
                <a:gridCol w="668187"/>
                <a:gridCol w="549540"/>
                <a:gridCol w="416638"/>
                <a:gridCol w="630911"/>
                <a:gridCol w="642816"/>
                <a:gridCol w="595200"/>
                <a:gridCol w="666624"/>
                <a:gridCol w="562465"/>
                <a:gridCol w="921301"/>
                <a:gridCol w="785664"/>
              </a:tblGrid>
              <a:tr h="4400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6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18.63737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04224" y="1428736"/>
            <a:ext cx="430764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2406" y="1457174"/>
            <a:ext cx="4114801" cy="329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501254" cy="826221"/>
        </p:xfrm>
        <a:graphic>
          <a:graphicData uri="http://schemas.openxmlformats.org/drawingml/2006/table">
            <a:tbl>
              <a:tblPr/>
              <a:tblGrid>
                <a:gridCol w="371196"/>
                <a:gridCol w="1149863"/>
                <a:gridCol w="518309"/>
                <a:gridCol w="1180786"/>
                <a:gridCol w="658655"/>
                <a:gridCol w="541700"/>
                <a:gridCol w="447994"/>
                <a:gridCol w="678391"/>
                <a:gridCol w="691193"/>
                <a:gridCol w="639992"/>
                <a:gridCol w="716792"/>
                <a:gridCol w="604793"/>
                <a:gridCol w="456801"/>
                <a:gridCol w="844789"/>
              </a:tblGrid>
              <a:tr h="275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83.10578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18.64503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83.10847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18.64613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894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357298"/>
            <a:ext cx="467048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894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2406" y="1285860"/>
            <a:ext cx="4286280" cy="3476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429816" cy="836742"/>
        </p:xfrm>
        <a:graphic>
          <a:graphicData uri="http://schemas.openxmlformats.org/drawingml/2006/table">
            <a:tbl>
              <a:tblPr/>
              <a:tblGrid>
                <a:gridCol w="375102"/>
                <a:gridCol w="1064311"/>
                <a:gridCol w="479746"/>
                <a:gridCol w="869456"/>
                <a:gridCol w="763615"/>
                <a:gridCol w="628023"/>
                <a:gridCol w="514853"/>
                <a:gridCol w="779637"/>
                <a:gridCol w="703468"/>
                <a:gridCol w="609649"/>
                <a:gridCol w="678209"/>
                <a:gridCol w="587999"/>
                <a:gridCol w="642971"/>
                <a:gridCol w="732777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83.10752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18.65573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19" y="1285859"/>
            <a:ext cx="4048513" cy="37862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05498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214950"/>
          <a:ext cx="9596470" cy="1071569"/>
        </p:xfrm>
        <a:graphic>
          <a:graphicData uri="http://schemas.openxmlformats.org/drawingml/2006/table">
            <a:tbl>
              <a:tblPr/>
              <a:tblGrid>
                <a:gridCol w="401840"/>
                <a:gridCol w="1140177"/>
                <a:gridCol w="513944"/>
                <a:gridCol w="931432"/>
                <a:gridCol w="653106"/>
                <a:gridCol w="722146"/>
                <a:gridCol w="454027"/>
                <a:gridCol w="691763"/>
                <a:gridCol w="753613"/>
                <a:gridCol w="653106"/>
                <a:gridCol w="726554"/>
                <a:gridCol w="629913"/>
                <a:gridCol w="532402"/>
                <a:gridCol w="792447"/>
              </a:tblGrid>
              <a:tr h="2889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83.10119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83.09999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83.10034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18.66044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19" y="1285859"/>
            <a:ext cx="4048513" cy="37862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05498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214950"/>
          <a:ext cx="9596470" cy="1071569"/>
        </p:xfrm>
        <a:graphic>
          <a:graphicData uri="http://schemas.openxmlformats.org/drawingml/2006/table">
            <a:tbl>
              <a:tblPr/>
              <a:tblGrid>
                <a:gridCol w="401840"/>
                <a:gridCol w="1140177"/>
                <a:gridCol w="513944"/>
                <a:gridCol w="931432"/>
                <a:gridCol w="653106"/>
                <a:gridCol w="722146"/>
                <a:gridCol w="454027"/>
                <a:gridCol w="691763"/>
                <a:gridCol w="753613"/>
                <a:gridCol w="653106"/>
                <a:gridCol w="726554"/>
                <a:gridCol w="629913"/>
                <a:gridCol w="532402"/>
                <a:gridCol w="792447"/>
              </a:tblGrid>
              <a:tr h="2889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83.10119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83.09999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83.10034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18.66044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19" y="1285859"/>
            <a:ext cx="4048513" cy="37862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05498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5214950"/>
          <a:ext cx="9596470" cy="1071569"/>
        </p:xfrm>
        <a:graphic>
          <a:graphicData uri="http://schemas.openxmlformats.org/drawingml/2006/table">
            <a:tbl>
              <a:tblPr/>
              <a:tblGrid>
                <a:gridCol w="401840"/>
                <a:gridCol w="1140177"/>
                <a:gridCol w="513944"/>
                <a:gridCol w="931432"/>
                <a:gridCol w="653106"/>
                <a:gridCol w="722146"/>
                <a:gridCol w="454027"/>
                <a:gridCol w="691763"/>
                <a:gridCol w="753613"/>
                <a:gridCol w="653106"/>
                <a:gridCol w="726554"/>
                <a:gridCol w="629913"/>
                <a:gridCol w="532402"/>
                <a:gridCol w="792447"/>
              </a:tblGrid>
              <a:tr h="28891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83.10119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18.66180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83.09999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8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83.10034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18.66044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484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8" y="1214422"/>
            <a:ext cx="4286280" cy="4224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485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1214422"/>
            <a:ext cx="4429156" cy="4290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8" y="5572140"/>
          <a:ext cx="9739346" cy="908180"/>
        </p:xfrm>
        <a:graphic>
          <a:graphicData uri="http://schemas.openxmlformats.org/drawingml/2006/table">
            <a:tbl>
              <a:tblPr/>
              <a:tblGrid>
                <a:gridCol w="538951"/>
                <a:gridCol w="1182451"/>
                <a:gridCol w="532999"/>
                <a:gridCol w="965967"/>
                <a:gridCol w="677322"/>
                <a:gridCol w="557053"/>
                <a:gridCol w="608944"/>
                <a:gridCol w="725429"/>
                <a:gridCol w="781555"/>
                <a:gridCol w="677322"/>
                <a:gridCol w="753492"/>
                <a:gridCol w="526768"/>
                <a:gridCol w="277853"/>
                <a:gridCol w="933240"/>
              </a:tblGrid>
              <a:tr h="4772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9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83.11986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18.65517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29" name="Picture 1"/>
          <p:cNvPicPr>
            <a:picLocks noChangeAspect="1" noChangeArrowheads="1"/>
          </p:cNvPicPr>
          <p:nvPr/>
        </p:nvPicPr>
        <p:blipFill>
          <a:blip r:embed="rId2"/>
          <a:srcRect l="24890" t="18554" r="37225" b="16992"/>
          <a:stretch>
            <a:fillRect/>
          </a:stretch>
        </p:blipFill>
        <p:spPr bwMode="auto">
          <a:xfrm>
            <a:off x="4953000" y="428604"/>
            <a:ext cx="4620740" cy="4419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30" name="Picture 2"/>
          <p:cNvPicPr>
            <a:picLocks noChangeAspect="1" noChangeArrowheads="1"/>
          </p:cNvPicPr>
          <p:nvPr/>
        </p:nvPicPr>
        <p:blipFill>
          <a:blip r:embed="rId3"/>
          <a:srcRect l="34077" t="18750" r="28038" b="15820"/>
          <a:stretch>
            <a:fillRect/>
          </a:stretch>
        </p:blipFill>
        <p:spPr bwMode="auto">
          <a:xfrm>
            <a:off x="166654" y="428604"/>
            <a:ext cx="4643470" cy="4508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4966370"/>
          <a:ext cx="9691688" cy="1748778"/>
        </p:xfrm>
        <a:graphic>
          <a:graphicData uri="http://schemas.openxmlformats.org/drawingml/2006/table">
            <a:tbl>
              <a:tblPr/>
              <a:tblGrid>
                <a:gridCol w="307014"/>
                <a:gridCol w="1218538"/>
                <a:gridCol w="944860"/>
                <a:gridCol w="976620"/>
                <a:gridCol w="591449"/>
                <a:gridCol w="765018"/>
                <a:gridCol w="460804"/>
                <a:gridCol w="731424"/>
                <a:gridCol w="737022"/>
                <a:gridCol w="658637"/>
                <a:gridCol w="738889"/>
                <a:gridCol w="667968"/>
                <a:gridCol w="305545"/>
                <a:gridCol w="587900"/>
              </a:tblGrid>
              <a:tr h="290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81034" y="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453066" y="7143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382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1947" y="1142984"/>
            <a:ext cx="411540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3826" name="Picture 2"/>
          <p:cNvPicPr>
            <a:picLocks noChangeAspect="1" noChangeArrowheads="1"/>
          </p:cNvPicPr>
          <p:nvPr/>
        </p:nvPicPr>
        <p:blipFill>
          <a:blip r:embed="rId3"/>
          <a:srcRect t="2614"/>
          <a:stretch>
            <a:fillRect/>
          </a:stretch>
        </p:blipFill>
        <p:spPr bwMode="auto">
          <a:xfrm>
            <a:off x="5024438" y="1142984"/>
            <a:ext cx="4048827" cy="3900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286388"/>
          <a:ext cx="9667909" cy="928694"/>
        </p:xfrm>
        <a:graphic>
          <a:graphicData uri="http://schemas.openxmlformats.org/drawingml/2006/table">
            <a:tbl>
              <a:tblPr/>
              <a:tblGrid>
                <a:gridCol w="417315"/>
                <a:gridCol w="1003570"/>
                <a:gridCol w="533735"/>
                <a:gridCol w="967301"/>
                <a:gridCol w="678257"/>
                <a:gridCol w="557822"/>
                <a:gridCol w="471511"/>
                <a:gridCol w="726431"/>
                <a:gridCol w="782634"/>
                <a:gridCol w="678257"/>
                <a:gridCol w="754533"/>
                <a:gridCol w="532750"/>
                <a:gridCol w="1042772"/>
                <a:gridCol w="521021"/>
              </a:tblGrid>
              <a:tr h="63682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9187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83.13118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18.67091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BINGUDUVALASA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2801" name="Picture 1"/>
          <p:cNvPicPr>
            <a:picLocks noChangeAspect="1" noChangeArrowheads="1"/>
          </p:cNvPicPr>
          <p:nvPr/>
        </p:nvPicPr>
        <p:blipFill>
          <a:blip r:embed="rId2"/>
          <a:srcRect r="3326" b="7413"/>
          <a:stretch>
            <a:fillRect/>
          </a:stretch>
        </p:blipFill>
        <p:spPr bwMode="auto">
          <a:xfrm>
            <a:off x="5095875" y="1285860"/>
            <a:ext cx="4715031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280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38092" y="1285860"/>
            <a:ext cx="4613774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72691" cy="928693"/>
        </p:xfrm>
        <a:graphic>
          <a:graphicData uri="http://schemas.openxmlformats.org/drawingml/2006/table">
            <a:tbl>
              <a:tblPr/>
              <a:tblGrid>
                <a:gridCol w="395568"/>
                <a:gridCol w="1223123"/>
                <a:gridCol w="551332"/>
                <a:gridCol w="999193"/>
                <a:gridCol w="700620"/>
                <a:gridCol w="576213"/>
                <a:gridCol w="477410"/>
                <a:gridCol w="722934"/>
                <a:gridCol w="808437"/>
                <a:gridCol w="682014"/>
                <a:gridCol w="763856"/>
                <a:gridCol w="644505"/>
                <a:gridCol w="370772"/>
                <a:gridCol w="656714"/>
              </a:tblGrid>
              <a:tr h="3309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98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18.67855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8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83.13250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18.67649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r="3326" b="7413"/>
          <a:stretch>
            <a:fillRect/>
          </a:stretch>
        </p:blipFill>
        <p:spPr bwMode="auto">
          <a:xfrm>
            <a:off x="5095875" y="1285860"/>
            <a:ext cx="4715031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38092" y="1285860"/>
            <a:ext cx="4613774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72691" cy="928693"/>
        </p:xfrm>
        <a:graphic>
          <a:graphicData uri="http://schemas.openxmlformats.org/drawingml/2006/table">
            <a:tbl>
              <a:tblPr/>
              <a:tblGrid>
                <a:gridCol w="395568"/>
                <a:gridCol w="1223123"/>
                <a:gridCol w="551332"/>
                <a:gridCol w="999193"/>
                <a:gridCol w="700620"/>
                <a:gridCol w="576213"/>
                <a:gridCol w="477410"/>
                <a:gridCol w="722934"/>
                <a:gridCol w="808437"/>
                <a:gridCol w="682014"/>
                <a:gridCol w="763856"/>
                <a:gridCol w="644505"/>
                <a:gridCol w="370772"/>
                <a:gridCol w="656714"/>
              </a:tblGrid>
              <a:tr h="3309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98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18.67855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88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83.13250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18.67649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075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2582" y="1142984"/>
            <a:ext cx="4691726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075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142984"/>
            <a:ext cx="4286280" cy="33126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929198"/>
          <a:ext cx="9429815" cy="908180"/>
        </p:xfrm>
        <a:graphic>
          <a:graphicData uri="http://schemas.openxmlformats.org/drawingml/2006/table">
            <a:tbl>
              <a:tblPr/>
              <a:tblGrid>
                <a:gridCol w="375307"/>
                <a:gridCol w="1061209"/>
                <a:gridCol w="536732"/>
                <a:gridCol w="972732"/>
                <a:gridCol w="682065"/>
                <a:gridCol w="560954"/>
                <a:gridCol w="452953"/>
                <a:gridCol w="685904"/>
                <a:gridCol w="698845"/>
                <a:gridCol w="647080"/>
                <a:gridCol w="724730"/>
                <a:gridCol w="611491"/>
                <a:gridCol w="565669"/>
                <a:gridCol w="854144"/>
              </a:tblGrid>
              <a:tr h="3271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810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83.12942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18.69490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972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7314" y="1142984"/>
            <a:ext cx="449559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973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06314" y="1214422"/>
            <a:ext cx="4747918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857760"/>
          <a:ext cx="9739346" cy="928694"/>
        </p:xfrm>
        <a:graphic>
          <a:graphicData uri="http://schemas.openxmlformats.org/drawingml/2006/table">
            <a:tbl>
              <a:tblPr/>
              <a:tblGrid>
                <a:gridCol w="392103"/>
                <a:gridCol w="1108702"/>
                <a:gridCol w="538818"/>
                <a:gridCol w="976513"/>
                <a:gridCol w="684716"/>
                <a:gridCol w="563134"/>
                <a:gridCol w="473226"/>
                <a:gridCol w="716599"/>
                <a:gridCol w="730122"/>
                <a:gridCol w="676038"/>
                <a:gridCol w="757164"/>
                <a:gridCol w="638857"/>
                <a:gridCol w="590984"/>
                <a:gridCol w="892370"/>
              </a:tblGrid>
              <a:tr h="4883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2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83.13775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18.67687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70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571612"/>
            <a:ext cx="454835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0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571612"/>
            <a:ext cx="4286280" cy="33785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7" y="5214950"/>
          <a:ext cx="9667907" cy="765304"/>
        </p:xfrm>
        <a:graphic>
          <a:graphicData uri="http://schemas.openxmlformats.org/drawingml/2006/table">
            <a:tbl>
              <a:tblPr/>
              <a:tblGrid>
                <a:gridCol w="408949"/>
                <a:gridCol w="1160348"/>
                <a:gridCol w="523036"/>
                <a:gridCol w="947910"/>
                <a:gridCol w="664661"/>
                <a:gridCol w="734922"/>
                <a:gridCol w="462059"/>
                <a:gridCol w="696133"/>
                <a:gridCol w="766946"/>
                <a:gridCol w="664661"/>
                <a:gridCol w="739407"/>
                <a:gridCol w="641056"/>
                <a:gridCol w="461173"/>
                <a:gridCol w="796646"/>
              </a:tblGrid>
              <a:tr h="40216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314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DF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83.15097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18.68389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68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1" y="1142984"/>
            <a:ext cx="4263481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68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66719" y="1214422"/>
            <a:ext cx="420223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596472" cy="857256"/>
        </p:xfrm>
        <a:graphic>
          <a:graphicData uri="http://schemas.openxmlformats.org/drawingml/2006/table">
            <a:tbl>
              <a:tblPr/>
              <a:tblGrid>
                <a:gridCol w="366979"/>
                <a:gridCol w="1173267"/>
                <a:gridCol w="528859"/>
                <a:gridCol w="958465"/>
                <a:gridCol w="672061"/>
                <a:gridCol w="552726"/>
                <a:gridCol w="442903"/>
                <a:gridCol w="719795"/>
                <a:gridCol w="775485"/>
                <a:gridCol w="672061"/>
                <a:gridCol w="747639"/>
                <a:gridCol w="597923"/>
                <a:gridCol w="553117"/>
                <a:gridCol w="835192"/>
              </a:tblGrid>
              <a:tr h="30879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48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18.67821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65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214422"/>
            <a:ext cx="4214842" cy="3711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665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24438" y="1214422"/>
            <a:ext cx="4490647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28" y="5143512"/>
          <a:ext cx="9429818" cy="908180"/>
        </p:xfrm>
        <a:graphic>
          <a:graphicData uri="http://schemas.openxmlformats.org/drawingml/2006/table">
            <a:tbl>
              <a:tblPr/>
              <a:tblGrid>
                <a:gridCol w="354717"/>
                <a:gridCol w="1002990"/>
                <a:gridCol w="1091669"/>
                <a:gridCol w="889932"/>
                <a:gridCol w="624007"/>
                <a:gridCol w="513205"/>
                <a:gridCol w="428104"/>
                <a:gridCol w="648274"/>
                <a:gridCol w="660506"/>
                <a:gridCol w="611580"/>
                <a:gridCol w="684970"/>
                <a:gridCol w="577944"/>
                <a:gridCol w="534635"/>
                <a:gridCol w="807285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83.14749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18.70272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63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642918"/>
            <a:ext cx="4469053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563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642918"/>
            <a:ext cx="4636722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86322"/>
          <a:ext cx="9596468" cy="836742"/>
        </p:xfrm>
        <a:graphic>
          <a:graphicData uri="http://schemas.openxmlformats.org/drawingml/2006/table">
            <a:tbl>
              <a:tblPr/>
              <a:tblGrid>
                <a:gridCol w="371689"/>
                <a:gridCol w="1150000"/>
                <a:gridCol w="518372"/>
                <a:gridCol w="619744"/>
                <a:gridCol w="1103213"/>
                <a:gridCol w="643137"/>
                <a:gridCol w="448590"/>
                <a:gridCol w="679294"/>
                <a:gridCol w="692112"/>
                <a:gridCol w="640843"/>
                <a:gridCol w="717745"/>
                <a:gridCol w="605598"/>
                <a:gridCol w="560217"/>
                <a:gridCol w="845914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KUNTAM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83.08005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18.51326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60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357298"/>
            <a:ext cx="4211493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461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7" y="1357298"/>
            <a:ext cx="4372591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72074"/>
          <a:ext cx="9525033" cy="928694"/>
        </p:xfrm>
        <a:graphic>
          <a:graphicData uri="http://schemas.openxmlformats.org/drawingml/2006/table">
            <a:tbl>
              <a:tblPr/>
              <a:tblGrid>
                <a:gridCol w="358808"/>
                <a:gridCol w="1138388"/>
                <a:gridCol w="513137"/>
                <a:gridCol w="613486"/>
                <a:gridCol w="1092073"/>
                <a:gridCol w="636643"/>
                <a:gridCol w="433043"/>
                <a:gridCol w="655752"/>
                <a:gridCol w="752430"/>
                <a:gridCol w="652082"/>
                <a:gridCol w="692870"/>
                <a:gridCol w="628924"/>
                <a:gridCol w="540802"/>
                <a:gridCol w="816595"/>
              </a:tblGrid>
              <a:tr h="3345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9416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KUNTAM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83.08466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18.51975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890" t="18554" r="37225" b="16992"/>
          <a:stretch>
            <a:fillRect/>
          </a:stretch>
        </p:blipFill>
        <p:spPr bwMode="auto">
          <a:xfrm>
            <a:off x="4953000" y="428604"/>
            <a:ext cx="4620740" cy="4419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077" t="18750" r="28038" b="15820"/>
          <a:stretch>
            <a:fillRect/>
          </a:stretch>
        </p:blipFill>
        <p:spPr bwMode="auto">
          <a:xfrm>
            <a:off x="166654" y="428604"/>
            <a:ext cx="4643470" cy="4508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4966370"/>
          <a:ext cx="9691688" cy="1748778"/>
        </p:xfrm>
        <a:graphic>
          <a:graphicData uri="http://schemas.openxmlformats.org/drawingml/2006/table">
            <a:tbl>
              <a:tblPr/>
              <a:tblGrid>
                <a:gridCol w="307014"/>
                <a:gridCol w="1218538"/>
                <a:gridCol w="944860"/>
                <a:gridCol w="976620"/>
                <a:gridCol w="591449"/>
                <a:gridCol w="765018"/>
                <a:gridCol w="460804"/>
                <a:gridCol w="731424"/>
                <a:gridCol w="737022"/>
                <a:gridCol w="658637"/>
                <a:gridCol w="738889"/>
                <a:gridCol w="667968"/>
                <a:gridCol w="305545"/>
                <a:gridCol w="587900"/>
              </a:tblGrid>
              <a:tr h="290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58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95282" y="1071546"/>
            <a:ext cx="4143404" cy="35578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358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142984"/>
            <a:ext cx="439843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929198"/>
          <a:ext cx="9501257" cy="836742"/>
        </p:xfrm>
        <a:graphic>
          <a:graphicData uri="http://schemas.openxmlformats.org/drawingml/2006/table">
            <a:tbl>
              <a:tblPr/>
              <a:tblGrid>
                <a:gridCol w="339665"/>
                <a:gridCol w="960428"/>
                <a:gridCol w="493291"/>
                <a:gridCol w="589758"/>
                <a:gridCol w="1049834"/>
                <a:gridCol w="1049834"/>
                <a:gridCol w="409938"/>
                <a:gridCol w="671385"/>
                <a:gridCol w="723329"/>
                <a:gridCol w="626861"/>
                <a:gridCol w="697357"/>
                <a:gridCol w="604600"/>
                <a:gridCol w="511949"/>
                <a:gridCol w="773028"/>
              </a:tblGrid>
              <a:tr h="4400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6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83.10742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18.53193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990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81627" y="928670"/>
            <a:ext cx="2890177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990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595414" y="928670"/>
            <a:ext cx="3071834" cy="436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1" y="5572140"/>
          <a:ext cx="9501255" cy="908180"/>
        </p:xfrm>
        <a:graphic>
          <a:graphicData uri="http://schemas.openxmlformats.org/drawingml/2006/table">
            <a:tbl>
              <a:tblPr/>
              <a:tblGrid>
                <a:gridCol w="438028"/>
                <a:gridCol w="679462"/>
                <a:gridCol w="739536"/>
                <a:gridCol w="764394"/>
                <a:gridCol w="1012572"/>
                <a:gridCol w="1012572"/>
                <a:gridCol w="420314"/>
                <a:gridCol w="647554"/>
                <a:gridCol w="697655"/>
                <a:gridCol w="604611"/>
                <a:gridCol w="672605"/>
                <a:gridCol w="583140"/>
                <a:gridCol w="423620"/>
                <a:gridCol w="805192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83.09018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18.53291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8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81034" y="1214422"/>
            <a:ext cx="4071966" cy="3947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888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89" y="1214422"/>
            <a:ext cx="4040805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525034" cy="836742"/>
        </p:xfrm>
        <a:graphic>
          <a:graphicData uri="http://schemas.openxmlformats.org/drawingml/2006/table">
            <a:tbl>
              <a:tblPr/>
              <a:tblGrid>
                <a:gridCol w="322617"/>
                <a:gridCol w="1047558"/>
                <a:gridCol w="472195"/>
                <a:gridCol w="1026257"/>
                <a:gridCol w="1004938"/>
                <a:gridCol w="1004938"/>
                <a:gridCol w="389365"/>
                <a:gridCol w="589611"/>
                <a:gridCol w="600736"/>
                <a:gridCol w="600054"/>
                <a:gridCol w="667533"/>
                <a:gridCol w="578743"/>
                <a:gridCol w="486256"/>
                <a:gridCol w="734233"/>
              </a:tblGrid>
              <a:tr h="4400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6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83.09843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18.54700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785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7314" y="1124069"/>
            <a:ext cx="4000528" cy="38765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785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158" y="1124069"/>
            <a:ext cx="3954094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2" y="5143512"/>
          <a:ext cx="9667912" cy="857256"/>
        </p:xfrm>
        <a:graphic>
          <a:graphicData uri="http://schemas.openxmlformats.org/drawingml/2006/table">
            <a:tbl>
              <a:tblPr/>
              <a:tblGrid>
                <a:gridCol w="396454"/>
                <a:gridCol w="1125891"/>
                <a:gridCol w="506818"/>
                <a:gridCol w="606836"/>
                <a:gridCol w="1077607"/>
                <a:gridCol w="1050329"/>
                <a:gridCol w="425769"/>
                <a:gridCol w="675813"/>
                <a:gridCol w="680986"/>
                <a:gridCol w="608560"/>
                <a:gridCol w="682711"/>
                <a:gridCol w="617182"/>
                <a:gridCol w="483255"/>
                <a:gridCol w="729701"/>
              </a:tblGrid>
              <a:tr h="3087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4846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83.09916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18.55531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683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03234" y="1000108"/>
            <a:ext cx="4521469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683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000108"/>
            <a:ext cx="4174658" cy="39290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357826"/>
          <a:ext cx="9501253" cy="836742"/>
        </p:xfrm>
        <a:graphic>
          <a:graphicData uri="http://schemas.openxmlformats.org/drawingml/2006/table">
            <a:tbl>
              <a:tblPr/>
              <a:tblGrid>
                <a:gridCol w="341582"/>
                <a:gridCol w="1075521"/>
                <a:gridCol w="484800"/>
                <a:gridCol w="579607"/>
                <a:gridCol w="1031764"/>
                <a:gridCol w="1031764"/>
                <a:gridCol w="412251"/>
                <a:gridCol w="645243"/>
                <a:gridCol w="710878"/>
                <a:gridCol w="616071"/>
                <a:gridCol w="685353"/>
                <a:gridCol w="594193"/>
                <a:gridCol w="514837"/>
                <a:gridCol w="777389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83.09915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18.55978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580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214422"/>
            <a:ext cx="4158119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581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1" y="1214422"/>
            <a:ext cx="4200555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8" cy="928694"/>
        </p:xfrm>
        <a:graphic>
          <a:graphicData uri="http://schemas.openxmlformats.org/drawingml/2006/table">
            <a:tbl>
              <a:tblPr/>
              <a:tblGrid>
                <a:gridCol w="348700"/>
                <a:gridCol w="1097934"/>
                <a:gridCol w="494902"/>
                <a:gridCol w="591685"/>
                <a:gridCol w="1053264"/>
                <a:gridCol w="1053264"/>
                <a:gridCol w="437205"/>
                <a:gridCol w="637275"/>
                <a:gridCol w="725692"/>
                <a:gridCol w="628909"/>
                <a:gridCol w="673350"/>
                <a:gridCol w="606574"/>
                <a:gridCol w="525565"/>
                <a:gridCol w="793589"/>
              </a:tblGrid>
              <a:tr h="33452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9416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83.09946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18.53965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78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060805"/>
            <a:ext cx="4548841" cy="3582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478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06950" y="1071546"/>
            <a:ext cx="4189520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00636"/>
          <a:ext cx="9429817" cy="969096"/>
        </p:xfrm>
        <a:graphic>
          <a:graphicData uri="http://schemas.openxmlformats.org/drawingml/2006/table">
            <a:tbl>
              <a:tblPr/>
              <a:tblGrid>
                <a:gridCol w="381209"/>
                <a:gridCol w="1082597"/>
                <a:gridCol w="487329"/>
                <a:gridCol w="583501"/>
                <a:gridCol w="1036169"/>
                <a:gridCol w="1036169"/>
                <a:gridCol w="409397"/>
                <a:gridCol w="664749"/>
                <a:gridCol w="714492"/>
                <a:gridCol w="585159"/>
                <a:gridCol w="656458"/>
                <a:gridCol w="593449"/>
                <a:gridCol w="494090"/>
                <a:gridCol w="705049"/>
              </a:tblGrid>
              <a:tr h="33331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78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83.10903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18.55761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8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83.10841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18.55672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060805"/>
            <a:ext cx="4548841" cy="3582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06950" y="1071546"/>
            <a:ext cx="4189520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7" y="5000636"/>
          <a:ext cx="9739347" cy="969096"/>
        </p:xfrm>
        <a:graphic>
          <a:graphicData uri="http://schemas.openxmlformats.org/drawingml/2006/table">
            <a:tbl>
              <a:tblPr/>
              <a:tblGrid>
                <a:gridCol w="393722"/>
                <a:gridCol w="1118133"/>
                <a:gridCol w="503325"/>
                <a:gridCol w="602654"/>
                <a:gridCol w="1070181"/>
                <a:gridCol w="1070181"/>
                <a:gridCol w="422835"/>
                <a:gridCol w="686569"/>
                <a:gridCol w="737945"/>
                <a:gridCol w="604367"/>
                <a:gridCol w="678006"/>
                <a:gridCol w="612929"/>
                <a:gridCol w="510308"/>
                <a:gridCol w="728192"/>
              </a:tblGrid>
              <a:tr h="33331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178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83.10903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18.55761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89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83.10841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18.55672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73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95942" y="714356"/>
            <a:ext cx="3281814" cy="47863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273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09662" y="714356"/>
            <a:ext cx="3241979" cy="49292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8" y="5786454"/>
          <a:ext cx="9215500" cy="765304"/>
        </p:xfrm>
        <a:graphic>
          <a:graphicData uri="http://schemas.openxmlformats.org/drawingml/2006/table">
            <a:tbl>
              <a:tblPr/>
              <a:tblGrid>
                <a:gridCol w="490083"/>
                <a:gridCol w="986879"/>
                <a:gridCol w="444843"/>
                <a:gridCol w="531837"/>
                <a:gridCol w="946728"/>
                <a:gridCol w="946728"/>
                <a:gridCol w="392982"/>
                <a:gridCol w="605447"/>
                <a:gridCol w="652289"/>
                <a:gridCol w="565296"/>
                <a:gridCol w="628868"/>
                <a:gridCol w="545220"/>
                <a:gridCol w="866427"/>
                <a:gridCol w="611873"/>
              </a:tblGrid>
              <a:tr h="402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6283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83.10135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18.57796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171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1845131"/>
            <a:ext cx="4822065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171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19734" y="1845131"/>
            <a:ext cx="4448174" cy="25840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01254" cy="765304"/>
        </p:xfrm>
        <a:graphic>
          <a:graphicData uri="http://schemas.openxmlformats.org/drawingml/2006/table">
            <a:tbl>
              <a:tblPr/>
              <a:tblGrid>
                <a:gridCol w="345182"/>
                <a:gridCol w="1086862"/>
                <a:gridCol w="489912"/>
                <a:gridCol w="585719"/>
                <a:gridCol w="1042644"/>
                <a:gridCol w="1130770"/>
                <a:gridCol w="416598"/>
                <a:gridCol w="630850"/>
                <a:gridCol w="642754"/>
                <a:gridCol w="595141"/>
                <a:gridCol w="666560"/>
                <a:gridCol w="562410"/>
                <a:gridCol w="520266"/>
                <a:gridCol w="785586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83.11437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18.57969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890" t="18554" r="37225" b="16992"/>
          <a:stretch>
            <a:fillRect/>
          </a:stretch>
        </p:blipFill>
        <p:spPr bwMode="auto">
          <a:xfrm>
            <a:off x="4953000" y="428604"/>
            <a:ext cx="4620740" cy="4419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077" t="18750" r="28038" b="15820"/>
          <a:stretch>
            <a:fillRect/>
          </a:stretch>
        </p:blipFill>
        <p:spPr bwMode="auto">
          <a:xfrm>
            <a:off x="166654" y="428604"/>
            <a:ext cx="4643470" cy="4508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4966370"/>
          <a:ext cx="9691688" cy="1748778"/>
        </p:xfrm>
        <a:graphic>
          <a:graphicData uri="http://schemas.openxmlformats.org/drawingml/2006/table">
            <a:tbl>
              <a:tblPr/>
              <a:tblGrid>
                <a:gridCol w="307014"/>
                <a:gridCol w="1218538"/>
                <a:gridCol w="944860"/>
                <a:gridCol w="976620"/>
                <a:gridCol w="591449"/>
                <a:gridCol w="765018"/>
                <a:gridCol w="460804"/>
                <a:gridCol w="731424"/>
                <a:gridCol w="737022"/>
                <a:gridCol w="658637"/>
                <a:gridCol w="738889"/>
                <a:gridCol w="667968"/>
                <a:gridCol w="305545"/>
                <a:gridCol w="587900"/>
              </a:tblGrid>
              <a:tr h="290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7314" y="911402"/>
            <a:ext cx="3429024" cy="4713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06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09662" y="835871"/>
            <a:ext cx="3357586" cy="4807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786454"/>
          <a:ext cx="9596469" cy="836742"/>
        </p:xfrm>
        <a:graphic>
          <a:graphicData uri="http://schemas.openxmlformats.org/drawingml/2006/table">
            <a:tbl>
              <a:tblPr/>
              <a:tblGrid>
                <a:gridCol w="348350"/>
                <a:gridCol w="1113710"/>
                <a:gridCol w="502013"/>
                <a:gridCol w="600187"/>
                <a:gridCol w="1068399"/>
                <a:gridCol w="1068399"/>
                <a:gridCol w="443488"/>
                <a:gridCol w="683257"/>
                <a:gridCol w="736120"/>
                <a:gridCol w="637946"/>
                <a:gridCol w="709688"/>
                <a:gridCol w="567571"/>
                <a:gridCol w="324546"/>
                <a:gridCol w="792795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83.11235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18.58733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66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364642"/>
            <a:ext cx="4148138" cy="3721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966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428736"/>
            <a:ext cx="4387096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06902"/>
          <a:ext cx="9745903" cy="908180"/>
        </p:xfrm>
        <a:graphic>
          <a:graphicData uri="http://schemas.openxmlformats.org/drawingml/2006/table">
            <a:tbl>
              <a:tblPr/>
              <a:tblGrid>
                <a:gridCol w="401485"/>
                <a:gridCol w="1142847"/>
                <a:gridCol w="515784"/>
                <a:gridCol w="617384"/>
                <a:gridCol w="1099984"/>
                <a:gridCol w="1099984"/>
                <a:gridCol w="444347"/>
                <a:gridCol w="698347"/>
                <a:gridCol w="755497"/>
                <a:gridCol w="638466"/>
                <a:gridCol w="715810"/>
                <a:gridCol w="630084"/>
                <a:gridCol w="325284"/>
                <a:gridCol w="660600"/>
              </a:tblGrid>
              <a:tr h="47357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Section</a:t>
                      </a:r>
                      <a:endParaRPr lang="en-IN" sz="12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2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46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331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 dirty="0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0.56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83.12743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18.54855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67314" y="1785926"/>
            <a:ext cx="4381466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09530" y="1785926"/>
            <a:ext cx="4577581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15568" cy="785818"/>
        </p:xfrm>
        <a:graphic>
          <a:graphicData uri="http://schemas.openxmlformats.org/drawingml/2006/table">
            <a:tbl>
              <a:tblPr/>
              <a:tblGrid>
                <a:gridCol w="559775"/>
                <a:gridCol w="1144326"/>
                <a:gridCol w="515116"/>
                <a:gridCol w="616771"/>
                <a:gridCol w="1095251"/>
                <a:gridCol w="1095251"/>
                <a:gridCol w="432740"/>
                <a:gridCol w="702653"/>
                <a:gridCol w="755232"/>
                <a:gridCol w="560235"/>
                <a:gridCol w="693889"/>
                <a:gridCol w="627287"/>
                <a:gridCol w="318817"/>
                <a:gridCol w="598225"/>
              </a:tblGrid>
              <a:tr h="4023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346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83.12090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18.59539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23976" y="785794"/>
            <a:ext cx="3286148" cy="4107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761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3" y="785794"/>
            <a:ext cx="2934211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39344" cy="1357323"/>
        </p:xfrm>
        <a:graphic>
          <a:graphicData uri="http://schemas.openxmlformats.org/drawingml/2006/table">
            <a:tbl>
              <a:tblPr/>
              <a:tblGrid>
                <a:gridCol w="359976"/>
                <a:gridCol w="1021393"/>
                <a:gridCol w="460400"/>
                <a:gridCol w="550436"/>
                <a:gridCol w="979837"/>
                <a:gridCol w="979837"/>
                <a:gridCol w="406726"/>
                <a:gridCol w="626620"/>
                <a:gridCol w="675101"/>
                <a:gridCol w="585065"/>
                <a:gridCol w="650861"/>
                <a:gridCol w="564288"/>
                <a:gridCol w="1270723"/>
                <a:gridCol w="608081"/>
              </a:tblGrid>
              <a:tr h="5715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MIRTIGUDDIVALASA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23976" y="785794"/>
            <a:ext cx="3286148" cy="4107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3" y="785794"/>
            <a:ext cx="2934211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39344" cy="1357323"/>
        </p:xfrm>
        <a:graphic>
          <a:graphicData uri="http://schemas.openxmlformats.org/drawingml/2006/table">
            <a:tbl>
              <a:tblPr/>
              <a:tblGrid>
                <a:gridCol w="359976"/>
                <a:gridCol w="1021393"/>
                <a:gridCol w="460400"/>
                <a:gridCol w="550436"/>
                <a:gridCol w="979837"/>
                <a:gridCol w="979837"/>
                <a:gridCol w="406726"/>
                <a:gridCol w="626620"/>
                <a:gridCol w="675101"/>
                <a:gridCol w="585065"/>
                <a:gridCol w="650861"/>
                <a:gridCol w="564288"/>
                <a:gridCol w="1270723"/>
                <a:gridCol w="608081"/>
              </a:tblGrid>
              <a:tr h="5715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MIRTIGUDDIVALASA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23976" y="714356"/>
            <a:ext cx="3286148" cy="4107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4503" y="785794"/>
            <a:ext cx="2934211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39344" cy="1357323"/>
        </p:xfrm>
        <a:graphic>
          <a:graphicData uri="http://schemas.openxmlformats.org/drawingml/2006/table">
            <a:tbl>
              <a:tblPr/>
              <a:tblGrid>
                <a:gridCol w="359976"/>
                <a:gridCol w="1021393"/>
                <a:gridCol w="460400"/>
                <a:gridCol w="550436"/>
                <a:gridCol w="979837"/>
                <a:gridCol w="979837"/>
                <a:gridCol w="406726"/>
                <a:gridCol w="626620"/>
                <a:gridCol w="675101"/>
                <a:gridCol w="585065"/>
                <a:gridCol w="650861"/>
                <a:gridCol w="564288"/>
                <a:gridCol w="1270723"/>
                <a:gridCol w="608081"/>
              </a:tblGrid>
              <a:tr h="5715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83.10224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18.59219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KASAIVALASA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93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83.10374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MIRTIGUDDIVALASA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857232"/>
            <a:ext cx="4071966" cy="42004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871"/>
          <a:stretch>
            <a:fillRect/>
          </a:stretch>
        </p:blipFill>
        <p:spPr bwMode="auto">
          <a:xfrm>
            <a:off x="5238752" y="857232"/>
            <a:ext cx="4047597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14950"/>
          <a:ext cx="9429814" cy="928694"/>
        </p:xfrm>
        <a:graphic>
          <a:graphicData uri="http://schemas.openxmlformats.org/drawingml/2006/table">
            <a:tbl>
              <a:tblPr/>
              <a:tblGrid>
                <a:gridCol w="336407"/>
                <a:gridCol w="1100935"/>
                <a:gridCol w="496255"/>
                <a:gridCol w="593302"/>
                <a:gridCol w="1056143"/>
                <a:gridCol w="1056143"/>
                <a:gridCol w="438401"/>
                <a:gridCol w="675419"/>
                <a:gridCol w="626414"/>
                <a:gridCol w="580012"/>
                <a:gridCol w="649614"/>
                <a:gridCol w="548111"/>
                <a:gridCol w="507041"/>
                <a:gridCol w="765617"/>
              </a:tblGrid>
              <a:tr h="4883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2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KANKANAPALLI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83.12466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18.59701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59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53000" y="1214422"/>
            <a:ext cx="460533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859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0642" y="1285860"/>
            <a:ext cx="4728029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214950"/>
          <a:ext cx="9667909" cy="821089"/>
        </p:xfrm>
        <a:graphic>
          <a:graphicData uri="http://schemas.openxmlformats.org/drawingml/2006/table">
            <a:tbl>
              <a:tblPr/>
              <a:tblGrid>
                <a:gridCol w="320459"/>
                <a:gridCol w="1063093"/>
                <a:gridCol w="849419"/>
                <a:gridCol w="952535"/>
                <a:gridCol w="791174"/>
                <a:gridCol w="791174"/>
                <a:gridCol w="402021"/>
                <a:gridCol w="782087"/>
                <a:gridCol w="701620"/>
                <a:gridCol w="574617"/>
                <a:gridCol w="644631"/>
                <a:gridCol w="582758"/>
                <a:gridCol w="483001"/>
                <a:gridCol w="72932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413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83.07197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18.55974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56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076499"/>
            <a:ext cx="4071966" cy="3789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757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60398" y="1071546"/>
            <a:ext cx="4321758" cy="37079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34149" y="5072074"/>
          <a:ext cx="9676635" cy="742358"/>
        </p:xfrm>
        <a:graphic>
          <a:graphicData uri="http://schemas.openxmlformats.org/drawingml/2006/table">
            <a:tbl>
              <a:tblPr/>
              <a:tblGrid>
                <a:gridCol w="297420"/>
                <a:gridCol w="936472"/>
                <a:gridCol w="915332"/>
                <a:gridCol w="779734"/>
                <a:gridCol w="1285884"/>
                <a:gridCol w="1000132"/>
                <a:gridCol w="516096"/>
                <a:gridCol w="574522"/>
                <a:gridCol w="618972"/>
                <a:gridCol w="512792"/>
                <a:gridCol w="596747"/>
                <a:gridCol w="517372"/>
                <a:gridCol w="448276"/>
                <a:gridCol w="676884"/>
              </a:tblGrid>
              <a:tr h="2674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7495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83.04361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18.55286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7720" y="1285860"/>
            <a:ext cx="4450225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654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85860"/>
            <a:ext cx="4297270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000636"/>
          <a:ext cx="9429817" cy="979618"/>
        </p:xfrm>
        <a:graphic>
          <a:graphicData uri="http://schemas.openxmlformats.org/drawingml/2006/table">
            <a:tbl>
              <a:tblPr/>
              <a:tblGrid>
                <a:gridCol w="396833"/>
                <a:gridCol w="1126966"/>
                <a:gridCol w="507302"/>
                <a:gridCol w="607415"/>
                <a:gridCol w="838710"/>
                <a:gridCol w="1009765"/>
                <a:gridCol w="426175"/>
                <a:gridCol w="676458"/>
                <a:gridCol w="681635"/>
                <a:gridCol w="609141"/>
                <a:gridCol w="683362"/>
                <a:gridCol w="617771"/>
                <a:gridCol w="514340"/>
                <a:gridCol w="733944"/>
              </a:tblGrid>
              <a:tr h="50157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7803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83.07008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18.57033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890" t="18554" r="37225" b="16992"/>
          <a:stretch>
            <a:fillRect/>
          </a:stretch>
        </p:blipFill>
        <p:spPr bwMode="auto">
          <a:xfrm>
            <a:off x="4953000" y="428604"/>
            <a:ext cx="4620740" cy="4419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077" t="18750" r="28038" b="15820"/>
          <a:stretch>
            <a:fillRect/>
          </a:stretch>
        </p:blipFill>
        <p:spPr bwMode="auto">
          <a:xfrm>
            <a:off x="166654" y="428604"/>
            <a:ext cx="4643470" cy="4508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4966370"/>
          <a:ext cx="9691688" cy="1748778"/>
        </p:xfrm>
        <a:graphic>
          <a:graphicData uri="http://schemas.openxmlformats.org/drawingml/2006/table">
            <a:tbl>
              <a:tblPr/>
              <a:tblGrid>
                <a:gridCol w="307014"/>
                <a:gridCol w="1218538"/>
                <a:gridCol w="944860"/>
                <a:gridCol w="976620"/>
                <a:gridCol w="591449"/>
                <a:gridCol w="765018"/>
                <a:gridCol w="460804"/>
                <a:gridCol w="731424"/>
                <a:gridCol w="737022"/>
                <a:gridCol w="658637"/>
                <a:gridCol w="738889"/>
                <a:gridCol w="667968"/>
                <a:gridCol w="305545"/>
                <a:gridCol w="587900"/>
              </a:tblGrid>
              <a:tr h="290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10190" y="1214422"/>
            <a:ext cx="4048127" cy="34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5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8158" y="1214422"/>
            <a:ext cx="3867150" cy="352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9" cy="908180"/>
        </p:xfrm>
        <a:graphic>
          <a:graphicData uri="http://schemas.openxmlformats.org/drawingml/2006/table">
            <a:tbl>
              <a:tblPr/>
              <a:tblGrid>
                <a:gridCol w="374039"/>
                <a:gridCol w="1140292"/>
                <a:gridCol w="513996"/>
                <a:gridCol w="614512"/>
                <a:gridCol w="846474"/>
                <a:gridCol w="846474"/>
                <a:gridCol w="454073"/>
                <a:gridCol w="699565"/>
                <a:gridCol w="753689"/>
                <a:gridCol w="653173"/>
                <a:gridCol w="726627"/>
                <a:gridCol w="629976"/>
                <a:gridCol w="563758"/>
                <a:gridCol w="851261"/>
              </a:tblGrid>
              <a:tr h="32713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810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83.03641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18.56783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4"/>
            <a:ext cx="4000528" cy="3645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44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214422"/>
            <a:ext cx="3935640" cy="3643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143512"/>
          <a:ext cx="9739347" cy="693866"/>
        </p:xfrm>
        <a:graphic>
          <a:graphicData uri="http://schemas.openxmlformats.org/drawingml/2006/table">
            <a:tbl>
              <a:tblPr/>
              <a:tblGrid>
                <a:gridCol w="361058"/>
                <a:gridCol w="1154340"/>
                <a:gridCol w="520327"/>
                <a:gridCol w="622083"/>
                <a:gridCol w="856902"/>
                <a:gridCol w="1182777"/>
                <a:gridCol w="435758"/>
                <a:gridCol w="659865"/>
                <a:gridCol w="672316"/>
                <a:gridCol w="622515"/>
                <a:gridCol w="697217"/>
                <a:gridCol w="588277"/>
                <a:gridCol w="544194"/>
                <a:gridCol w="821718"/>
              </a:tblGrid>
              <a:tr h="2499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392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83.03532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18.57205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7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214422"/>
            <a:ext cx="4000528" cy="34069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347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66720" y="1142984"/>
            <a:ext cx="3857652" cy="35196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92588"/>
          <a:ext cx="9429815" cy="765304"/>
        </p:xfrm>
        <a:graphic>
          <a:graphicData uri="http://schemas.openxmlformats.org/drawingml/2006/table">
            <a:tbl>
              <a:tblPr/>
              <a:tblGrid>
                <a:gridCol w="372469"/>
                <a:gridCol w="1053186"/>
                <a:gridCol w="520749"/>
                <a:gridCol w="622586"/>
                <a:gridCol w="857595"/>
                <a:gridCol w="857595"/>
                <a:gridCol w="449530"/>
                <a:gridCol w="680719"/>
                <a:gridCol w="693563"/>
                <a:gridCol w="642186"/>
                <a:gridCol w="719251"/>
                <a:gridCol w="606868"/>
                <a:gridCol w="561392"/>
                <a:gridCol w="792126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83.07536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18.57002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4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428736"/>
            <a:ext cx="4286280" cy="34687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245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19501" y="1500174"/>
            <a:ext cx="4348349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8" cy="836742"/>
        </p:xfrm>
        <a:graphic>
          <a:graphicData uri="http://schemas.openxmlformats.org/drawingml/2006/table">
            <a:tbl>
              <a:tblPr/>
              <a:tblGrid>
                <a:gridCol w="334272"/>
                <a:gridCol w="945178"/>
                <a:gridCol w="1028746"/>
                <a:gridCol w="571533"/>
                <a:gridCol w="787271"/>
                <a:gridCol w="1095025"/>
                <a:gridCol w="403428"/>
                <a:gridCol w="610908"/>
                <a:gridCol w="622435"/>
                <a:gridCol w="576329"/>
                <a:gridCol w="645489"/>
                <a:gridCol w="544632"/>
                <a:gridCol w="503819"/>
                <a:gridCol w="760753"/>
              </a:tblGrid>
              <a:tr h="4400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6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83.08223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18.57667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2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857232"/>
            <a:ext cx="4220245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142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81628" y="928670"/>
            <a:ext cx="4222779" cy="4071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286388"/>
          <a:ext cx="9358380" cy="928694"/>
        </p:xfrm>
        <a:graphic>
          <a:graphicData uri="http://schemas.openxmlformats.org/drawingml/2006/table">
            <a:tbl>
              <a:tblPr/>
              <a:tblGrid>
                <a:gridCol w="329025"/>
                <a:gridCol w="930344"/>
                <a:gridCol w="598060"/>
                <a:gridCol w="715016"/>
                <a:gridCol w="844417"/>
                <a:gridCol w="844417"/>
                <a:gridCol w="397097"/>
                <a:gridCol w="601319"/>
                <a:gridCol w="612665"/>
                <a:gridCol w="567283"/>
                <a:gridCol w="635357"/>
                <a:gridCol w="628445"/>
                <a:gridCol w="906123"/>
                <a:gridCol w="748812"/>
              </a:tblGrid>
              <a:tr h="4883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029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83.07565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18.59533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SOMPIGAON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40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142984"/>
            <a:ext cx="4071966" cy="37243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040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1214422"/>
            <a:ext cx="4490492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8" cy="1071570"/>
        </p:xfrm>
        <a:graphic>
          <a:graphicData uri="http://schemas.openxmlformats.org/drawingml/2006/table">
            <a:tbl>
              <a:tblPr/>
              <a:tblGrid>
                <a:gridCol w="313310"/>
                <a:gridCol w="1040684"/>
                <a:gridCol w="964241"/>
                <a:gridCol w="560833"/>
                <a:gridCol w="772532"/>
                <a:gridCol w="1026361"/>
                <a:gridCol w="414408"/>
                <a:gridCol w="624342"/>
                <a:gridCol w="631399"/>
                <a:gridCol w="596115"/>
                <a:gridCol w="663154"/>
                <a:gridCol w="574946"/>
                <a:gridCol w="772532"/>
                <a:gridCol w="713051"/>
              </a:tblGrid>
              <a:tr h="56353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803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83.07976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37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285860"/>
            <a:ext cx="4000528" cy="350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937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2" y="1357298"/>
            <a:ext cx="3990976" cy="3437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143512"/>
          <a:ext cx="9335307" cy="1040534"/>
        </p:xfrm>
        <a:graphic>
          <a:graphicData uri="http://schemas.openxmlformats.org/drawingml/2006/table">
            <a:tbl>
              <a:tblPr/>
              <a:tblGrid>
                <a:gridCol w="530101"/>
                <a:gridCol w="1162460"/>
                <a:gridCol w="523988"/>
                <a:gridCol w="626459"/>
                <a:gridCol w="862930"/>
                <a:gridCol w="952643"/>
                <a:gridCol w="350973"/>
                <a:gridCol w="531474"/>
                <a:gridCol w="618972"/>
                <a:gridCol w="536422"/>
                <a:gridCol w="596747"/>
                <a:gridCol w="517372"/>
                <a:gridCol w="862930"/>
                <a:gridCol w="661836"/>
              </a:tblGrid>
              <a:tr h="3712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83.08438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83.08522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285860"/>
            <a:ext cx="4000528" cy="350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95282" y="1357298"/>
            <a:ext cx="3990976" cy="34377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143512"/>
          <a:ext cx="9335307" cy="1040534"/>
        </p:xfrm>
        <a:graphic>
          <a:graphicData uri="http://schemas.openxmlformats.org/drawingml/2006/table">
            <a:tbl>
              <a:tblPr/>
              <a:tblGrid>
                <a:gridCol w="530101"/>
                <a:gridCol w="1162460"/>
                <a:gridCol w="523988"/>
                <a:gridCol w="626459"/>
                <a:gridCol w="862930"/>
                <a:gridCol w="952643"/>
                <a:gridCol w="350973"/>
                <a:gridCol w="531474"/>
                <a:gridCol w="618972"/>
                <a:gridCol w="536422"/>
                <a:gridCol w="596747"/>
                <a:gridCol w="517372"/>
                <a:gridCol w="862930"/>
                <a:gridCol w="661836"/>
              </a:tblGrid>
              <a:tr h="3712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83.08438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83.08522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18.59027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32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3"/>
            <a:ext cx="3929090" cy="40858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733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14422"/>
            <a:ext cx="3789445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8" y="5357826"/>
          <a:ext cx="9215503" cy="1244328"/>
        </p:xfrm>
        <a:graphic>
          <a:graphicData uri="http://schemas.openxmlformats.org/drawingml/2006/table">
            <a:tbl>
              <a:tblPr/>
              <a:tblGrid>
                <a:gridCol w="334155"/>
                <a:gridCol w="944851"/>
                <a:gridCol w="489081"/>
                <a:gridCol w="584726"/>
                <a:gridCol w="805444"/>
                <a:gridCol w="1094647"/>
                <a:gridCol w="403290"/>
                <a:gridCol w="665656"/>
                <a:gridCol w="717157"/>
                <a:gridCol w="621512"/>
                <a:gridCol w="691407"/>
                <a:gridCol w="599441"/>
                <a:gridCol w="503645"/>
                <a:gridCol w="760491"/>
              </a:tblGrid>
              <a:tr h="19662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83.04894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3"/>
            <a:ext cx="3929090" cy="40858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14422"/>
            <a:ext cx="3789445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8" y="5357826"/>
          <a:ext cx="9215503" cy="1244328"/>
        </p:xfrm>
        <a:graphic>
          <a:graphicData uri="http://schemas.openxmlformats.org/drawingml/2006/table">
            <a:tbl>
              <a:tblPr/>
              <a:tblGrid>
                <a:gridCol w="334155"/>
                <a:gridCol w="944851"/>
                <a:gridCol w="489081"/>
                <a:gridCol w="584726"/>
                <a:gridCol w="805444"/>
                <a:gridCol w="1094647"/>
                <a:gridCol w="403290"/>
                <a:gridCol w="665656"/>
                <a:gridCol w="717157"/>
                <a:gridCol w="621512"/>
                <a:gridCol w="691407"/>
                <a:gridCol w="599441"/>
                <a:gridCol w="503645"/>
                <a:gridCol w="760491"/>
              </a:tblGrid>
              <a:tr h="19662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83.04894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890" t="18554" r="37225" b="16992"/>
          <a:stretch>
            <a:fillRect/>
          </a:stretch>
        </p:blipFill>
        <p:spPr bwMode="auto">
          <a:xfrm>
            <a:off x="4953000" y="428604"/>
            <a:ext cx="4620740" cy="4419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077" t="18750" r="28038" b="15820"/>
          <a:stretch>
            <a:fillRect/>
          </a:stretch>
        </p:blipFill>
        <p:spPr bwMode="auto">
          <a:xfrm>
            <a:off x="166654" y="428604"/>
            <a:ext cx="4643470" cy="4508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4966370"/>
          <a:ext cx="9691688" cy="1748778"/>
        </p:xfrm>
        <a:graphic>
          <a:graphicData uri="http://schemas.openxmlformats.org/drawingml/2006/table">
            <a:tbl>
              <a:tblPr/>
              <a:tblGrid>
                <a:gridCol w="307014"/>
                <a:gridCol w="1218538"/>
                <a:gridCol w="944860"/>
                <a:gridCol w="976620"/>
                <a:gridCol w="591449"/>
                <a:gridCol w="765018"/>
                <a:gridCol w="460804"/>
                <a:gridCol w="731424"/>
                <a:gridCol w="737022"/>
                <a:gridCol w="658637"/>
                <a:gridCol w="738889"/>
                <a:gridCol w="667968"/>
                <a:gridCol w="305545"/>
                <a:gridCol w="587900"/>
              </a:tblGrid>
              <a:tr h="290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714356"/>
            <a:ext cx="3929090" cy="418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28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09596" y="785794"/>
            <a:ext cx="3878931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358378" cy="1510052"/>
        </p:xfrm>
        <a:graphic>
          <a:graphicData uri="http://schemas.openxmlformats.org/drawingml/2006/table">
            <a:tbl>
              <a:tblPr/>
              <a:tblGrid>
                <a:gridCol w="325907"/>
                <a:gridCol w="1017572"/>
                <a:gridCol w="1003005"/>
                <a:gridCol w="1036718"/>
                <a:gridCol w="755375"/>
                <a:gridCol w="755375"/>
                <a:gridCol w="393335"/>
                <a:gridCol w="595622"/>
                <a:gridCol w="606861"/>
                <a:gridCol w="561907"/>
                <a:gridCol w="629337"/>
                <a:gridCol w="531004"/>
                <a:gridCol w="404641"/>
                <a:gridCol w="741719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83.05621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83.05435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18.58588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714356"/>
            <a:ext cx="3929090" cy="418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09596" y="785794"/>
            <a:ext cx="3878931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9" name="Table 8"/>
          <p:cNvGraphicFramePr>
            <a:graphicFrameLocks noGrp="1"/>
          </p:cNvGraphicFramePr>
          <p:nvPr/>
        </p:nvGraphicFramePr>
        <p:xfrm>
          <a:off x="166654" y="5214950"/>
          <a:ext cx="9358378" cy="1510052"/>
        </p:xfrm>
        <a:graphic>
          <a:graphicData uri="http://schemas.openxmlformats.org/drawingml/2006/table">
            <a:tbl>
              <a:tblPr/>
              <a:tblGrid>
                <a:gridCol w="325907"/>
                <a:gridCol w="1017572"/>
                <a:gridCol w="1003005"/>
                <a:gridCol w="1036718"/>
                <a:gridCol w="755375"/>
                <a:gridCol w="755375"/>
                <a:gridCol w="393335"/>
                <a:gridCol w="595622"/>
                <a:gridCol w="606861"/>
                <a:gridCol w="561907"/>
                <a:gridCol w="629337"/>
                <a:gridCol w="531004"/>
                <a:gridCol w="404641"/>
                <a:gridCol w="741719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83.05621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83.05435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18.58588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714356"/>
            <a:ext cx="3929090" cy="418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09596" y="785794"/>
            <a:ext cx="3878931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9" name="Table 8"/>
          <p:cNvGraphicFramePr>
            <a:graphicFrameLocks noGrp="1"/>
          </p:cNvGraphicFramePr>
          <p:nvPr/>
        </p:nvGraphicFramePr>
        <p:xfrm>
          <a:off x="166654" y="5214950"/>
          <a:ext cx="9358378" cy="1510052"/>
        </p:xfrm>
        <a:graphic>
          <a:graphicData uri="http://schemas.openxmlformats.org/drawingml/2006/table">
            <a:tbl>
              <a:tblPr/>
              <a:tblGrid>
                <a:gridCol w="325907"/>
                <a:gridCol w="1017572"/>
                <a:gridCol w="1003005"/>
                <a:gridCol w="1036718"/>
                <a:gridCol w="755375"/>
                <a:gridCol w="755375"/>
                <a:gridCol w="393335"/>
                <a:gridCol w="595622"/>
                <a:gridCol w="606861"/>
                <a:gridCol w="561907"/>
                <a:gridCol w="629337"/>
                <a:gridCol w="531004"/>
                <a:gridCol w="404641"/>
                <a:gridCol w="741719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83.05621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83.05435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18.58588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09596" y="1142983"/>
            <a:ext cx="3929090" cy="40858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214422"/>
            <a:ext cx="3789445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80968" y="5357826"/>
          <a:ext cx="9215503" cy="1244328"/>
        </p:xfrm>
        <a:graphic>
          <a:graphicData uri="http://schemas.openxmlformats.org/drawingml/2006/table">
            <a:tbl>
              <a:tblPr/>
              <a:tblGrid>
                <a:gridCol w="334155"/>
                <a:gridCol w="944851"/>
                <a:gridCol w="489081"/>
                <a:gridCol w="584726"/>
                <a:gridCol w="805444"/>
                <a:gridCol w="1094647"/>
                <a:gridCol w="403290"/>
                <a:gridCol w="665656"/>
                <a:gridCol w="717157"/>
                <a:gridCol w="621512"/>
                <a:gridCol w="691407"/>
                <a:gridCol w="599441"/>
                <a:gridCol w="503645"/>
                <a:gridCol w="760491"/>
              </a:tblGrid>
              <a:tr h="19662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83.04894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44" y="1214421"/>
            <a:ext cx="4357718" cy="36882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214422"/>
            <a:ext cx="4440220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89" y="5286388"/>
          <a:ext cx="9429821" cy="765304"/>
        </p:xfrm>
        <a:graphic>
          <a:graphicData uri="http://schemas.openxmlformats.org/drawingml/2006/table">
            <a:tbl>
              <a:tblPr/>
              <a:tblGrid>
                <a:gridCol w="399326"/>
                <a:gridCol w="1226375"/>
                <a:gridCol w="552798"/>
                <a:gridCol w="660903"/>
                <a:gridCol w="910376"/>
                <a:gridCol w="774777"/>
                <a:gridCol w="415613"/>
                <a:gridCol w="640312"/>
                <a:gridCol w="899934"/>
                <a:gridCol w="613134"/>
                <a:gridCol w="665081"/>
                <a:gridCol w="677535"/>
                <a:gridCol w="304146"/>
                <a:gridCol w="689511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354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83.06798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18.60597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714356"/>
            <a:ext cx="3929090" cy="4184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09596" y="785794"/>
            <a:ext cx="3878931" cy="4143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14950"/>
          <a:ext cx="9358378" cy="1510052"/>
        </p:xfrm>
        <a:graphic>
          <a:graphicData uri="http://schemas.openxmlformats.org/drawingml/2006/table">
            <a:tbl>
              <a:tblPr/>
              <a:tblGrid>
                <a:gridCol w="325907"/>
                <a:gridCol w="1017572"/>
                <a:gridCol w="1003005"/>
                <a:gridCol w="1036718"/>
                <a:gridCol w="755375"/>
                <a:gridCol w="755375"/>
                <a:gridCol w="393335"/>
                <a:gridCol w="595622"/>
                <a:gridCol w="606861"/>
                <a:gridCol w="561907"/>
                <a:gridCol w="629337"/>
                <a:gridCol w="531004"/>
                <a:gridCol w="404641"/>
                <a:gridCol w="741719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83.05621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83.05435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18.58255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0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83.05799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18.58588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06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428736"/>
            <a:ext cx="4286280" cy="31062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406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881562" y="1428736"/>
            <a:ext cx="482395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8" y="4929198"/>
          <a:ext cx="9739346" cy="897657"/>
        </p:xfrm>
        <a:graphic>
          <a:graphicData uri="http://schemas.openxmlformats.org/drawingml/2006/table">
            <a:tbl>
              <a:tblPr/>
              <a:tblGrid>
                <a:gridCol w="366089"/>
                <a:gridCol w="1035147"/>
                <a:gridCol w="1126670"/>
                <a:gridCol w="911728"/>
                <a:gridCol w="828483"/>
                <a:gridCol w="525774"/>
                <a:gridCol w="441831"/>
                <a:gridCol w="669059"/>
                <a:gridCol w="681684"/>
                <a:gridCol w="631187"/>
                <a:gridCol w="706931"/>
                <a:gridCol w="596473"/>
                <a:gridCol w="551776"/>
                <a:gridCol w="666514"/>
              </a:tblGrid>
              <a:tr h="19718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0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MAMIDIPALLI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THONAM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83.09299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18.64845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023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SALURU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KURUKUTTI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83.09254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18.64939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093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0931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01482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273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01482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273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01482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273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/>
          <p:cNvPicPr>
            <a:picLocks noChangeAspect="1" noChangeArrowheads="1"/>
          </p:cNvPicPr>
          <p:nvPr/>
        </p:nvPicPr>
        <p:blipFill>
          <a:blip r:embed="rId2"/>
          <a:srcRect l="34773" t="30273" r="25695" b="23828"/>
          <a:stretch>
            <a:fillRect/>
          </a:stretch>
        </p:blipFill>
        <p:spPr bwMode="auto">
          <a:xfrm>
            <a:off x="71438" y="1785926"/>
            <a:ext cx="4738686" cy="3093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3250" name="Picture 2"/>
          <p:cNvPicPr>
            <a:picLocks noChangeAspect="1" noChangeArrowheads="1"/>
          </p:cNvPicPr>
          <p:nvPr/>
        </p:nvPicPr>
        <p:blipFill>
          <a:blip r:embed="rId3"/>
          <a:srcRect l="36823" t="31445" r="23645" b="23633"/>
          <a:stretch>
            <a:fillRect/>
          </a:stretch>
        </p:blipFill>
        <p:spPr bwMode="auto">
          <a:xfrm>
            <a:off x="4881562" y="1785926"/>
            <a:ext cx="4808088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7" y="5429264"/>
          <a:ext cx="9667907" cy="785818"/>
        </p:xfrm>
        <a:graphic>
          <a:graphicData uri="http://schemas.openxmlformats.org/drawingml/2006/table">
            <a:tbl>
              <a:tblPr/>
              <a:tblGrid>
                <a:gridCol w="357895"/>
                <a:gridCol w="1168921"/>
                <a:gridCol w="906386"/>
                <a:gridCol w="936853"/>
                <a:gridCol w="567365"/>
                <a:gridCol w="733867"/>
                <a:gridCol w="442041"/>
                <a:gridCol w="701641"/>
                <a:gridCol w="707011"/>
                <a:gridCol w="631818"/>
                <a:gridCol w="708802"/>
                <a:gridCol w="640770"/>
                <a:gridCol w="444121"/>
                <a:gridCol w="720416"/>
              </a:tblGrid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18.95945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01482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273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01482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273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01482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2731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642918"/>
            <a:ext cx="4719951" cy="38576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642918"/>
            <a:ext cx="4429156" cy="3917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78227" y="4786322"/>
          <a:ext cx="9632557" cy="1859740"/>
        </p:xfrm>
        <a:graphic>
          <a:graphicData uri="http://schemas.openxmlformats.org/drawingml/2006/table">
            <a:tbl>
              <a:tblPr/>
              <a:tblGrid>
                <a:gridCol w="389002"/>
                <a:gridCol w="1103750"/>
                <a:gridCol w="1066328"/>
                <a:gridCol w="519977"/>
                <a:gridCol w="519977"/>
                <a:gridCol w="1023409"/>
                <a:gridCol w="439521"/>
                <a:gridCol w="593572"/>
                <a:gridCol w="618972"/>
                <a:gridCol w="632241"/>
                <a:gridCol w="703341"/>
                <a:gridCol w="609788"/>
                <a:gridCol w="796895"/>
                <a:gridCol w="615784"/>
              </a:tblGrid>
              <a:tr h="14099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001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83.19769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83.20139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18.38024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18.37942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4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83.19886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18.38152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MULAPADU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33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196033"/>
            <a:ext cx="4276728" cy="3747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833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1227467"/>
            <a:ext cx="4357718" cy="37445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357826"/>
          <a:ext cx="9358378" cy="908180"/>
        </p:xfrm>
        <a:graphic>
          <a:graphicData uri="http://schemas.openxmlformats.org/drawingml/2006/table">
            <a:tbl>
              <a:tblPr/>
              <a:tblGrid>
                <a:gridCol w="313767"/>
                <a:gridCol w="887202"/>
                <a:gridCol w="965643"/>
                <a:gridCol w="482721"/>
                <a:gridCol w="718954"/>
                <a:gridCol w="1027857"/>
                <a:gridCol w="378683"/>
                <a:gridCol w="621682"/>
                <a:gridCol w="677266"/>
                <a:gridCol w="586942"/>
                <a:gridCol w="652948"/>
                <a:gridCol w="566097"/>
                <a:gridCol w="764527"/>
                <a:gridCol w="714089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83.21129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18.29189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VANAJI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450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731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5" y="1284274"/>
            <a:ext cx="4588801" cy="371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731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284273"/>
            <a:ext cx="4508970" cy="3714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8" y="5357826"/>
          <a:ext cx="9810784" cy="928694"/>
        </p:xfrm>
        <a:graphic>
          <a:graphicData uri="http://schemas.openxmlformats.org/drawingml/2006/table">
            <a:tbl>
              <a:tblPr/>
              <a:tblGrid>
                <a:gridCol w="347077"/>
                <a:gridCol w="1093760"/>
                <a:gridCol w="1056677"/>
                <a:gridCol w="515270"/>
                <a:gridCol w="767433"/>
                <a:gridCol w="1136977"/>
                <a:gridCol w="418886"/>
                <a:gridCol w="634312"/>
                <a:gridCol w="722933"/>
                <a:gridCol w="598409"/>
                <a:gridCol w="696975"/>
                <a:gridCol w="604269"/>
                <a:gridCol w="523121"/>
                <a:gridCol w="694685"/>
              </a:tblGrid>
              <a:tr h="3345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941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83.18994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18.29430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2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10190" y="1142984"/>
            <a:ext cx="4191000" cy="3448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62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81034" y="1071547"/>
            <a:ext cx="4071966" cy="35427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929198"/>
          <a:ext cx="9529854" cy="908180"/>
        </p:xfrm>
        <a:graphic>
          <a:graphicData uri="http://schemas.openxmlformats.org/drawingml/2006/table">
            <a:tbl>
              <a:tblPr/>
              <a:tblGrid>
                <a:gridCol w="378689"/>
                <a:gridCol w="1075443"/>
                <a:gridCol w="1039203"/>
                <a:gridCol w="507169"/>
                <a:gridCol w="755891"/>
                <a:gridCol w="1082882"/>
                <a:gridCol w="406691"/>
                <a:gridCol w="660356"/>
                <a:gridCol w="636451"/>
                <a:gridCol w="581292"/>
                <a:gridCol w="652120"/>
                <a:gridCol w="589527"/>
                <a:gridCol w="479669"/>
                <a:gridCol w="684471"/>
              </a:tblGrid>
              <a:tr h="465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4317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83.20257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18.27595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6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6720" y="1500174"/>
            <a:ext cx="3857652" cy="3510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526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3" y="1500174"/>
            <a:ext cx="3810027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429816" cy="765304"/>
        </p:xfrm>
        <a:graphic>
          <a:graphicData uri="http://schemas.openxmlformats.org/drawingml/2006/table">
            <a:tbl>
              <a:tblPr/>
              <a:tblGrid>
                <a:gridCol w="337399"/>
                <a:gridCol w="1028596"/>
                <a:gridCol w="1038378"/>
                <a:gridCol w="484572"/>
                <a:gridCol w="721710"/>
                <a:gridCol w="1105278"/>
                <a:gridCol w="409594"/>
                <a:gridCol w="616628"/>
                <a:gridCol w="628262"/>
                <a:gridCol w="581725"/>
                <a:gridCol w="651532"/>
                <a:gridCol w="549730"/>
                <a:gridCol w="508537"/>
                <a:gridCol w="767875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83.20509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18.27911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42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238752" y="1428736"/>
            <a:ext cx="4086225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42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4" y="1428736"/>
            <a:ext cx="4348165" cy="30717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3" y="5072074"/>
          <a:ext cx="9429817" cy="908180"/>
        </p:xfrm>
        <a:graphic>
          <a:graphicData uri="http://schemas.openxmlformats.org/drawingml/2006/table">
            <a:tbl>
              <a:tblPr/>
              <a:tblGrid>
                <a:gridCol w="342729"/>
                <a:gridCol w="972457"/>
                <a:gridCol w="939487"/>
                <a:gridCol w="458124"/>
                <a:gridCol w="682321"/>
                <a:gridCol w="998833"/>
                <a:gridCol w="387239"/>
                <a:gridCol w="590005"/>
                <a:gridCol w="642757"/>
                <a:gridCol w="557035"/>
                <a:gridCol w="619678"/>
                <a:gridCol w="537252"/>
                <a:gridCol w="1064773"/>
                <a:gridCol w="637127"/>
              </a:tblGrid>
              <a:tr h="4776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05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83.20860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18.28462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SOTTADAVALASA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217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319810"/>
            <a:ext cx="4357718" cy="353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321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0932"/>
            <a:ext cx="4307454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143512"/>
          <a:ext cx="9739349" cy="1111972"/>
        </p:xfrm>
        <a:graphic>
          <a:graphicData uri="http://schemas.openxmlformats.org/drawingml/2006/table">
            <a:tbl>
              <a:tblPr/>
              <a:tblGrid>
                <a:gridCol w="338313"/>
                <a:gridCol w="956607"/>
                <a:gridCol w="1041186"/>
                <a:gridCol w="665602"/>
                <a:gridCol w="905139"/>
                <a:gridCol w="1108265"/>
                <a:gridCol w="408307"/>
                <a:gridCol w="618296"/>
                <a:gridCol w="629961"/>
                <a:gridCol w="583298"/>
                <a:gridCol w="653294"/>
                <a:gridCol w="551217"/>
                <a:gridCol w="509911"/>
                <a:gridCol w="769953"/>
              </a:tblGrid>
              <a:tr h="2442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3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18.26258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3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83.17648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18.26040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1"/>
          <p:cNvPicPr>
            <a:picLocks noChangeAspect="1" noChangeArrowheads="1"/>
          </p:cNvPicPr>
          <p:nvPr/>
        </p:nvPicPr>
        <p:blipFill>
          <a:blip r:embed="rId2"/>
          <a:srcRect l="30381" t="28320" r="27891" b="24805"/>
          <a:stretch>
            <a:fillRect/>
          </a:stretch>
        </p:blipFill>
        <p:spPr bwMode="auto">
          <a:xfrm>
            <a:off x="4953000" y="1601692"/>
            <a:ext cx="4929222" cy="3113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4274" name="Picture 2"/>
          <p:cNvPicPr>
            <a:picLocks noChangeAspect="1" noChangeArrowheads="1"/>
          </p:cNvPicPr>
          <p:nvPr/>
        </p:nvPicPr>
        <p:blipFill>
          <a:blip r:embed="rId3"/>
          <a:srcRect l="31332" t="27539" r="30234" b="27539"/>
          <a:stretch>
            <a:fillRect/>
          </a:stretch>
        </p:blipFill>
        <p:spPr bwMode="auto">
          <a:xfrm>
            <a:off x="71438" y="1625382"/>
            <a:ext cx="4810124" cy="31609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667907" cy="1643072"/>
        </p:xfrm>
        <a:graphic>
          <a:graphicData uri="http://schemas.openxmlformats.org/drawingml/2006/table">
            <a:tbl>
              <a:tblPr/>
              <a:tblGrid>
                <a:gridCol w="352028"/>
                <a:gridCol w="1149758"/>
                <a:gridCol w="753534"/>
                <a:gridCol w="822212"/>
                <a:gridCol w="558065"/>
                <a:gridCol w="721837"/>
                <a:gridCol w="434794"/>
                <a:gridCol w="705988"/>
                <a:gridCol w="695421"/>
                <a:gridCol w="621461"/>
                <a:gridCol w="697183"/>
                <a:gridCol w="630265"/>
                <a:gridCol w="574419"/>
                <a:gridCol w="950942"/>
              </a:tblGrid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18.95872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219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142984"/>
            <a:ext cx="4500594" cy="32720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219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1" y="1142984"/>
            <a:ext cx="4397819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309530" y="4786322"/>
          <a:ext cx="9457204" cy="836742"/>
        </p:xfrm>
        <a:graphic>
          <a:graphicData uri="http://schemas.openxmlformats.org/drawingml/2006/table">
            <a:tbl>
              <a:tblPr/>
              <a:tblGrid>
                <a:gridCol w="379674"/>
                <a:gridCol w="1078238"/>
                <a:gridCol w="1041905"/>
                <a:gridCol w="942758"/>
                <a:gridCol w="485367"/>
                <a:gridCol w="485367"/>
                <a:gridCol w="407748"/>
                <a:gridCol w="647209"/>
                <a:gridCol w="626909"/>
                <a:gridCol w="582803"/>
                <a:gridCol w="653815"/>
                <a:gridCol w="591060"/>
                <a:gridCol w="859856"/>
                <a:gridCol w="674495"/>
              </a:tblGrid>
              <a:tr h="40558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115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KONADA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KUMILI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KUMILI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18.14845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MALYADA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0968" y="1319810"/>
            <a:ext cx="4357718" cy="353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350932"/>
            <a:ext cx="4307454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143512"/>
          <a:ext cx="9739349" cy="1111972"/>
        </p:xfrm>
        <a:graphic>
          <a:graphicData uri="http://schemas.openxmlformats.org/drawingml/2006/table">
            <a:tbl>
              <a:tblPr/>
              <a:tblGrid>
                <a:gridCol w="338313"/>
                <a:gridCol w="956607"/>
                <a:gridCol w="1041186"/>
                <a:gridCol w="665602"/>
                <a:gridCol w="905139"/>
                <a:gridCol w="1108265"/>
                <a:gridCol w="408307"/>
                <a:gridCol w="618296"/>
                <a:gridCol w="629961"/>
                <a:gridCol w="583298"/>
                <a:gridCol w="653294"/>
                <a:gridCol w="551217"/>
                <a:gridCol w="509911"/>
                <a:gridCol w="769953"/>
              </a:tblGrid>
              <a:tr h="2442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33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ANDRA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BHIMARAM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18.26258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38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14.77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83.17648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18.26040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6"/>
            <a:ext cx="4631537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14356"/>
            <a:ext cx="4214842" cy="45270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5216" y="5357826"/>
          <a:ext cx="9667909" cy="1437600"/>
        </p:xfrm>
        <a:graphic>
          <a:graphicData uri="http://schemas.openxmlformats.org/drawingml/2006/table">
            <a:tbl>
              <a:tblPr/>
              <a:tblGrid>
                <a:gridCol w="332483"/>
                <a:gridCol w="1021094"/>
                <a:gridCol w="1023243"/>
                <a:gridCol w="654132"/>
                <a:gridCol w="889542"/>
                <a:gridCol w="1048789"/>
                <a:gridCol w="401271"/>
                <a:gridCol w="607641"/>
                <a:gridCol w="674904"/>
                <a:gridCol w="573246"/>
                <a:gridCol w="642037"/>
                <a:gridCol w="541718"/>
                <a:gridCol w="501125"/>
                <a:gridCol w="756684"/>
              </a:tblGrid>
              <a:tr h="2606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83.17982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18.24265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83.18339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6"/>
            <a:ext cx="4631537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14356"/>
            <a:ext cx="4214842" cy="45270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5216" y="5357826"/>
          <a:ext cx="9667909" cy="1437600"/>
        </p:xfrm>
        <a:graphic>
          <a:graphicData uri="http://schemas.openxmlformats.org/drawingml/2006/table">
            <a:tbl>
              <a:tblPr/>
              <a:tblGrid>
                <a:gridCol w="332483"/>
                <a:gridCol w="1021094"/>
                <a:gridCol w="1023243"/>
                <a:gridCol w="654132"/>
                <a:gridCol w="889542"/>
                <a:gridCol w="1048789"/>
                <a:gridCol w="401271"/>
                <a:gridCol w="607641"/>
                <a:gridCol w="674904"/>
                <a:gridCol w="573246"/>
                <a:gridCol w="642037"/>
                <a:gridCol w="541718"/>
                <a:gridCol w="501125"/>
                <a:gridCol w="756684"/>
              </a:tblGrid>
              <a:tr h="2606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83.17982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18.24265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83.18339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6"/>
            <a:ext cx="4631537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14356"/>
            <a:ext cx="4214842" cy="45270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667909" cy="1437600"/>
        </p:xfrm>
        <a:graphic>
          <a:graphicData uri="http://schemas.openxmlformats.org/drawingml/2006/table">
            <a:tbl>
              <a:tblPr/>
              <a:tblGrid>
                <a:gridCol w="332483"/>
                <a:gridCol w="1021094"/>
                <a:gridCol w="1023243"/>
                <a:gridCol w="654132"/>
                <a:gridCol w="889542"/>
                <a:gridCol w="1048789"/>
                <a:gridCol w="401271"/>
                <a:gridCol w="607641"/>
                <a:gridCol w="674904"/>
                <a:gridCol w="573246"/>
                <a:gridCol w="642037"/>
                <a:gridCol w="541718"/>
                <a:gridCol w="501125"/>
                <a:gridCol w="756684"/>
              </a:tblGrid>
              <a:tr h="2606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83.17982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18.24265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83.18339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6"/>
            <a:ext cx="4631537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14356"/>
            <a:ext cx="4214842" cy="45270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667909" cy="1437600"/>
        </p:xfrm>
        <a:graphic>
          <a:graphicData uri="http://schemas.openxmlformats.org/drawingml/2006/table">
            <a:tbl>
              <a:tblPr/>
              <a:tblGrid>
                <a:gridCol w="332483"/>
                <a:gridCol w="1021094"/>
                <a:gridCol w="1023243"/>
                <a:gridCol w="654132"/>
                <a:gridCol w="889542"/>
                <a:gridCol w="1048789"/>
                <a:gridCol w="401271"/>
                <a:gridCol w="607641"/>
                <a:gridCol w="674904"/>
                <a:gridCol w="573246"/>
                <a:gridCol w="642037"/>
                <a:gridCol w="541718"/>
                <a:gridCol w="501125"/>
                <a:gridCol w="756684"/>
              </a:tblGrid>
              <a:tr h="2606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83.17982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18.24265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83.18339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357298"/>
            <a:ext cx="4572032" cy="3324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10190" y="1357298"/>
            <a:ext cx="4294288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1" y="5000636"/>
          <a:ext cx="9544819" cy="979618"/>
        </p:xfrm>
        <a:graphic>
          <a:graphicData uri="http://schemas.openxmlformats.org/drawingml/2006/table">
            <a:tbl>
              <a:tblPr/>
              <a:tblGrid>
                <a:gridCol w="331200"/>
                <a:gridCol w="1042833"/>
                <a:gridCol w="1007477"/>
                <a:gridCol w="668059"/>
                <a:gridCol w="908480"/>
                <a:gridCol w="961872"/>
                <a:gridCol w="399721"/>
                <a:gridCol w="605294"/>
                <a:gridCol w="616715"/>
                <a:gridCol w="571033"/>
                <a:gridCol w="639557"/>
                <a:gridCol w="539627"/>
                <a:gridCol w="499189"/>
                <a:gridCol w="753762"/>
              </a:tblGrid>
              <a:tr h="352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267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83.19089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18.24157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 l="6958" t="10417" r="2582" b="6250"/>
          <a:stretch>
            <a:fillRect/>
          </a:stretch>
        </p:blipFill>
        <p:spPr bwMode="auto">
          <a:xfrm>
            <a:off x="523843" y="1285860"/>
            <a:ext cx="4457731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1" y="1285860"/>
            <a:ext cx="4321645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09530" y="5000636"/>
          <a:ext cx="9429815" cy="979618"/>
        </p:xfrm>
        <a:graphic>
          <a:graphicData uri="http://schemas.openxmlformats.org/drawingml/2006/table">
            <a:tbl>
              <a:tblPr/>
              <a:tblGrid>
                <a:gridCol w="321092"/>
                <a:gridCol w="1011011"/>
                <a:gridCol w="976734"/>
                <a:gridCol w="647673"/>
                <a:gridCol w="880758"/>
                <a:gridCol w="1038433"/>
                <a:gridCol w="387524"/>
                <a:gridCol w="586824"/>
                <a:gridCol w="668240"/>
                <a:gridCol w="553607"/>
                <a:gridCol w="620041"/>
                <a:gridCol w="523160"/>
                <a:gridCol w="483957"/>
                <a:gridCol w="730761"/>
              </a:tblGrid>
              <a:tr h="3528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267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83.18599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18.23710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713770"/>
            <a:ext cx="4643470" cy="407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714356"/>
            <a:ext cx="4806321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929198"/>
          <a:ext cx="9667908" cy="1723351"/>
        </p:xfrm>
        <a:graphic>
          <a:graphicData uri="http://schemas.openxmlformats.org/drawingml/2006/table">
            <a:tbl>
              <a:tblPr/>
              <a:tblGrid>
                <a:gridCol w="334470"/>
                <a:gridCol w="945739"/>
                <a:gridCol w="1029356"/>
                <a:gridCol w="674655"/>
                <a:gridCol w="917450"/>
                <a:gridCol w="1095674"/>
                <a:gridCol w="403668"/>
                <a:gridCol w="611271"/>
                <a:gridCol w="622804"/>
                <a:gridCol w="576672"/>
                <a:gridCol w="645872"/>
                <a:gridCol w="544955"/>
                <a:gridCol w="504118"/>
                <a:gridCol w="761204"/>
              </a:tblGrid>
              <a:tr h="1744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713770"/>
            <a:ext cx="4643470" cy="407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714356"/>
            <a:ext cx="4806321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929198"/>
          <a:ext cx="9667908" cy="1723351"/>
        </p:xfrm>
        <a:graphic>
          <a:graphicData uri="http://schemas.openxmlformats.org/drawingml/2006/table">
            <a:tbl>
              <a:tblPr/>
              <a:tblGrid>
                <a:gridCol w="334470"/>
                <a:gridCol w="945739"/>
                <a:gridCol w="1029356"/>
                <a:gridCol w="674655"/>
                <a:gridCol w="917450"/>
                <a:gridCol w="1095674"/>
                <a:gridCol w="403668"/>
                <a:gridCol w="611271"/>
                <a:gridCol w="622804"/>
                <a:gridCol w="576672"/>
                <a:gridCol w="645872"/>
                <a:gridCol w="544955"/>
                <a:gridCol w="504118"/>
                <a:gridCol w="761204"/>
              </a:tblGrid>
              <a:tr h="1744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"/>
          <p:cNvPicPr>
            <a:picLocks noChangeAspect="1" noChangeArrowheads="1"/>
          </p:cNvPicPr>
          <p:nvPr/>
        </p:nvPicPr>
        <p:blipFill>
          <a:blip r:embed="rId2"/>
          <a:srcRect l="30381" t="28320" r="27891" b="24805"/>
          <a:stretch>
            <a:fillRect/>
          </a:stretch>
        </p:blipFill>
        <p:spPr bwMode="auto">
          <a:xfrm>
            <a:off x="4953000" y="1601692"/>
            <a:ext cx="4929222" cy="3113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/>
          <a:srcRect l="31332" t="27539" r="30234" b="27539"/>
          <a:stretch>
            <a:fillRect/>
          </a:stretch>
        </p:blipFill>
        <p:spPr bwMode="auto">
          <a:xfrm>
            <a:off x="71438" y="1625382"/>
            <a:ext cx="4810124" cy="31609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95216" y="5000636"/>
          <a:ext cx="9667907" cy="1643072"/>
        </p:xfrm>
        <a:graphic>
          <a:graphicData uri="http://schemas.openxmlformats.org/drawingml/2006/table">
            <a:tbl>
              <a:tblPr/>
              <a:tblGrid>
                <a:gridCol w="352028"/>
                <a:gridCol w="1149758"/>
                <a:gridCol w="753534"/>
                <a:gridCol w="822212"/>
                <a:gridCol w="558065"/>
                <a:gridCol w="721837"/>
                <a:gridCol w="434794"/>
                <a:gridCol w="705988"/>
                <a:gridCol w="695421"/>
                <a:gridCol w="621461"/>
                <a:gridCol w="697183"/>
                <a:gridCol w="630265"/>
                <a:gridCol w="574419"/>
                <a:gridCol w="950942"/>
              </a:tblGrid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18.95872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713770"/>
            <a:ext cx="4643470" cy="407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714356"/>
            <a:ext cx="4806321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929198"/>
          <a:ext cx="9667908" cy="1723351"/>
        </p:xfrm>
        <a:graphic>
          <a:graphicData uri="http://schemas.openxmlformats.org/drawingml/2006/table">
            <a:tbl>
              <a:tblPr/>
              <a:tblGrid>
                <a:gridCol w="334470"/>
                <a:gridCol w="945739"/>
                <a:gridCol w="1029356"/>
                <a:gridCol w="674655"/>
                <a:gridCol w="917450"/>
                <a:gridCol w="1095674"/>
                <a:gridCol w="403668"/>
                <a:gridCol w="611271"/>
                <a:gridCol w="622804"/>
                <a:gridCol w="576672"/>
                <a:gridCol w="645872"/>
                <a:gridCol w="544955"/>
                <a:gridCol w="504118"/>
                <a:gridCol w="761204"/>
              </a:tblGrid>
              <a:tr h="1744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713770"/>
            <a:ext cx="4643470" cy="407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714356"/>
            <a:ext cx="4806321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929198"/>
          <a:ext cx="9667908" cy="1723351"/>
        </p:xfrm>
        <a:graphic>
          <a:graphicData uri="http://schemas.openxmlformats.org/drawingml/2006/table">
            <a:tbl>
              <a:tblPr/>
              <a:tblGrid>
                <a:gridCol w="334470"/>
                <a:gridCol w="945739"/>
                <a:gridCol w="1029356"/>
                <a:gridCol w="674655"/>
                <a:gridCol w="917450"/>
                <a:gridCol w="1095674"/>
                <a:gridCol w="403668"/>
                <a:gridCol w="611271"/>
                <a:gridCol w="622804"/>
                <a:gridCol w="576672"/>
                <a:gridCol w="645872"/>
                <a:gridCol w="544955"/>
                <a:gridCol w="504118"/>
                <a:gridCol w="761204"/>
              </a:tblGrid>
              <a:tr h="1744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4" y="713770"/>
            <a:ext cx="4643470" cy="407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953000" y="714356"/>
            <a:ext cx="4806321" cy="4000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929198"/>
          <a:ext cx="9667908" cy="1723351"/>
        </p:xfrm>
        <a:graphic>
          <a:graphicData uri="http://schemas.openxmlformats.org/drawingml/2006/table">
            <a:tbl>
              <a:tblPr/>
              <a:tblGrid>
                <a:gridCol w="334470"/>
                <a:gridCol w="945739"/>
                <a:gridCol w="1029356"/>
                <a:gridCol w="674655"/>
                <a:gridCol w="917450"/>
                <a:gridCol w="1095674"/>
                <a:gridCol w="403668"/>
                <a:gridCol w="611271"/>
                <a:gridCol w="622804"/>
                <a:gridCol w="576672"/>
                <a:gridCol w="645872"/>
                <a:gridCol w="544955"/>
                <a:gridCol w="504118"/>
                <a:gridCol w="761204"/>
              </a:tblGrid>
              <a:tr h="17441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83.19286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83.19181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18.24669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978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714356"/>
            <a:ext cx="4631537" cy="45720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714356"/>
            <a:ext cx="4214842" cy="45270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357826"/>
          <a:ext cx="9667909" cy="1437600"/>
        </p:xfrm>
        <a:graphic>
          <a:graphicData uri="http://schemas.openxmlformats.org/drawingml/2006/table">
            <a:tbl>
              <a:tblPr/>
              <a:tblGrid>
                <a:gridCol w="332483"/>
                <a:gridCol w="1021094"/>
                <a:gridCol w="1023243"/>
                <a:gridCol w="654132"/>
                <a:gridCol w="889542"/>
                <a:gridCol w="1048789"/>
                <a:gridCol w="401271"/>
                <a:gridCol w="607641"/>
                <a:gridCol w="674904"/>
                <a:gridCol w="573246"/>
                <a:gridCol w="642037"/>
                <a:gridCol w="541718"/>
                <a:gridCol w="501125"/>
                <a:gridCol w="756684"/>
              </a:tblGrid>
              <a:tr h="26067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83.17982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18.24727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83.18244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18.24265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53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MENTADA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PEDAKONELA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83.18339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18.24500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8572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0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357298"/>
            <a:ext cx="4686300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60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38092" y="1357298"/>
            <a:ext cx="4562475" cy="287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42876" y="4531606"/>
          <a:ext cx="9667908" cy="969096"/>
        </p:xfrm>
        <a:graphic>
          <a:graphicData uri="http://schemas.openxmlformats.org/drawingml/2006/table">
            <a:tbl>
              <a:tblPr/>
              <a:tblGrid>
                <a:gridCol w="341786"/>
                <a:gridCol w="1024437"/>
                <a:gridCol w="989705"/>
                <a:gridCol w="503451"/>
                <a:gridCol w="871615"/>
                <a:gridCol w="1119644"/>
                <a:gridCol w="412500"/>
                <a:gridCol w="628488"/>
                <a:gridCol w="677114"/>
                <a:gridCol w="589287"/>
                <a:gridCol w="660001"/>
                <a:gridCol w="556876"/>
                <a:gridCol w="515145"/>
                <a:gridCol w="777859"/>
              </a:tblGrid>
              <a:tr h="2128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83.16243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18.17347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24438" y="1357298"/>
            <a:ext cx="4686300" cy="282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38092" y="1357298"/>
            <a:ext cx="4562475" cy="287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531606"/>
          <a:ext cx="9667908" cy="969096"/>
        </p:xfrm>
        <a:graphic>
          <a:graphicData uri="http://schemas.openxmlformats.org/drawingml/2006/table">
            <a:tbl>
              <a:tblPr/>
              <a:tblGrid>
                <a:gridCol w="341786"/>
                <a:gridCol w="1024437"/>
                <a:gridCol w="989705"/>
                <a:gridCol w="503451"/>
                <a:gridCol w="871615"/>
                <a:gridCol w="1119644"/>
                <a:gridCol w="412500"/>
                <a:gridCol w="628488"/>
                <a:gridCol w="677114"/>
                <a:gridCol w="589287"/>
                <a:gridCol w="660001"/>
                <a:gridCol w="556876"/>
                <a:gridCol w="515145"/>
                <a:gridCol w="777859"/>
              </a:tblGrid>
              <a:tr h="21288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83.16107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810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83.16243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18.17347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496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16" y="1214423"/>
            <a:ext cx="4398347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2496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38686" y="1214422"/>
            <a:ext cx="500308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86322"/>
          <a:ext cx="9739346" cy="1040534"/>
        </p:xfrm>
        <a:graphic>
          <a:graphicData uri="http://schemas.openxmlformats.org/drawingml/2006/table">
            <a:tbl>
              <a:tblPr/>
              <a:tblGrid>
                <a:gridCol w="301125"/>
                <a:gridCol w="988921"/>
                <a:gridCol w="955393"/>
                <a:gridCol w="957887"/>
                <a:gridCol w="841397"/>
                <a:gridCol w="841397"/>
                <a:gridCol w="363425"/>
                <a:gridCol w="593288"/>
                <a:gridCol w="599994"/>
                <a:gridCol w="566465"/>
                <a:gridCol w="630169"/>
                <a:gridCol w="546348"/>
                <a:gridCol w="868219"/>
                <a:gridCol w="685318"/>
              </a:tblGrid>
              <a:tr h="3712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18.17325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DORLAPALEM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DORLAPALEM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5216" y="1214423"/>
            <a:ext cx="4398347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738686" y="1214422"/>
            <a:ext cx="5003088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786322"/>
          <a:ext cx="9739346" cy="1040534"/>
        </p:xfrm>
        <a:graphic>
          <a:graphicData uri="http://schemas.openxmlformats.org/drawingml/2006/table">
            <a:tbl>
              <a:tblPr/>
              <a:tblGrid>
                <a:gridCol w="301125"/>
                <a:gridCol w="988921"/>
                <a:gridCol w="955393"/>
                <a:gridCol w="957887"/>
                <a:gridCol w="841397"/>
                <a:gridCol w="841397"/>
                <a:gridCol w="363425"/>
                <a:gridCol w="593288"/>
                <a:gridCol w="599994"/>
                <a:gridCol w="566465"/>
                <a:gridCol w="630169"/>
                <a:gridCol w="546348"/>
                <a:gridCol w="868219"/>
                <a:gridCol w="685318"/>
              </a:tblGrid>
              <a:tr h="37121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83.18007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18.17325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DORLAPALEM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65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83.18165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18.17275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DORLAPALEM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2913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071546"/>
            <a:ext cx="4455794" cy="3429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22914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2406" y="1071546"/>
            <a:ext cx="4290845" cy="357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4929198"/>
          <a:ext cx="9484699" cy="836742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904722"/>
                <a:gridCol w="460222"/>
                <a:gridCol w="1162543"/>
                <a:gridCol w="869619"/>
                <a:gridCol w="372910"/>
                <a:gridCol w="561822"/>
                <a:gridCol w="618972"/>
                <a:gridCol w="536422"/>
                <a:gridCol w="596747"/>
                <a:gridCol w="517372"/>
                <a:gridCol w="1012672"/>
                <a:gridCol w="604157"/>
              </a:tblGrid>
              <a:tr h="4400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6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S.KOTA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GANTIKONDA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83.17815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18.18005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NAKKALAVALASA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188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9530" y="1350172"/>
            <a:ext cx="4643470" cy="36102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2189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67314" y="1350172"/>
            <a:ext cx="4286280" cy="36504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86388"/>
          <a:ext cx="9667909" cy="765304"/>
        </p:xfrm>
        <a:graphic>
          <a:graphicData uri="http://schemas.openxmlformats.org/drawingml/2006/table">
            <a:tbl>
              <a:tblPr/>
              <a:tblGrid>
                <a:gridCol w="318301"/>
                <a:gridCol w="994686"/>
                <a:gridCol w="960962"/>
                <a:gridCol w="960962"/>
                <a:gridCol w="873280"/>
                <a:gridCol w="1021665"/>
                <a:gridCol w="384155"/>
                <a:gridCol w="610236"/>
                <a:gridCol w="657449"/>
                <a:gridCol w="548794"/>
                <a:gridCol w="614650"/>
                <a:gridCol w="518612"/>
                <a:gridCol w="479749"/>
                <a:gridCol w="724408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83.21904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18.21518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1"/>
          <p:cNvPicPr>
            <a:picLocks noChangeAspect="1" noChangeArrowheads="1"/>
          </p:cNvPicPr>
          <p:nvPr/>
        </p:nvPicPr>
        <p:blipFill>
          <a:blip r:embed="rId2"/>
          <a:srcRect l="27635" t="29297" r="31735" b="27734"/>
          <a:stretch>
            <a:fillRect/>
          </a:stretch>
        </p:blipFill>
        <p:spPr bwMode="auto">
          <a:xfrm>
            <a:off x="29223" y="1543958"/>
            <a:ext cx="4852339" cy="28851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3"/>
          <a:srcRect l="29136" t="30469" r="30783" b="27539"/>
          <a:stretch>
            <a:fillRect/>
          </a:stretch>
        </p:blipFill>
        <p:spPr bwMode="auto">
          <a:xfrm>
            <a:off x="4959645" y="1571612"/>
            <a:ext cx="4851139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857760"/>
          <a:ext cx="9667909" cy="1143008"/>
        </p:xfrm>
        <a:graphic>
          <a:graphicData uri="http://schemas.openxmlformats.org/drawingml/2006/table">
            <a:tbl>
              <a:tblPr/>
              <a:tblGrid>
                <a:gridCol w="354938"/>
                <a:gridCol w="1159260"/>
                <a:gridCol w="912379"/>
                <a:gridCol w="829008"/>
                <a:gridCol w="562677"/>
                <a:gridCol w="727802"/>
                <a:gridCol w="438388"/>
                <a:gridCol w="695842"/>
                <a:gridCol w="701168"/>
                <a:gridCol w="626597"/>
                <a:gridCol w="702945"/>
                <a:gridCol w="635474"/>
                <a:gridCol w="682230"/>
                <a:gridCol w="639201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18.96013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865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147733" y="1214422"/>
            <a:ext cx="4392217" cy="3447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20866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0968" y="1214422"/>
            <a:ext cx="4384371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5216" y="5235464"/>
          <a:ext cx="9644130" cy="836742"/>
        </p:xfrm>
        <a:graphic>
          <a:graphicData uri="http://schemas.openxmlformats.org/drawingml/2006/table">
            <a:tbl>
              <a:tblPr/>
              <a:tblGrid>
                <a:gridCol w="330047"/>
                <a:gridCol w="936472"/>
                <a:gridCol w="904722"/>
                <a:gridCol w="904722"/>
                <a:gridCol w="822172"/>
                <a:gridCol w="961872"/>
                <a:gridCol w="372910"/>
                <a:gridCol w="561822"/>
                <a:gridCol w="618972"/>
                <a:gridCol w="536422"/>
                <a:gridCol w="596747"/>
                <a:gridCol w="517372"/>
                <a:gridCol w="865498"/>
                <a:gridCol w="714380"/>
              </a:tblGrid>
              <a:tr h="44004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67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83.21372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18.19813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KOTHAPANASALAPADU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4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52406" y="1142984"/>
            <a:ext cx="4383007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984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752" y="1214422"/>
            <a:ext cx="4143404" cy="3907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86388"/>
          <a:ext cx="9739345" cy="836742"/>
        </p:xfrm>
        <a:graphic>
          <a:graphicData uri="http://schemas.openxmlformats.org/drawingml/2006/table">
            <a:tbl>
              <a:tblPr/>
              <a:tblGrid>
                <a:gridCol w="315201"/>
                <a:gridCol w="1000035"/>
                <a:gridCol w="966129"/>
                <a:gridCol w="966129"/>
                <a:gridCol w="877976"/>
                <a:gridCol w="1032553"/>
                <a:gridCol w="380412"/>
                <a:gridCol w="613517"/>
                <a:gridCol w="660984"/>
                <a:gridCol w="572831"/>
                <a:gridCol w="608663"/>
                <a:gridCol w="552488"/>
                <a:gridCol w="475076"/>
                <a:gridCol w="717351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83.21918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18.21967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8817" name="Picture 1"/>
          <p:cNvPicPr>
            <a:picLocks noChangeAspect="1" noChangeArrowheads="1"/>
          </p:cNvPicPr>
          <p:nvPr/>
        </p:nvPicPr>
        <p:blipFill>
          <a:blip r:embed="rId2"/>
          <a:srcRect l="7901" t="14269" r="8352" b="9036"/>
          <a:stretch>
            <a:fillRect/>
          </a:stretch>
        </p:blipFill>
        <p:spPr bwMode="auto">
          <a:xfrm>
            <a:off x="238092" y="1142984"/>
            <a:ext cx="4714908" cy="3825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8818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60220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6647" y="5143512"/>
          <a:ext cx="9547068" cy="1233805"/>
        </p:xfrm>
        <a:graphic>
          <a:graphicData uri="http://schemas.openxmlformats.org/drawingml/2006/table">
            <a:tbl>
              <a:tblPr/>
              <a:tblGrid>
                <a:gridCol w="316656"/>
                <a:gridCol w="965353"/>
                <a:gridCol w="974534"/>
                <a:gridCol w="932624"/>
                <a:gridCol w="847528"/>
                <a:gridCol w="1037319"/>
                <a:gridCol w="382170"/>
                <a:gridCol w="574522"/>
                <a:gridCol w="638061"/>
                <a:gridCol w="552965"/>
                <a:gridCol w="611473"/>
                <a:gridCol w="515930"/>
                <a:gridCol w="477269"/>
                <a:gridCol w="720664"/>
              </a:tblGrid>
              <a:tr h="2675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83.22035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83.22179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18.22520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18.22459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7901" t="14269" r="8352" b="9036"/>
          <a:stretch>
            <a:fillRect/>
          </a:stretch>
        </p:blipFill>
        <p:spPr bwMode="auto">
          <a:xfrm>
            <a:off x="238092" y="1142984"/>
            <a:ext cx="4714908" cy="3825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60220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6647" y="5143512"/>
          <a:ext cx="9547068" cy="1233805"/>
        </p:xfrm>
        <a:graphic>
          <a:graphicData uri="http://schemas.openxmlformats.org/drawingml/2006/table">
            <a:tbl>
              <a:tblPr/>
              <a:tblGrid>
                <a:gridCol w="316656"/>
                <a:gridCol w="965353"/>
                <a:gridCol w="974534"/>
                <a:gridCol w="932624"/>
                <a:gridCol w="847528"/>
                <a:gridCol w="1037319"/>
                <a:gridCol w="382170"/>
                <a:gridCol w="574522"/>
                <a:gridCol w="638061"/>
                <a:gridCol w="552965"/>
                <a:gridCol w="611473"/>
                <a:gridCol w="515930"/>
                <a:gridCol w="477269"/>
                <a:gridCol w="720664"/>
              </a:tblGrid>
              <a:tr h="2675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83.22035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83.22179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18.22520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18.22459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7901" t="14269" r="8352" b="9036"/>
          <a:stretch>
            <a:fillRect/>
          </a:stretch>
        </p:blipFill>
        <p:spPr bwMode="auto">
          <a:xfrm>
            <a:off x="238092" y="1142984"/>
            <a:ext cx="4714908" cy="3825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60220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6647" y="5143512"/>
          <a:ext cx="9547068" cy="1233805"/>
        </p:xfrm>
        <a:graphic>
          <a:graphicData uri="http://schemas.openxmlformats.org/drawingml/2006/table">
            <a:tbl>
              <a:tblPr/>
              <a:tblGrid>
                <a:gridCol w="316656"/>
                <a:gridCol w="965353"/>
                <a:gridCol w="974534"/>
                <a:gridCol w="932624"/>
                <a:gridCol w="847528"/>
                <a:gridCol w="1037319"/>
                <a:gridCol w="382170"/>
                <a:gridCol w="574522"/>
                <a:gridCol w="638061"/>
                <a:gridCol w="552965"/>
                <a:gridCol w="611473"/>
                <a:gridCol w="515930"/>
                <a:gridCol w="477269"/>
                <a:gridCol w="720664"/>
              </a:tblGrid>
              <a:tr h="2675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83.22035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83.22179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18.22520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18.22459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7901" t="14269" r="8352" b="9036"/>
          <a:stretch>
            <a:fillRect/>
          </a:stretch>
        </p:blipFill>
        <p:spPr bwMode="auto">
          <a:xfrm>
            <a:off x="238092" y="1142984"/>
            <a:ext cx="4714908" cy="3825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142984"/>
            <a:ext cx="4602208" cy="3786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6647" y="5143512"/>
          <a:ext cx="9547068" cy="1233805"/>
        </p:xfrm>
        <a:graphic>
          <a:graphicData uri="http://schemas.openxmlformats.org/drawingml/2006/table">
            <a:tbl>
              <a:tblPr/>
              <a:tblGrid>
                <a:gridCol w="316656"/>
                <a:gridCol w="965353"/>
                <a:gridCol w="974534"/>
                <a:gridCol w="932624"/>
                <a:gridCol w="847528"/>
                <a:gridCol w="1037319"/>
                <a:gridCol w="382170"/>
                <a:gridCol w="574522"/>
                <a:gridCol w="638061"/>
                <a:gridCol w="552965"/>
                <a:gridCol w="611473"/>
                <a:gridCol w="515930"/>
                <a:gridCol w="477269"/>
                <a:gridCol w="720664"/>
              </a:tblGrid>
              <a:tr h="26752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83.22035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18.22615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83.22179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18.22520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18.22459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83.22281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18.22363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4721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6655" y="1500174"/>
            <a:ext cx="4752818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4722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95876" y="1500174"/>
            <a:ext cx="4632536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14884"/>
          <a:ext cx="9572691" cy="836742"/>
        </p:xfrm>
        <a:graphic>
          <a:graphicData uri="http://schemas.openxmlformats.org/drawingml/2006/table">
            <a:tbl>
              <a:tblPr/>
              <a:tblGrid>
                <a:gridCol w="320784"/>
                <a:gridCol w="907040"/>
                <a:gridCol w="987236"/>
                <a:gridCol w="968456"/>
                <a:gridCol w="880091"/>
                <a:gridCol w="1029632"/>
                <a:gridCol w="387151"/>
                <a:gridCol w="586258"/>
                <a:gridCol w="597321"/>
                <a:gridCol w="553074"/>
                <a:gridCol w="619444"/>
                <a:gridCol w="522656"/>
                <a:gridCol w="483491"/>
                <a:gridCol w="730057"/>
              </a:tblGrid>
              <a:tr h="30140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3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KOTHAPALEM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83.23667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18.20485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3698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81100" y="928670"/>
            <a:ext cx="7262324" cy="2000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3699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81100" y="3429000"/>
            <a:ext cx="7286676" cy="21431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333308" y="5857892"/>
          <a:ext cx="9572692" cy="785818"/>
        </p:xfrm>
        <a:graphic>
          <a:graphicData uri="http://schemas.openxmlformats.org/drawingml/2006/table">
            <a:tbl>
              <a:tblPr/>
              <a:tblGrid>
                <a:gridCol w="323272"/>
                <a:gridCol w="985523"/>
                <a:gridCol w="994895"/>
                <a:gridCol w="952110"/>
                <a:gridCol w="758315"/>
                <a:gridCol w="978841"/>
                <a:gridCol w="392443"/>
                <a:gridCol w="604615"/>
                <a:gridCol w="651393"/>
                <a:gridCol w="557364"/>
                <a:gridCol w="624249"/>
                <a:gridCol w="526710"/>
                <a:gridCol w="487241"/>
                <a:gridCol w="735721"/>
              </a:tblGrid>
              <a:tr h="28306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275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83.20568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18.16999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4024306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3952868" y="300037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2674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2675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4024306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3952868" y="264318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024306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3952868" y="264318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9" name="Picture 1"/>
          <p:cNvPicPr>
            <a:picLocks noChangeAspect="1" noChangeArrowheads="1"/>
          </p:cNvPicPr>
          <p:nvPr/>
        </p:nvPicPr>
        <p:blipFill>
          <a:blip r:embed="rId2"/>
          <a:srcRect l="34224" t="24414" r="19656" b="16015"/>
          <a:stretch>
            <a:fillRect/>
          </a:stretch>
        </p:blipFill>
        <p:spPr bwMode="auto">
          <a:xfrm>
            <a:off x="166654" y="1643050"/>
            <a:ext cx="4643470" cy="33720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3"/>
          <a:srcRect l="35725" t="26562" r="25293" b="21680"/>
          <a:stretch>
            <a:fillRect/>
          </a:stretch>
        </p:blipFill>
        <p:spPr bwMode="auto">
          <a:xfrm>
            <a:off x="5095876" y="1571612"/>
            <a:ext cx="4473636" cy="3339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86388"/>
          <a:ext cx="9572692" cy="642942"/>
        </p:xfrm>
        <a:graphic>
          <a:graphicData uri="http://schemas.openxmlformats.org/drawingml/2006/table">
            <a:tbl>
              <a:tblPr/>
              <a:tblGrid>
                <a:gridCol w="303764"/>
                <a:gridCol w="1217820"/>
                <a:gridCol w="934862"/>
                <a:gridCol w="870885"/>
                <a:gridCol w="709171"/>
                <a:gridCol w="584547"/>
                <a:gridCol w="460533"/>
                <a:gridCol w="730993"/>
                <a:gridCol w="736589"/>
                <a:gridCol w="586877"/>
                <a:gridCol w="738454"/>
                <a:gridCol w="667574"/>
                <a:gridCol w="339294"/>
                <a:gridCol w="691329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83.63130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19.01488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594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1308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0381" t="28320" r="27891" b="24805"/>
          <a:stretch>
            <a:fillRect/>
          </a:stretch>
        </p:blipFill>
        <p:spPr bwMode="auto">
          <a:xfrm>
            <a:off x="4953000" y="1601692"/>
            <a:ext cx="4929222" cy="3113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1332" t="27539" r="30234" b="27539"/>
          <a:stretch>
            <a:fillRect/>
          </a:stretch>
        </p:blipFill>
        <p:spPr bwMode="auto">
          <a:xfrm>
            <a:off x="71438" y="1625382"/>
            <a:ext cx="4810124" cy="31609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667907" cy="1643072"/>
        </p:xfrm>
        <a:graphic>
          <a:graphicData uri="http://schemas.openxmlformats.org/drawingml/2006/table">
            <a:tbl>
              <a:tblPr/>
              <a:tblGrid>
                <a:gridCol w="352028"/>
                <a:gridCol w="1149758"/>
                <a:gridCol w="753534"/>
                <a:gridCol w="822212"/>
                <a:gridCol w="558065"/>
                <a:gridCol w="721837"/>
                <a:gridCol w="434794"/>
                <a:gridCol w="705988"/>
                <a:gridCol w="695421"/>
                <a:gridCol w="621461"/>
                <a:gridCol w="697183"/>
                <a:gridCol w="630265"/>
                <a:gridCol w="574419"/>
                <a:gridCol w="950942"/>
              </a:tblGrid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076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18.95872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024306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3952868" y="264318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024306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3952868" y="264318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024306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3952868" y="264318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024306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3952868" y="264318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66786" y="3071810"/>
            <a:ext cx="751522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95348" y="428604"/>
            <a:ext cx="7572375" cy="2114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286388"/>
          <a:ext cx="9429819" cy="1500176"/>
        </p:xfrm>
        <a:graphic>
          <a:graphicData uri="http://schemas.openxmlformats.org/drawingml/2006/table">
            <a:tbl>
              <a:tblPr/>
              <a:tblGrid>
                <a:gridCol w="320292"/>
                <a:gridCol w="990363"/>
                <a:gridCol w="956786"/>
                <a:gridCol w="1018859"/>
                <a:gridCol w="762039"/>
                <a:gridCol w="983648"/>
                <a:gridCol w="394370"/>
                <a:gridCol w="600869"/>
                <a:gridCol w="654592"/>
                <a:gridCol w="552227"/>
                <a:gridCol w="631088"/>
                <a:gridCol w="547145"/>
                <a:gridCol w="288601"/>
                <a:gridCol w="728940"/>
              </a:tblGrid>
              <a:tr h="20491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83.22650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83.22589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83.22352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12.21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83.23583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83.22866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3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L. GUNNALA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83.23083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18.17474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024306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3952868" y="257174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7009" name="Picture 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095876" y="1357298"/>
            <a:ext cx="4214842" cy="3555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27010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23843" y="1357298"/>
            <a:ext cx="4105481" cy="3500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596472" cy="765304"/>
        </p:xfrm>
        <a:graphic>
          <a:graphicData uri="http://schemas.openxmlformats.org/drawingml/2006/table">
            <a:tbl>
              <a:tblPr/>
              <a:tblGrid>
                <a:gridCol w="330425"/>
                <a:gridCol w="1022331"/>
                <a:gridCol w="987670"/>
                <a:gridCol w="987670"/>
                <a:gridCol w="474688"/>
                <a:gridCol w="1082429"/>
                <a:gridCol w="398788"/>
                <a:gridCol w="627196"/>
                <a:gridCol w="675721"/>
                <a:gridCol w="569700"/>
                <a:gridCol w="651459"/>
                <a:gridCol w="538367"/>
                <a:gridCol w="498024"/>
                <a:gridCol w="752004"/>
              </a:tblGrid>
              <a:tr h="27567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63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RABHA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VEDURUWADA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83.21933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18.24851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95247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75975" y="7736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1"/>
          <p:cNvPicPr>
            <a:picLocks noChangeAspect="1" noChangeArrowheads="1"/>
          </p:cNvPicPr>
          <p:nvPr/>
        </p:nvPicPr>
        <p:blipFill>
          <a:blip r:embed="rId2"/>
          <a:srcRect l="31479" t="26367" r="23865" b="22851"/>
          <a:stretch>
            <a:fillRect/>
          </a:stretch>
        </p:blipFill>
        <p:spPr bwMode="auto">
          <a:xfrm>
            <a:off x="5024438" y="1071546"/>
            <a:ext cx="469290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8370" name="Picture 2"/>
          <p:cNvPicPr>
            <a:picLocks noChangeAspect="1" noChangeArrowheads="1"/>
          </p:cNvPicPr>
          <p:nvPr/>
        </p:nvPicPr>
        <p:blipFill>
          <a:blip r:embed="rId3"/>
          <a:srcRect l="29136" t="24609" r="28038" b="25586"/>
          <a:stretch>
            <a:fillRect/>
          </a:stretch>
        </p:blipFill>
        <p:spPr bwMode="auto">
          <a:xfrm>
            <a:off x="112025" y="1071546"/>
            <a:ext cx="469809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7657" y="4429132"/>
          <a:ext cx="9620250" cy="2000264"/>
        </p:xfrm>
        <a:graphic>
          <a:graphicData uri="http://schemas.openxmlformats.org/drawingml/2006/table">
            <a:tbl>
              <a:tblPr/>
              <a:tblGrid>
                <a:gridCol w="318689"/>
                <a:gridCol w="901119"/>
                <a:gridCol w="980791"/>
                <a:gridCol w="1013756"/>
                <a:gridCol w="503775"/>
                <a:gridCol w="651787"/>
                <a:gridCol w="384623"/>
                <a:gridCol w="623594"/>
                <a:gridCol w="630643"/>
                <a:gridCol w="595402"/>
                <a:gridCol w="662359"/>
                <a:gridCol w="574257"/>
                <a:gridCol w="1054165"/>
                <a:gridCol w="72529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1479" t="26367" r="23865" b="22851"/>
          <a:stretch>
            <a:fillRect/>
          </a:stretch>
        </p:blipFill>
        <p:spPr bwMode="auto">
          <a:xfrm>
            <a:off x="5024438" y="1071546"/>
            <a:ext cx="469290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9136" t="24609" r="28038" b="25586"/>
          <a:stretch>
            <a:fillRect/>
          </a:stretch>
        </p:blipFill>
        <p:spPr bwMode="auto">
          <a:xfrm>
            <a:off x="112025" y="1071546"/>
            <a:ext cx="469809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7657" y="4429132"/>
          <a:ext cx="9620250" cy="2000264"/>
        </p:xfrm>
        <a:graphic>
          <a:graphicData uri="http://schemas.openxmlformats.org/drawingml/2006/table">
            <a:tbl>
              <a:tblPr/>
              <a:tblGrid>
                <a:gridCol w="318689"/>
                <a:gridCol w="901119"/>
                <a:gridCol w="980791"/>
                <a:gridCol w="1013756"/>
                <a:gridCol w="503775"/>
                <a:gridCol w="651787"/>
                <a:gridCol w="384623"/>
                <a:gridCol w="623594"/>
                <a:gridCol w="630643"/>
                <a:gridCol w="595402"/>
                <a:gridCol w="662359"/>
                <a:gridCol w="574257"/>
                <a:gridCol w="1054165"/>
                <a:gridCol w="72529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1479" t="26367" r="23865" b="22851"/>
          <a:stretch>
            <a:fillRect/>
          </a:stretch>
        </p:blipFill>
        <p:spPr bwMode="auto">
          <a:xfrm>
            <a:off x="5024438" y="1071546"/>
            <a:ext cx="469290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9136" t="24609" r="28038" b="25586"/>
          <a:stretch>
            <a:fillRect/>
          </a:stretch>
        </p:blipFill>
        <p:spPr bwMode="auto">
          <a:xfrm>
            <a:off x="112025" y="1071546"/>
            <a:ext cx="469809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7657" y="4429132"/>
          <a:ext cx="9620250" cy="2000264"/>
        </p:xfrm>
        <a:graphic>
          <a:graphicData uri="http://schemas.openxmlformats.org/drawingml/2006/table">
            <a:tbl>
              <a:tblPr/>
              <a:tblGrid>
                <a:gridCol w="318689"/>
                <a:gridCol w="901119"/>
                <a:gridCol w="980791"/>
                <a:gridCol w="1013756"/>
                <a:gridCol w="503775"/>
                <a:gridCol w="651787"/>
                <a:gridCol w="384623"/>
                <a:gridCol w="623594"/>
                <a:gridCol w="630643"/>
                <a:gridCol w="595402"/>
                <a:gridCol w="662359"/>
                <a:gridCol w="574257"/>
                <a:gridCol w="1054165"/>
                <a:gridCol w="72529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1479" t="26367" r="23865" b="22851"/>
          <a:stretch>
            <a:fillRect/>
          </a:stretch>
        </p:blipFill>
        <p:spPr bwMode="auto">
          <a:xfrm>
            <a:off x="5024438" y="1071546"/>
            <a:ext cx="469290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9136" t="24609" r="28038" b="25586"/>
          <a:stretch>
            <a:fillRect/>
          </a:stretch>
        </p:blipFill>
        <p:spPr bwMode="auto">
          <a:xfrm>
            <a:off x="112025" y="1071546"/>
            <a:ext cx="469809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7657" y="4429132"/>
          <a:ext cx="9620250" cy="2000264"/>
        </p:xfrm>
        <a:graphic>
          <a:graphicData uri="http://schemas.openxmlformats.org/drawingml/2006/table">
            <a:tbl>
              <a:tblPr/>
              <a:tblGrid>
                <a:gridCol w="318689"/>
                <a:gridCol w="901119"/>
                <a:gridCol w="980791"/>
                <a:gridCol w="1013756"/>
                <a:gridCol w="503775"/>
                <a:gridCol w="651787"/>
                <a:gridCol w="384623"/>
                <a:gridCol w="623594"/>
                <a:gridCol w="630643"/>
                <a:gridCol w="595402"/>
                <a:gridCol w="662359"/>
                <a:gridCol w="574257"/>
                <a:gridCol w="1054165"/>
                <a:gridCol w="72529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1479" t="26367" r="23865" b="22851"/>
          <a:stretch>
            <a:fillRect/>
          </a:stretch>
        </p:blipFill>
        <p:spPr bwMode="auto">
          <a:xfrm>
            <a:off x="5024438" y="1071546"/>
            <a:ext cx="469290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9136" t="24609" r="28038" b="25586"/>
          <a:stretch>
            <a:fillRect/>
          </a:stretch>
        </p:blipFill>
        <p:spPr bwMode="auto">
          <a:xfrm>
            <a:off x="112025" y="1071546"/>
            <a:ext cx="469809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7657" y="4429132"/>
          <a:ext cx="9620250" cy="2000264"/>
        </p:xfrm>
        <a:graphic>
          <a:graphicData uri="http://schemas.openxmlformats.org/drawingml/2006/table">
            <a:tbl>
              <a:tblPr/>
              <a:tblGrid>
                <a:gridCol w="318689"/>
                <a:gridCol w="901119"/>
                <a:gridCol w="980791"/>
                <a:gridCol w="1013756"/>
                <a:gridCol w="503775"/>
                <a:gridCol w="651787"/>
                <a:gridCol w="384623"/>
                <a:gridCol w="623594"/>
                <a:gridCol w="630643"/>
                <a:gridCol w="595402"/>
                <a:gridCol w="662359"/>
                <a:gridCol w="574257"/>
                <a:gridCol w="1054165"/>
                <a:gridCol w="72529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"/>
          <p:cNvPicPr>
            <a:picLocks noChangeAspect="1" noChangeArrowheads="1"/>
          </p:cNvPicPr>
          <p:nvPr/>
        </p:nvPicPr>
        <p:blipFill>
          <a:blip r:embed="rId2"/>
          <a:srcRect l="29282" t="17578" r="30637" b="38476"/>
          <a:stretch>
            <a:fillRect/>
          </a:stretch>
        </p:blipFill>
        <p:spPr bwMode="auto">
          <a:xfrm>
            <a:off x="71438" y="1447350"/>
            <a:ext cx="4953000" cy="30532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3"/>
          <a:srcRect l="30234" t="16797" r="30783" b="38281"/>
          <a:stretch>
            <a:fillRect/>
          </a:stretch>
        </p:blipFill>
        <p:spPr bwMode="auto">
          <a:xfrm>
            <a:off x="5095876" y="1428736"/>
            <a:ext cx="474130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2732" y="4857760"/>
          <a:ext cx="9718052" cy="1143008"/>
        </p:xfrm>
        <a:graphic>
          <a:graphicData uri="http://schemas.openxmlformats.org/drawingml/2006/table">
            <a:tbl>
              <a:tblPr/>
              <a:tblGrid>
                <a:gridCol w="369875"/>
                <a:gridCol w="1208046"/>
                <a:gridCol w="934386"/>
                <a:gridCol w="965794"/>
                <a:gridCol w="586357"/>
                <a:gridCol w="758431"/>
                <a:gridCol w="456837"/>
                <a:gridCol w="725126"/>
                <a:gridCol w="730676"/>
                <a:gridCol w="560235"/>
                <a:gridCol w="732527"/>
                <a:gridCol w="662217"/>
                <a:gridCol w="336570"/>
                <a:gridCol w="690975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83.60487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18.96212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/>
          <p:cNvPicPr>
            <a:picLocks noChangeAspect="1" noChangeArrowheads="1"/>
          </p:cNvPicPr>
          <p:nvPr/>
        </p:nvPicPr>
        <p:blipFill>
          <a:blip r:embed="rId2"/>
          <a:srcRect l="27635" t="18554" r="32833" b="37500"/>
          <a:stretch>
            <a:fillRect/>
          </a:stretch>
        </p:blipFill>
        <p:spPr bwMode="auto">
          <a:xfrm>
            <a:off x="5024438" y="1357298"/>
            <a:ext cx="4714908" cy="2946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8" name="Picture 2"/>
          <p:cNvPicPr>
            <a:picLocks noChangeAspect="1" noChangeArrowheads="1"/>
          </p:cNvPicPr>
          <p:nvPr/>
        </p:nvPicPr>
        <p:blipFill>
          <a:blip r:embed="rId3"/>
          <a:srcRect l="28038" t="18749" r="32979" b="39258"/>
          <a:stretch>
            <a:fillRect/>
          </a:stretch>
        </p:blipFill>
        <p:spPr bwMode="auto">
          <a:xfrm>
            <a:off x="45375" y="1357298"/>
            <a:ext cx="4836187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501257" cy="1000132"/>
        </p:xfrm>
        <a:graphic>
          <a:graphicData uri="http://schemas.openxmlformats.org/drawingml/2006/table">
            <a:tbl>
              <a:tblPr/>
              <a:tblGrid>
                <a:gridCol w="342591"/>
                <a:gridCol w="1152351"/>
                <a:gridCol w="755234"/>
                <a:gridCol w="1089790"/>
                <a:gridCol w="559323"/>
                <a:gridCol w="723464"/>
                <a:gridCol w="435775"/>
                <a:gridCol w="691695"/>
                <a:gridCol w="696989"/>
                <a:gridCol w="622862"/>
                <a:gridCol w="698755"/>
                <a:gridCol w="631686"/>
                <a:gridCol w="321053"/>
                <a:gridCol w="779689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83.59990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18.98096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1"/>
          <p:cNvPicPr>
            <a:picLocks noChangeAspect="1" noChangeArrowheads="1"/>
          </p:cNvPicPr>
          <p:nvPr/>
        </p:nvPicPr>
        <p:blipFill>
          <a:blip r:embed="rId2"/>
          <a:srcRect l="32577" t="34180" r="27891" b="22851"/>
          <a:stretch>
            <a:fillRect/>
          </a:stretch>
        </p:blipFill>
        <p:spPr bwMode="auto">
          <a:xfrm>
            <a:off x="5134842" y="1928802"/>
            <a:ext cx="467594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6866" name="Picture 2"/>
          <p:cNvPicPr>
            <a:picLocks noChangeAspect="1" noChangeArrowheads="1"/>
          </p:cNvPicPr>
          <p:nvPr/>
        </p:nvPicPr>
        <p:blipFill>
          <a:blip r:embed="rId3"/>
          <a:srcRect l="32430" t="34375" r="28587" b="23633"/>
          <a:stretch>
            <a:fillRect/>
          </a:stretch>
        </p:blipFill>
        <p:spPr bwMode="auto">
          <a:xfrm>
            <a:off x="95216" y="1928802"/>
            <a:ext cx="4836186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4" y="5214950"/>
          <a:ext cx="9667910" cy="1071570"/>
        </p:xfrm>
        <a:graphic>
          <a:graphicData uri="http://schemas.openxmlformats.org/drawingml/2006/table">
            <a:tbl>
              <a:tblPr/>
              <a:tblGrid>
                <a:gridCol w="353358"/>
                <a:gridCol w="999151"/>
                <a:gridCol w="1087490"/>
                <a:gridCol w="856538"/>
                <a:gridCol w="581363"/>
                <a:gridCol w="751971"/>
                <a:gridCol w="426467"/>
                <a:gridCol w="718950"/>
                <a:gridCol w="724453"/>
                <a:gridCol w="647405"/>
                <a:gridCol w="726288"/>
                <a:gridCol w="656577"/>
                <a:gridCol w="333704"/>
                <a:gridCol w="804195"/>
              </a:tblGrid>
              <a:tr h="5357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7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83.60197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18.98745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69" name="Picture 1"/>
          <p:cNvPicPr>
            <a:picLocks noChangeAspect="1" noChangeArrowheads="1"/>
          </p:cNvPicPr>
          <p:nvPr/>
        </p:nvPicPr>
        <p:blipFill>
          <a:blip r:embed="rId2"/>
          <a:srcRect l="39165" t="26367" r="23865" b="31640"/>
          <a:stretch>
            <a:fillRect/>
          </a:stretch>
        </p:blipFill>
        <p:spPr bwMode="auto">
          <a:xfrm>
            <a:off x="5143536" y="1714488"/>
            <a:ext cx="4595810" cy="2934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770" name="Picture 2"/>
          <p:cNvPicPr>
            <a:picLocks noChangeAspect="1" noChangeArrowheads="1"/>
          </p:cNvPicPr>
          <p:nvPr/>
        </p:nvPicPr>
        <p:blipFill>
          <a:blip r:embed="rId3"/>
          <a:srcRect l="39019" t="25586" r="20351" b="28515"/>
          <a:stretch>
            <a:fillRect/>
          </a:stretch>
        </p:blipFill>
        <p:spPr bwMode="auto">
          <a:xfrm>
            <a:off x="238092" y="1714488"/>
            <a:ext cx="4641950" cy="29482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667907" cy="928694"/>
        </p:xfrm>
        <a:graphic>
          <a:graphicData uri="http://schemas.openxmlformats.org/drawingml/2006/table">
            <a:tbl>
              <a:tblPr/>
              <a:tblGrid>
                <a:gridCol w="364959"/>
                <a:gridCol w="1206615"/>
                <a:gridCol w="790797"/>
                <a:gridCol w="862872"/>
                <a:gridCol w="585662"/>
                <a:gridCol w="757532"/>
                <a:gridCol w="456295"/>
                <a:gridCol w="724267"/>
                <a:gridCol w="729810"/>
                <a:gridCol w="629239"/>
                <a:gridCol w="731659"/>
                <a:gridCol w="661432"/>
                <a:gridCol w="336171"/>
                <a:gridCol w="830597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18.94968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1"/>
          <p:cNvPicPr>
            <a:picLocks noChangeAspect="1" noChangeArrowheads="1"/>
          </p:cNvPicPr>
          <p:nvPr/>
        </p:nvPicPr>
        <p:blipFill>
          <a:blip r:embed="rId2"/>
          <a:srcRect l="35322" t="26367" r="23865" b="24805"/>
          <a:stretch>
            <a:fillRect/>
          </a:stretch>
        </p:blipFill>
        <p:spPr bwMode="auto">
          <a:xfrm>
            <a:off x="5031613" y="1714488"/>
            <a:ext cx="477917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3"/>
          <a:srcRect l="37372" t="28515" r="24744" b="25586"/>
          <a:stretch>
            <a:fillRect/>
          </a:stretch>
        </p:blipFill>
        <p:spPr bwMode="auto">
          <a:xfrm>
            <a:off x="238092" y="1714488"/>
            <a:ext cx="4719468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86388"/>
          <a:ext cx="9667908" cy="642942"/>
        </p:xfrm>
        <a:graphic>
          <a:graphicData uri="http://schemas.openxmlformats.org/drawingml/2006/table">
            <a:tbl>
              <a:tblPr/>
              <a:tblGrid>
                <a:gridCol w="354587"/>
                <a:gridCol w="1158114"/>
                <a:gridCol w="889031"/>
                <a:gridCol w="918914"/>
                <a:gridCol w="624203"/>
                <a:gridCol w="946307"/>
                <a:gridCol w="437955"/>
                <a:gridCol w="695155"/>
                <a:gridCol w="700476"/>
                <a:gridCol w="625977"/>
                <a:gridCol w="702250"/>
                <a:gridCol w="634846"/>
                <a:gridCol w="322659"/>
                <a:gridCol w="657434"/>
              </a:tblGrid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214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83.63671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19.02147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1479" t="26367" r="23865" b="22851"/>
          <a:stretch>
            <a:fillRect/>
          </a:stretch>
        </p:blipFill>
        <p:spPr bwMode="auto">
          <a:xfrm>
            <a:off x="5024438" y="1071546"/>
            <a:ext cx="4692900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9136" t="24609" r="28038" b="25586"/>
          <a:stretch>
            <a:fillRect/>
          </a:stretch>
        </p:blipFill>
        <p:spPr bwMode="auto">
          <a:xfrm>
            <a:off x="112025" y="1071546"/>
            <a:ext cx="4698099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47657" y="4429132"/>
          <a:ext cx="9620250" cy="2000264"/>
        </p:xfrm>
        <a:graphic>
          <a:graphicData uri="http://schemas.openxmlformats.org/drawingml/2006/table">
            <a:tbl>
              <a:tblPr/>
              <a:tblGrid>
                <a:gridCol w="318689"/>
                <a:gridCol w="901119"/>
                <a:gridCol w="980791"/>
                <a:gridCol w="1013756"/>
                <a:gridCol w="503775"/>
                <a:gridCol w="651787"/>
                <a:gridCol w="384623"/>
                <a:gridCol w="623594"/>
                <a:gridCol w="630643"/>
                <a:gridCol w="595402"/>
                <a:gridCol w="662359"/>
                <a:gridCol w="574257"/>
                <a:gridCol w="1054165"/>
                <a:gridCol w="725290"/>
              </a:tblGrid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83.59894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18.97150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18.97204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83.60166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83.60097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575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83.59929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18.97076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PUTIKAVALASA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4890" t="18554" r="37225" b="16992"/>
          <a:stretch>
            <a:fillRect/>
          </a:stretch>
        </p:blipFill>
        <p:spPr bwMode="auto">
          <a:xfrm>
            <a:off x="4953000" y="428604"/>
            <a:ext cx="4620740" cy="4419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4077" t="18750" r="28038" b="15820"/>
          <a:stretch>
            <a:fillRect/>
          </a:stretch>
        </p:blipFill>
        <p:spPr bwMode="auto">
          <a:xfrm>
            <a:off x="166654" y="357166"/>
            <a:ext cx="4643470" cy="4508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14313" y="4966370"/>
          <a:ext cx="9691688" cy="1748778"/>
        </p:xfrm>
        <a:graphic>
          <a:graphicData uri="http://schemas.openxmlformats.org/drawingml/2006/table">
            <a:tbl>
              <a:tblPr/>
              <a:tblGrid>
                <a:gridCol w="307014"/>
                <a:gridCol w="1218538"/>
                <a:gridCol w="944860"/>
                <a:gridCol w="976620"/>
                <a:gridCol w="591449"/>
                <a:gridCol w="765018"/>
                <a:gridCol w="460804"/>
                <a:gridCol w="731424"/>
                <a:gridCol w="737022"/>
                <a:gridCol w="658637"/>
                <a:gridCol w="738889"/>
                <a:gridCol w="667968"/>
                <a:gridCol w="305545"/>
                <a:gridCol w="587900"/>
              </a:tblGrid>
              <a:tr h="29046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18.95747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1.09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83.60143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18.95606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83.60218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83.60316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83.60041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18.95526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/>
          <a:srcRect l="19400" t="19531" r="45461" b="37500"/>
          <a:stretch>
            <a:fillRect/>
          </a:stretch>
        </p:blipFill>
        <p:spPr bwMode="auto">
          <a:xfrm>
            <a:off x="95216" y="1265048"/>
            <a:ext cx="4738686" cy="3257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5539" name="Picture 3"/>
          <p:cNvPicPr>
            <a:picLocks noChangeAspect="1" noChangeArrowheads="1"/>
          </p:cNvPicPr>
          <p:nvPr/>
        </p:nvPicPr>
        <p:blipFill>
          <a:blip r:embed="rId3"/>
          <a:srcRect l="19217" t="20508" r="41251" b="33593"/>
          <a:stretch>
            <a:fillRect/>
          </a:stretch>
        </p:blipFill>
        <p:spPr bwMode="auto">
          <a:xfrm>
            <a:off x="4948442" y="1285861"/>
            <a:ext cx="4933780" cy="3220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9245" y="4857760"/>
          <a:ext cx="9691539" cy="1143008"/>
        </p:xfrm>
        <a:graphic>
          <a:graphicData uri="http://schemas.openxmlformats.org/drawingml/2006/table">
            <a:tbl>
              <a:tblPr/>
              <a:tblGrid>
                <a:gridCol w="384145"/>
                <a:gridCol w="1254655"/>
                <a:gridCol w="1031239"/>
                <a:gridCol w="897227"/>
                <a:gridCol w="608979"/>
                <a:gridCol w="787693"/>
                <a:gridCol w="391959"/>
                <a:gridCol w="753103"/>
                <a:gridCol w="626909"/>
                <a:gridCol w="678159"/>
                <a:gridCol w="760789"/>
                <a:gridCol w="687767"/>
                <a:gridCol w="310065"/>
                <a:gridCol w="518850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83.59340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18.96878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23910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595942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89" name="Picture 1"/>
          <p:cNvPicPr>
            <a:picLocks noChangeAspect="1" noChangeArrowheads="1"/>
          </p:cNvPicPr>
          <p:nvPr/>
        </p:nvPicPr>
        <p:blipFill>
          <a:blip r:embed="rId2"/>
          <a:srcRect l="33126" t="25390" r="26244" b="28711"/>
          <a:stretch>
            <a:fillRect/>
          </a:stretch>
        </p:blipFill>
        <p:spPr bwMode="auto">
          <a:xfrm>
            <a:off x="5127795" y="1500174"/>
            <a:ext cx="4611551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4690" name="Picture 2"/>
          <p:cNvPicPr>
            <a:picLocks noChangeAspect="1" noChangeArrowheads="1"/>
          </p:cNvPicPr>
          <p:nvPr/>
        </p:nvPicPr>
        <p:blipFill>
          <a:blip r:embed="rId3"/>
          <a:srcRect l="32430" t="26562" r="27489" b="28516"/>
          <a:stretch>
            <a:fillRect/>
          </a:stretch>
        </p:blipFill>
        <p:spPr bwMode="auto">
          <a:xfrm>
            <a:off x="238092" y="1500174"/>
            <a:ext cx="476149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857760"/>
          <a:ext cx="9667908" cy="1285884"/>
        </p:xfrm>
        <a:graphic>
          <a:graphicData uri="http://schemas.openxmlformats.org/drawingml/2006/table">
            <a:tbl>
              <a:tblPr/>
              <a:tblGrid>
                <a:gridCol w="333525"/>
                <a:gridCol w="1169707"/>
                <a:gridCol w="765201"/>
                <a:gridCol w="836584"/>
                <a:gridCol w="566912"/>
                <a:gridCol w="733474"/>
                <a:gridCol w="465787"/>
                <a:gridCol w="701748"/>
                <a:gridCol w="621046"/>
                <a:gridCol w="670022"/>
                <a:gridCol w="745371"/>
                <a:gridCol w="646227"/>
                <a:gridCol w="667418"/>
                <a:gridCol w="744886"/>
              </a:tblGrid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83.59177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1"/>
          <p:cNvPicPr>
            <a:picLocks noChangeAspect="1" noChangeArrowheads="1"/>
          </p:cNvPicPr>
          <p:nvPr/>
        </p:nvPicPr>
        <p:blipFill>
          <a:blip r:embed="rId2"/>
          <a:srcRect l="33126" t="25390" r="26244" b="28711"/>
          <a:stretch>
            <a:fillRect/>
          </a:stretch>
        </p:blipFill>
        <p:spPr bwMode="auto">
          <a:xfrm>
            <a:off x="5127795" y="1500174"/>
            <a:ext cx="4611551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/>
          <a:srcRect l="32430" t="26562" r="27489" b="28516"/>
          <a:stretch>
            <a:fillRect/>
          </a:stretch>
        </p:blipFill>
        <p:spPr bwMode="auto">
          <a:xfrm>
            <a:off x="238092" y="1500174"/>
            <a:ext cx="4761498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42876" y="4857760"/>
          <a:ext cx="9667908" cy="1285884"/>
        </p:xfrm>
        <a:graphic>
          <a:graphicData uri="http://schemas.openxmlformats.org/drawingml/2006/table">
            <a:tbl>
              <a:tblPr/>
              <a:tblGrid>
                <a:gridCol w="333525"/>
                <a:gridCol w="1169707"/>
                <a:gridCol w="765201"/>
                <a:gridCol w="836584"/>
                <a:gridCol w="566912"/>
                <a:gridCol w="733474"/>
                <a:gridCol w="465787"/>
                <a:gridCol w="701748"/>
                <a:gridCol w="621046"/>
                <a:gridCol w="670022"/>
                <a:gridCol w="745371"/>
                <a:gridCol w="646227"/>
                <a:gridCol w="667418"/>
                <a:gridCol w="744886"/>
              </a:tblGrid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83.59177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18.98178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83.59064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1"/>
          <p:cNvPicPr>
            <a:picLocks noChangeAspect="1" noChangeArrowheads="1"/>
          </p:cNvPicPr>
          <p:nvPr/>
        </p:nvPicPr>
        <p:blipFill>
          <a:blip r:embed="rId2"/>
          <a:srcRect l="39165" t="29297" r="20205" b="22851"/>
          <a:stretch>
            <a:fillRect/>
          </a:stretch>
        </p:blipFill>
        <p:spPr bwMode="auto">
          <a:xfrm>
            <a:off x="23778" y="1556832"/>
            <a:ext cx="4877188" cy="32294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42" name="Picture 2"/>
          <p:cNvPicPr>
            <a:picLocks noChangeAspect="1" noChangeArrowheads="1"/>
          </p:cNvPicPr>
          <p:nvPr/>
        </p:nvPicPr>
        <p:blipFill>
          <a:blip r:embed="rId3"/>
          <a:srcRect l="36969" t="28320" r="22401" b="23828"/>
          <a:stretch>
            <a:fillRect/>
          </a:stretch>
        </p:blipFill>
        <p:spPr bwMode="auto">
          <a:xfrm>
            <a:off x="4953000" y="1571612"/>
            <a:ext cx="4881562" cy="3232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7" cy="1071570"/>
        </p:xfrm>
        <a:graphic>
          <a:graphicData uri="http://schemas.openxmlformats.org/drawingml/2006/table">
            <a:tbl>
              <a:tblPr/>
              <a:tblGrid>
                <a:gridCol w="330818"/>
                <a:gridCol w="1141795"/>
                <a:gridCol w="748315"/>
                <a:gridCol w="1052342"/>
                <a:gridCol w="554200"/>
                <a:gridCol w="716837"/>
                <a:gridCol w="399262"/>
                <a:gridCol w="685359"/>
                <a:gridCol w="690604"/>
                <a:gridCol w="617156"/>
                <a:gridCol w="692354"/>
                <a:gridCol w="625900"/>
                <a:gridCol w="704916"/>
                <a:gridCol w="708049"/>
              </a:tblGrid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18.99198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83.58817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18.99263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9165" t="29297" r="20205" b="22851"/>
          <a:stretch>
            <a:fillRect/>
          </a:stretch>
        </p:blipFill>
        <p:spPr bwMode="auto">
          <a:xfrm>
            <a:off x="23778" y="1556832"/>
            <a:ext cx="4877188" cy="32294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6969" t="28320" r="22401" b="23828"/>
          <a:stretch>
            <a:fillRect/>
          </a:stretch>
        </p:blipFill>
        <p:spPr bwMode="auto">
          <a:xfrm>
            <a:off x="4953000" y="1571612"/>
            <a:ext cx="4881562" cy="32323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67907" cy="1071570"/>
        </p:xfrm>
        <a:graphic>
          <a:graphicData uri="http://schemas.openxmlformats.org/drawingml/2006/table">
            <a:tbl>
              <a:tblPr/>
              <a:tblGrid>
                <a:gridCol w="330818"/>
                <a:gridCol w="1141795"/>
                <a:gridCol w="748315"/>
                <a:gridCol w="1052342"/>
                <a:gridCol w="554200"/>
                <a:gridCol w="716837"/>
                <a:gridCol w="399262"/>
                <a:gridCol w="685359"/>
                <a:gridCol w="690604"/>
                <a:gridCol w="617156"/>
                <a:gridCol w="692354"/>
                <a:gridCol w="625900"/>
                <a:gridCol w="704916"/>
                <a:gridCol w="708049"/>
              </a:tblGrid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18.99198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83.58817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18.99263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3" name="Picture 1"/>
          <p:cNvPicPr>
            <a:picLocks noChangeAspect="1" noChangeArrowheads="1"/>
          </p:cNvPicPr>
          <p:nvPr/>
        </p:nvPicPr>
        <p:blipFill>
          <a:blip r:embed="rId2"/>
          <a:srcRect l="39165" t="29296" r="21303" b="21875"/>
          <a:stretch>
            <a:fillRect/>
          </a:stretch>
        </p:blipFill>
        <p:spPr bwMode="auto">
          <a:xfrm>
            <a:off x="5024438" y="1357298"/>
            <a:ext cx="4643470" cy="32246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0594" name="Picture 2"/>
          <p:cNvPicPr>
            <a:picLocks noChangeAspect="1" noChangeArrowheads="1"/>
          </p:cNvPicPr>
          <p:nvPr/>
        </p:nvPicPr>
        <p:blipFill>
          <a:blip r:embed="rId3"/>
          <a:srcRect l="38616" t="33203" r="23865" b="21875"/>
          <a:stretch>
            <a:fillRect/>
          </a:stretch>
        </p:blipFill>
        <p:spPr bwMode="auto">
          <a:xfrm>
            <a:off x="106121" y="1357298"/>
            <a:ext cx="477544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6" y="4929198"/>
          <a:ext cx="9667908" cy="1000132"/>
        </p:xfrm>
        <a:graphic>
          <a:graphicData uri="http://schemas.openxmlformats.org/drawingml/2006/table">
            <a:tbl>
              <a:tblPr/>
              <a:tblGrid>
                <a:gridCol w="343790"/>
                <a:gridCol w="1122855"/>
                <a:gridCol w="877196"/>
                <a:gridCol w="906682"/>
                <a:gridCol w="545007"/>
                <a:gridCol w="704946"/>
                <a:gridCol w="424620"/>
                <a:gridCol w="673991"/>
                <a:gridCol w="679149"/>
                <a:gridCol w="606919"/>
                <a:gridCol w="680869"/>
                <a:gridCol w="615517"/>
                <a:gridCol w="563628"/>
                <a:gridCol w="922739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83.58638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18.99121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69" name="Picture 1"/>
          <p:cNvPicPr>
            <a:picLocks noChangeAspect="1" noChangeArrowheads="1"/>
          </p:cNvPicPr>
          <p:nvPr/>
        </p:nvPicPr>
        <p:blipFill>
          <a:blip r:embed="rId2"/>
          <a:srcRect l="40264" t="16601" r="14714" b="32617"/>
          <a:stretch>
            <a:fillRect/>
          </a:stretch>
        </p:blipFill>
        <p:spPr bwMode="auto">
          <a:xfrm>
            <a:off x="166654" y="1571612"/>
            <a:ext cx="473139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9570" name="Picture 2"/>
          <p:cNvPicPr>
            <a:picLocks noChangeAspect="1" noChangeArrowheads="1"/>
          </p:cNvPicPr>
          <p:nvPr/>
        </p:nvPicPr>
        <p:blipFill>
          <a:blip r:embed="rId3"/>
          <a:srcRect l="38067" t="19531" r="19656" b="34570"/>
          <a:stretch>
            <a:fillRect/>
          </a:stretch>
        </p:blipFill>
        <p:spPr bwMode="auto">
          <a:xfrm>
            <a:off x="4953000" y="1571612"/>
            <a:ext cx="4915542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7" y="4786324"/>
          <a:ext cx="9739345" cy="1143006"/>
        </p:xfrm>
        <a:graphic>
          <a:graphicData uri="http://schemas.openxmlformats.org/drawingml/2006/table">
            <a:tbl>
              <a:tblPr/>
              <a:tblGrid>
                <a:gridCol w="360540"/>
                <a:gridCol w="1177557"/>
                <a:gridCol w="771754"/>
                <a:gridCol w="936696"/>
                <a:gridCol w="571558"/>
                <a:gridCol w="739290"/>
                <a:gridCol w="445307"/>
                <a:gridCol w="706825"/>
                <a:gridCol w="712236"/>
                <a:gridCol w="636486"/>
                <a:gridCol w="714040"/>
                <a:gridCol w="645504"/>
                <a:gridCol w="634679"/>
                <a:gridCol w="686873"/>
              </a:tblGrid>
              <a:tr h="381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1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83.58455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19.00389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83.58567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19.00397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0264" t="16601" r="14714" b="32617"/>
          <a:stretch>
            <a:fillRect/>
          </a:stretch>
        </p:blipFill>
        <p:spPr bwMode="auto">
          <a:xfrm>
            <a:off x="166654" y="1571612"/>
            <a:ext cx="4731394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8067" t="19531" r="19656" b="34570"/>
          <a:stretch>
            <a:fillRect/>
          </a:stretch>
        </p:blipFill>
        <p:spPr bwMode="auto">
          <a:xfrm>
            <a:off x="4953000" y="1571612"/>
            <a:ext cx="4915542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7" y="4786324"/>
          <a:ext cx="9739345" cy="1143006"/>
        </p:xfrm>
        <a:graphic>
          <a:graphicData uri="http://schemas.openxmlformats.org/drawingml/2006/table">
            <a:tbl>
              <a:tblPr/>
              <a:tblGrid>
                <a:gridCol w="360540"/>
                <a:gridCol w="1177557"/>
                <a:gridCol w="771754"/>
                <a:gridCol w="936696"/>
                <a:gridCol w="571558"/>
                <a:gridCol w="739290"/>
                <a:gridCol w="445307"/>
                <a:gridCol w="706825"/>
                <a:gridCol w="712236"/>
                <a:gridCol w="636486"/>
                <a:gridCol w="714040"/>
                <a:gridCol w="645504"/>
                <a:gridCol w="634679"/>
                <a:gridCol w="686873"/>
              </a:tblGrid>
              <a:tr h="381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1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83.58455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19.00389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00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83.58567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19.00397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25439" t="27344" r="33382" b="17968"/>
          <a:stretch>
            <a:fillRect/>
          </a:stretch>
        </p:blipFill>
        <p:spPr bwMode="auto">
          <a:xfrm>
            <a:off x="5238752" y="1571612"/>
            <a:ext cx="4500594" cy="3360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26940" t="30469" r="35175" b="24609"/>
          <a:stretch>
            <a:fillRect/>
          </a:stretch>
        </p:blipFill>
        <p:spPr bwMode="auto">
          <a:xfrm>
            <a:off x="71438" y="1571612"/>
            <a:ext cx="5095876" cy="3397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80764" y="5214950"/>
          <a:ext cx="9658582" cy="692808"/>
        </p:xfrm>
        <a:graphic>
          <a:graphicData uri="http://schemas.openxmlformats.org/drawingml/2006/table">
            <a:tbl>
              <a:tblPr/>
              <a:tblGrid>
                <a:gridCol w="329114"/>
                <a:gridCol w="930598"/>
                <a:gridCol w="1012877"/>
                <a:gridCol w="1046922"/>
                <a:gridCol w="602063"/>
                <a:gridCol w="1078133"/>
                <a:gridCol w="397207"/>
                <a:gridCol w="667168"/>
                <a:gridCol w="675307"/>
                <a:gridCol w="567437"/>
                <a:gridCol w="673679"/>
                <a:gridCol w="619967"/>
                <a:gridCol w="309091"/>
                <a:gridCol w="749019"/>
              </a:tblGrid>
              <a:tr h="3464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464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83.64524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19.01163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1"/>
          <p:cNvPicPr>
            <a:picLocks noChangeAspect="1" noChangeArrowheads="1"/>
          </p:cNvPicPr>
          <p:nvPr/>
        </p:nvPicPr>
        <p:blipFill>
          <a:blip r:embed="rId2"/>
          <a:srcRect l="32577" t="31250" r="31185" b="27734"/>
          <a:stretch>
            <a:fillRect/>
          </a:stretch>
        </p:blipFill>
        <p:spPr bwMode="auto">
          <a:xfrm>
            <a:off x="4952999" y="1357298"/>
            <a:ext cx="493942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7522" name="Picture 2"/>
          <p:cNvPicPr>
            <a:picLocks noChangeAspect="1" noChangeArrowheads="1"/>
          </p:cNvPicPr>
          <p:nvPr/>
        </p:nvPicPr>
        <p:blipFill>
          <a:blip r:embed="rId3"/>
          <a:srcRect l="30381" t="31250" r="31186" b="22851"/>
          <a:stretch>
            <a:fillRect/>
          </a:stretch>
        </p:blipFill>
        <p:spPr bwMode="auto">
          <a:xfrm>
            <a:off x="131695" y="1357298"/>
            <a:ext cx="4681469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667907" cy="1000132"/>
        </p:xfrm>
        <a:graphic>
          <a:graphicData uri="http://schemas.openxmlformats.org/drawingml/2006/table">
            <a:tbl>
              <a:tblPr/>
              <a:tblGrid>
                <a:gridCol w="397824"/>
                <a:gridCol w="1108764"/>
                <a:gridCol w="726668"/>
                <a:gridCol w="792897"/>
                <a:gridCol w="630665"/>
                <a:gridCol w="723584"/>
                <a:gridCol w="435846"/>
                <a:gridCol w="779920"/>
                <a:gridCol w="760653"/>
                <a:gridCol w="622965"/>
                <a:gridCol w="787881"/>
                <a:gridCol w="712258"/>
                <a:gridCol w="561102"/>
                <a:gridCol w="626880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60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DARSHINI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83.59365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18.99813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7" name="Picture 1"/>
          <p:cNvPicPr>
            <a:picLocks noChangeAspect="1" noChangeArrowheads="1"/>
          </p:cNvPicPr>
          <p:nvPr/>
        </p:nvPicPr>
        <p:blipFill>
          <a:blip r:embed="rId2"/>
          <a:srcRect l="40332" t="26611" r="32764" b="21264"/>
          <a:stretch>
            <a:fillRect/>
          </a:stretch>
        </p:blipFill>
        <p:spPr bwMode="auto">
          <a:xfrm>
            <a:off x="738158" y="500042"/>
            <a:ext cx="4143404" cy="45133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6498" name="Picture 2"/>
          <p:cNvPicPr>
            <a:picLocks noChangeAspect="1" noChangeArrowheads="1"/>
          </p:cNvPicPr>
          <p:nvPr/>
        </p:nvPicPr>
        <p:blipFill>
          <a:blip r:embed="rId3"/>
          <a:srcRect l="38470" t="28515" r="32430" b="16797"/>
          <a:stretch>
            <a:fillRect/>
          </a:stretch>
        </p:blipFill>
        <p:spPr bwMode="auto">
          <a:xfrm>
            <a:off x="5088222" y="500042"/>
            <a:ext cx="425949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063234"/>
          <a:ext cx="9501252" cy="1651914"/>
        </p:xfrm>
        <a:graphic>
          <a:graphicData uri="http://schemas.openxmlformats.org/drawingml/2006/table">
            <a:tbl>
              <a:tblPr/>
              <a:tblGrid>
                <a:gridCol w="324502"/>
                <a:gridCol w="917556"/>
                <a:gridCol w="998681"/>
                <a:gridCol w="744003"/>
                <a:gridCol w="504175"/>
                <a:gridCol w="878025"/>
                <a:gridCol w="391639"/>
                <a:gridCol w="593055"/>
                <a:gridCol w="604244"/>
                <a:gridCol w="595874"/>
                <a:gridCol w="662885"/>
                <a:gridCol w="528714"/>
                <a:gridCol w="740750"/>
                <a:gridCol w="1017149"/>
              </a:tblGrid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0332" t="26611" r="32764" b="21264"/>
          <a:stretch>
            <a:fillRect/>
          </a:stretch>
        </p:blipFill>
        <p:spPr bwMode="auto">
          <a:xfrm>
            <a:off x="738158" y="500042"/>
            <a:ext cx="4143404" cy="45133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8470" t="28515" r="32430" b="16797"/>
          <a:stretch>
            <a:fillRect/>
          </a:stretch>
        </p:blipFill>
        <p:spPr bwMode="auto">
          <a:xfrm>
            <a:off x="5088222" y="500042"/>
            <a:ext cx="425949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063234"/>
          <a:ext cx="9501252" cy="1651914"/>
        </p:xfrm>
        <a:graphic>
          <a:graphicData uri="http://schemas.openxmlformats.org/drawingml/2006/table">
            <a:tbl>
              <a:tblPr/>
              <a:tblGrid>
                <a:gridCol w="324502"/>
                <a:gridCol w="917556"/>
                <a:gridCol w="998681"/>
                <a:gridCol w="744003"/>
                <a:gridCol w="504175"/>
                <a:gridCol w="878025"/>
                <a:gridCol w="391639"/>
                <a:gridCol w="593055"/>
                <a:gridCol w="604244"/>
                <a:gridCol w="595874"/>
                <a:gridCol w="662885"/>
                <a:gridCol w="528714"/>
                <a:gridCol w="740750"/>
                <a:gridCol w="1017149"/>
              </a:tblGrid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-2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0332" t="26611" r="32764" b="21264"/>
          <a:stretch>
            <a:fillRect/>
          </a:stretch>
        </p:blipFill>
        <p:spPr bwMode="auto">
          <a:xfrm>
            <a:off x="738158" y="500042"/>
            <a:ext cx="4143404" cy="45133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8470" t="28515" r="32430" b="16797"/>
          <a:stretch>
            <a:fillRect/>
          </a:stretch>
        </p:blipFill>
        <p:spPr bwMode="auto">
          <a:xfrm>
            <a:off x="5088222" y="500042"/>
            <a:ext cx="425949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063234"/>
          <a:ext cx="9501252" cy="1651914"/>
        </p:xfrm>
        <a:graphic>
          <a:graphicData uri="http://schemas.openxmlformats.org/drawingml/2006/table">
            <a:tbl>
              <a:tblPr/>
              <a:tblGrid>
                <a:gridCol w="324502"/>
                <a:gridCol w="917556"/>
                <a:gridCol w="998681"/>
                <a:gridCol w="744003"/>
                <a:gridCol w="504175"/>
                <a:gridCol w="878025"/>
                <a:gridCol w="391639"/>
                <a:gridCol w="593055"/>
                <a:gridCol w="604244"/>
                <a:gridCol w="595874"/>
                <a:gridCol w="662885"/>
                <a:gridCol w="528714"/>
                <a:gridCol w="740750"/>
                <a:gridCol w="1017149"/>
              </a:tblGrid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0332" t="26611" r="32764" b="21264"/>
          <a:stretch>
            <a:fillRect/>
          </a:stretch>
        </p:blipFill>
        <p:spPr bwMode="auto">
          <a:xfrm>
            <a:off x="738158" y="500042"/>
            <a:ext cx="4143404" cy="45133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8470" t="28515" r="32430" b="16797"/>
          <a:stretch>
            <a:fillRect/>
          </a:stretch>
        </p:blipFill>
        <p:spPr bwMode="auto">
          <a:xfrm>
            <a:off x="5088222" y="500042"/>
            <a:ext cx="425949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063234"/>
          <a:ext cx="9501252" cy="1651914"/>
        </p:xfrm>
        <a:graphic>
          <a:graphicData uri="http://schemas.openxmlformats.org/drawingml/2006/table">
            <a:tbl>
              <a:tblPr/>
              <a:tblGrid>
                <a:gridCol w="324502"/>
                <a:gridCol w="917556"/>
                <a:gridCol w="998681"/>
                <a:gridCol w="744003"/>
                <a:gridCol w="504175"/>
                <a:gridCol w="878025"/>
                <a:gridCol w="391639"/>
                <a:gridCol w="593055"/>
                <a:gridCol w="604244"/>
                <a:gridCol w="595874"/>
                <a:gridCol w="662885"/>
                <a:gridCol w="528714"/>
                <a:gridCol w="740750"/>
                <a:gridCol w="1017149"/>
              </a:tblGrid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21429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40332" t="26611" r="32764" b="21264"/>
          <a:stretch>
            <a:fillRect/>
          </a:stretch>
        </p:blipFill>
        <p:spPr bwMode="auto">
          <a:xfrm>
            <a:off x="738158" y="500042"/>
            <a:ext cx="4143404" cy="45133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8470" t="28515" r="32430" b="16797"/>
          <a:stretch>
            <a:fillRect/>
          </a:stretch>
        </p:blipFill>
        <p:spPr bwMode="auto">
          <a:xfrm>
            <a:off x="5088222" y="500042"/>
            <a:ext cx="4259491" cy="4500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6" y="5063234"/>
          <a:ext cx="9501252" cy="1651914"/>
        </p:xfrm>
        <a:graphic>
          <a:graphicData uri="http://schemas.openxmlformats.org/drawingml/2006/table">
            <a:tbl>
              <a:tblPr/>
              <a:tblGrid>
                <a:gridCol w="324502"/>
                <a:gridCol w="917556"/>
                <a:gridCol w="998681"/>
                <a:gridCol w="744003"/>
                <a:gridCol w="504175"/>
                <a:gridCol w="878025"/>
                <a:gridCol w="391639"/>
                <a:gridCol w="593055"/>
                <a:gridCol w="604244"/>
                <a:gridCol w="595874"/>
                <a:gridCol w="662885"/>
                <a:gridCol w="528714"/>
                <a:gridCol w="740750"/>
                <a:gridCol w="1017149"/>
              </a:tblGrid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18.98542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531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MANDA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NANDA EXT 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83.58446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18.98407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1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4285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7" name="Picture 1"/>
          <p:cNvPicPr>
            <a:picLocks noChangeAspect="1" noChangeArrowheads="1"/>
          </p:cNvPicPr>
          <p:nvPr/>
        </p:nvPicPr>
        <p:blipFill>
          <a:blip r:embed="rId2"/>
          <a:srcRect l="36969" t="25390" r="20754" b="24805"/>
          <a:stretch>
            <a:fillRect/>
          </a:stretch>
        </p:blipFill>
        <p:spPr bwMode="auto">
          <a:xfrm>
            <a:off x="166654" y="1571612"/>
            <a:ext cx="4637867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3"/>
          <a:srcRect l="34627" t="28515" r="25842" b="27539"/>
          <a:stretch>
            <a:fillRect/>
          </a:stretch>
        </p:blipFill>
        <p:spPr bwMode="auto">
          <a:xfrm>
            <a:off x="4953000" y="1571612"/>
            <a:ext cx="4867274" cy="30420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7" y="5072074"/>
          <a:ext cx="9644129" cy="1214446"/>
        </p:xfrm>
        <a:graphic>
          <a:graphicData uri="http://schemas.openxmlformats.org/drawingml/2006/table">
            <a:tbl>
              <a:tblPr/>
              <a:tblGrid>
                <a:gridCol w="353663"/>
                <a:gridCol w="1000012"/>
                <a:gridCol w="1088428"/>
                <a:gridCol w="798004"/>
                <a:gridCol w="673056"/>
                <a:gridCol w="673056"/>
                <a:gridCol w="460454"/>
                <a:gridCol w="730867"/>
                <a:gridCol w="658542"/>
                <a:gridCol w="658136"/>
                <a:gridCol w="738327"/>
                <a:gridCol w="667460"/>
                <a:gridCol w="339236"/>
                <a:gridCol w="804888"/>
              </a:tblGrid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83.64241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18.81752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71546"/>
            <a:ext cx="27240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 Nov-2017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142984"/>
            <a:ext cx="27071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 15 Jan-2019</a:t>
            </a:r>
            <a:endParaRPr lang="en-US" b="1" dirty="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3" name="Picture 1"/>
          <p:cNvPicPr>
            <a:picLocks noChangeAspect="1" noChangeArrowheads="1"/>
          </p:cNvPicPr>
          <p:nvPr/>
        </p:nvPicPr>
        <p:blipFill>
          <a:blip r:embed="rId2"/>
          <a:srcRect l="25988" t="35156" r="32833" b="15039"/>
          <a:stretch>
            <a:fillRect/>
          </a:stretch>
        </p:blipFill>
        <p:spPr bwMode="auto">
          <a:xfrm>
            <a:off x="5011830" y="1285860"/>
            <a:ext cx="4727516" cy="3214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0354" name="Picture 2"/>
          <p:cNvPicPr>
            <a:picLocks noChangeAspect="1" noChangeArrowheads="1"/>
          </p:cNvPicPr>
          <p:nvPr/>
        </p:nvPicPr>
        <p:blipFill>
          <a:blip r:embed="rId3"/>
          <a:srcRect l="26537" t="34180" r="34480" b="16992"/>
          <a:stretch>
            <a:fillRect/>
          </a:stretch>
        </p:blipFill>
        <p:spPr bwMode="auto">
          <a:xfrm>
            <a:off x="238092" y="1301959"/>
            <a:ext cx="4643470" cy="32700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7" y="5072074"/>
          <a:ext cx="9739347" cy="1143008"/>
        </p:xfrm>
        <a:graphic>
          <a:graphicData uri="http://schemas.openxmlformats.org/drawingml/2006/table">
            <a:tbl>
              <a:tblPr/>
              <a:tblGrid>
                <a:gridCol w="321474"/>
                <a:gridCol w="1226861"/>
                <a:gridCol w="989363"/>
                <a:gridCol w="1022618"/>
                <a:gridCol w="678168"/>
                <a:gridCol w="678168"/>
                <a:gridCol w="463952"/>
                <a:gridCol w="628497"/>
                <a:gridCol w="598608"/>
                <a:gridCol w="663136"/>
                <a:gridCol w="743936"/>
                <a:gridCol w="672531"/>
                <a:gridCol w="288772"/>
                <a:gridCol w="763263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67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83.64511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18.85203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29" name="Picture 1"/>
          <p:cNvPicPr>
            <a:picLocks noChangeAspect="1" noChangeArrowheads="1"/>
          </p:cNvPicPr>
          <p:nvPr/>
        </p:nvPicPr>
        <p:blipFill>
          <a:blip r:embed="rId2"/>
          <a:srcRect l="32577" t="18554" r="26793" b="30664"/>
          <a:stretch>
            <a:fillRect/>
          </a:stretch>
        </p:blipFill>
        <p:spPr bwMode="auto">
          <a:xfrm>
            <a:off x="238092" y="1013623"/>
            <a:ext cx="4714908" cy="3313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9330" name="Picture 2"/>
          <p:cNvPicPr>
            <a:picLocks noChangeAspect="1" noChangeArrowheads="1"/>
          </p:cNvPicPr>
          <p:nvPr/>
        </p:nvPicPr>
        <p:blipFill>
          <a:blip r:embed="rId3"/>
          <a:srcRect l="39568" t="21679" r="23096" b="34375"/>
          <a:stretch>
            <a:fillRect/>
          </a:stretch>
        </p:blipFill>
        <p:spPr bwMode="auto">
          <a:xfrm>
            <a:off x="5024439" y="1000108"/>
            <a:ext cx="4857783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7" y="4714884"/>
          <a:ext cx="9739347" cy="835684"/>
        </p:xfrm>
        <a:graphic>
          <a:graphicData uri="http://schemas.openxmlformats.org/drawingml/2006/table">
            <a:tbl>
              <a:tblPr/>
              <a:tblGrid>
                <a:gridCol w="325557"/>
                <a:gridCol w="920537"/>
                <a:gridCol w="1001924"/>
                <a:gridCol w="1035603"/>
                <a:gridCol w="635448"/>
                <a:gridCol w="768036"/>
                <a:gridCol w="458017"/>
                <a:gridCol w="594980"/>
                <a:gridCol w="606206"/>
                <a:gridCol w="658846"/>
                <a:gridCol w="732939"/>
                <a:gridCol w="635448"/>
                <a:gridCol w="751613"/>
                <a:gridCol w="614193"/>
              </a:tblGrid>
              <a:tr h="4178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178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CHILAKAM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83.64253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18.85550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5" name="Picture 1"/>
          <p:cNvPicPr>
            <a:picLocks noChangeAspect="1" noChangeArrowheads="1"/>
          </p:cNvPicPr>
          <p:nvPr/>
        </p:nvPicPr>
        <p:blipFill>
          <a:blip r:embed="rId2"/>
          <a:srcRect l="35322" t="34179" r="25146" b="23828"/>
          <a:stretch>
            <a:fillRect/>
          </a:stretch>
        </p:blipFill>
        <p:spPr bwMode="auto">
          <a:xfrm>
            <a:off x="166654" y="1714488"/>
            <a:ext cx="4904302" cy="29289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8306" name="Picture 2"/>
          <p:cNvPicPr>
            <a:picLocks noChangeAspect="1" noChangeArrowheads="1"/>
          </p:cNvPicPr>
          <p:nvPr/>
        </p:nvPicPr>
        <p:blipFill>
          <a:blip r:embed="rId3"/>
          <a:srcRect l="35322" t="31250" r="23865" b="21875"/>
          <a:stretch>
            <a:fillRect/>
          </a:stretch>
        </p:blipFill>
        <p:spPr bwMode="auto">
          <a:xfrm>
            <a:off x="5238752" y="1643050"/>
            <a:ext cx="4643470" cy="2998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929198"/>
          <a:ext cx="9603248" cy="1051056"/>
        </p:xfrm>
        <a:graphic>
          <a:graphicData uri="http://schemas.openxmlformats.org/drawingml/2006/table">
            <a:tbl>
              <a:tblPr/>
              <a:tblGrid>
                <a:gridCol w="308204"/>
                <a:gridCol w="1036485"/>
                <a:gridCol w="948524"/>
                <a:gridCol w="679297"/>
                <a:gridCol w="650175"/>
                <a:gridCol w="785290"/>
                <a:gridCol w="444801"/>
                <a:gridCol w="706021"/>
                <a:gridCol w="711426"/>
                <a:gridCol w="635762"/>
                <a:gridCol w="713227"/>
                <a:gridCol w="644770"/>
                <a:gridCol w="625552"/>
                <a:gridCol w="713714"/>
              </a:tblGrid>
              <a:tr h="5255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55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69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CHILAKAM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83.62404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18.89109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1"/>
          <p:cNvPicPr>
            <a:picLocks noChangeAspect="1" noChangeArrowheads="1"/>
          </p:cNvPicPr>
          <p:nvPr/>
        </p:nvPicPr>
        <p:blipFill>
          <a:blip r:embed="rId2"/>
          <a:srcRect l="32028" t="28076" r="23865" b="22485"/>
          <a:stretch>
            <a:fillRect/>
          </a:stretch>
        </p:blipFill>
        <p:spPr bwMode="auto">
          <a:xfrm>
            <a:off x="4918187" y="1928802"/>
            <a:ext cx="4874454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/>
          <a:srcRect l="32430" t="32422" r="26940" b="19726"/>
          <a:stretch>
            <a:fillRect/>
          </a:stretch>
        </p:blipFill>
        <p:spPr bwMode="auto">
          <a:xfrm>
            <a:off x="171028" y="1928802"/>
            <a:ext cx="4639096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214950"/>
          <a:ext cx="9667909" cy="978560"/>
        </p:xfrm>
        <a:graphic>
          <a:graphicData uri="http://schemas.openxmlformats.org/drawingml/2006/table">
            <a:tbl>
              <a:tblPr/>
              <a:tblGrid>
                <a:gridCol w="352640"/>
                <a:gridCol w="997113"/>
                <a:gridCol w="1085272"/>
                <a:gridCol w="913643"/>
                <a:gridCol w="688443"/>
                <a:gridCol w="688443"/>
                <a:gridCol w="479996"/>
                <a:gridCol w="675563"/>
                <a:gridCol w="656635"/>
                <a:gridCol w="609639"/>
                <a:gridCol w="770335"/>
                <a:gridCol w="708916"/>
                <a:gridCol w="238717"/>
                <a:gridCol w="802554"/>
              </a:tblGrid>
              <a:tr h="4892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280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83.63581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19.01822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1"/>
          <p:cNvPicPr>
            <a:picLocks noChangeAspect="1" noChangeArrowheads="1"/>
          </p:cNvPicPr>
          <p:nvPr/>
        </p:nvPicPr>
        <p:blipFill>
          <a:blip r:embed="rId2"/>
          <a:srcRect l="27086" t="35156" r="35029" b="18945"/>
          <a:stretch>
            <a:fillRect/>
          </a:stretch>
        </p:blipFill>
        <p:spPr bwMode="auto">
          <a:xfrm>
            <a:off x="5024437" y="1571612"/>
            <a:ext cx="4853225" cy="33058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7282" name="Picture 2"/>
          <p:cNvPicPr>
            <a:picLocks noChangeAspect="1" noChangeArrowheads="1"/>
          </p:cNvPicPr>
          <p:nvPr/>
        </p:nvPicPr>
        <p:blipFill>
          <a:blip r:embed="rId3"/>
          <a:srcRect l="25842" t="32422" r="36274" b="19726"/>
          <a:stretch>
            <a:fillRect/>
          </a:stretch>
        </p:blipFill>
        <p:spPr bwMode="auto">
          <a:xfrm>
            <a:off x="71438" y="1534019"/>
            <a:ext cx="4881562" cy="3466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778" y="5092588"/>
          <a:ext cx="9810784" cy="1051056"/>
        </p:xfrm>
        <a:graphic>
          <a:graphicData uri="http://schemas.openxmlformats.org/drawingml/2006/table">
            <a:tbl>
              <a:tblPr/>
              <a:tblGrid>
                <a:gridCol w="367848"/>
                <a:gridCol w="1187687"/>
                <a:gridCol w="776962"/>
                <a:gridCol w="776962"/>
                <a:gridCol w="656160"/>
                <a:gridCol w="793069"/>
                <a:gridCol w="443954"/>
                <a:gridCol w="672273"/>
                <a:gridCol w="684957"/>
                <a:gridCol w="634221"/>
                <a:gridCol w="710328"/>
                <a:gridCol w="599338"/>
                <a:gridCol w="687671"/>
                <a:gridCol w="819354"/>
              </a:tblGrid>
              <a:tr h="5255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255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CHILAKAM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83.66202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18.87110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29832" t="24414" r="29538" b="25781"/>
          <a:stretch>
            <a:fillRect/>
          </a:stretch>
        </p:blipFill>
        <p:spPr bwMode="auto">
          <a:xfrm>
            <a:off x="43423" y="1309053"/>
            <a:ext cx="4838139" cy="3334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30783" t="24609" r="30783" b="27539"/>
          <a:stretch>
            <a:fillRect/>
          </a:stretch>
        </p:blipFill>
        <p:spPr bwMode="auto">
          <a:xfrm>
            <a:off x="5095875" y="1285860"/>
            <a:ext cx="4694497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9" y="5072074"/>
          <a:ext cx="9739345" cy="1214446"/>
        </p:xfrm>
        <a:graphic>
          <a:graphicData uri="http://schemas.openxmlformats.org/drawingml/2006/table">
            <a:tbl>
              <a:tblPr/>
              <a:tblGrid>
                <a:gridCol w="336405"/>
                <a:gridCol w="1159962"/>
                <a:gridCol w="758825"/>
                <a:gridCol w="758825"/>
                <a:gridCol w="640843"/>
                <a:gridCol w="774555"/>
                <a:gridCol w="461905"/>
                <a:gridCol w="695902"/>
                <a:gridCol w="703766"/>
                <a:gridCol w="664440"/>
                <a:gridCol w="739161"/>
                <a:gridCol w="640843"/>
                <a:gridCol w="542694"/>
                <a:gridCol w="861219"/>
              </a:tblGrid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71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CHILAKAM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83.66946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18.87613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1"/>
          <p:cNvPicPr>
            <a:picLocks noChangeAspect="1" noChangeArrowheads="1"/>
          </p:cNvPicPr>
          <p:nvPr/>
        </p:nvPicPr>
        <p:blipFill>
          <a:blip r:embed="rId2"/>
          <a:srcRect l="30380" t="39063" r="27343" b="13086"/>
          <a:stretch>
            <a:fillRect/>
          </a:stretch>
        </p:blipFill>
        <p:spPr bwMode="auto">
          <a:xfrm>
            <a:off x="4953000" y="1214422"/>
            <a:ext cx="4827168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3"/>
          <a:srcRect l="30234" t="35351" r="28038" b="14844"/>
          <a:stretch>
            <a:fillRect/>
          </a:stretch>
        </p:blipFill>
        <p:spPr bwMode="auto">
          <a:xfrm>
            <a:off x="131635" y="1214422"/>
            <a:ext cx="468409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8" y="4786322"/>
          <a:ext cx="9667907" cy="1285884"/>
        </p:xfrm>
        <a:graphic>
          <a:graphicData uri="http://schemas.openxmlformats.org/drawingml/2006/table">
            <a:tbl>
              <a:tblPr/>
              <a:tblGrid>
                <a:gridCol w="345423"/>
                <a:gridCol w="1128185"/>
                <a:gridCol w="894484"/>
                <a:gridCol w="739396"/>
                <a:gridCol w="623624"/>
                <a:gridCol w="753219"/>
                <a:gridCol w="426636"/>
                <a:gridCol w="677190"/>
                <a:gridCol w="682373"/>
                <a:gridCol w="609800"/>
                <a:gridCol w="684102"/>
                <a:gridCol w="618439"/>
                <a:gridCol w="629695"/>
                <a:gridCol w="855341"/>
              </a:tblGrid>
              <a:tr h="6429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42942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ARNADA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CHILAKAM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83.66859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18.87810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7" name="Picture 1"/>
          <p:cNvPicPr>
            <a:picLocks noChangeAspect="1" noChangeArrowheads="1"/>
          </p:cNvPicPr>
          <p:nvPr/>
        </p:nvPicPr>
        <p:blipFill>
          <a:blip r:embed="rId2"/>
          <a:srcRect l="29112" t="29297" r="27891" b="18945"/>
          <a:stretch>
            <a:fillRect/>
          </a:stretch>
        </p:blipFill>
        <p:spPr bwMode="auto">
          <a:xfrm>
            <a:off x="5023510" y="1474915"/>
            <a:ext cx="4787274" cy="3239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3"/>
          <a:srcRect l="26391" t="32422" r="34077" b="19726"/>
          <a:stretch>
            <a:fillRect/>
          </a:stretch>
        </p:blipFill>
        <p:spPr bwMode="auto">
          <a:xfrm>
            <a:off x="52937" y="1500174"/>
            <a:ext cx="4828625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660508" cy="1357323"/>
        </p:xfrm>
        <a:graphic>
          <a:graphicData uri="http://schemas.openxmlformats.org/drawingml/2006/table">
            <a:tbl>
              <a:tblPr/>
              <a:tblGrid>
                <a:gridCol w="368488"/>
                <a:gridCol w="1206681"/>
                <a:gridCol w="790841"/>
                <a:gridCol w="790841"/>
                <a:gridCol w="411964"/>
                <a:gridCol w="936846"/>
                <a:gridCol w="456321"/>
                <a:gridCol w="740941"/>
                <a:gridCol w="796385"/>
                <a:gridCol w="652228"/>
                <a:gridCol w="711565"/>
                <a:gridCol w="600384"/>
                <a:gridCol w="788835"/>
                <a:gridCol w="408188"/>
              </a:tblGrid>
              <a:tr h="4524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24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83.58856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18.87362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24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83.59021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18.87440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BALLUKOTA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29112" t="29297" r="27891" b="18945"/>
          <a:stretch>
            <a:fillRect/>
          </a:stretch>
        </p:blipFill>
        <p:spPr bwMode="auto">
          <a:xfrm>
            <a:off x="5023510" y="1474915"/>
            <a:ext cx="4787274" cy="32399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6391" t="32422" r="34077" b="19726"/>
          <a:stretch>
            <a:fillRect/>
          </a:stretch>
        </p:blipFill>
        <p:spPr bwMode="auto">
          <a:xfrm>
            <a:off x="52937" y="1500174"/>
            <a:ext cx="4828625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000636"/>
          <a:ext cx="9660508" cy="1357323"/>
        </p:xfrm>
        <a:graphic>
          <a:graphicData uri="http://schemas.openxmlformats.org/drawingml/2006/table">
            <a:tbl>
              <a:tblPr/>
              <a:tblGrid>
                <a:gridCol w="368488"/>
                <a:gridCol w="1206681"/>
                <a:gridCol w="790841"/>
                <a:gridCol w="790841"/>
                <a:gridCol w="411964"/>
                <a:gridCol w="936846"/>
                <a:gridCol w="456321"/>
                <a:gridCol w="740941"/>
                <a:gridCol w="796385"/>
                <a:gridCol w="652228"/>
                <a:gridCol w="711565"/>
                <a:gridCol w="600384"/>
                <a:gridCol w="788835"/>
                <a:gridCol w="408188"/>
              </a:tblGrid>
              <a:tr h="4524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524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83.58856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18.87362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244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2.14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83.59021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18.87440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BALLUKOTA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49" name="Picture 1"/>
          <p:cNvPicPr>
            <a:picLocks noChangeAspect="1" noChangeArrowheads="1"/>
          </p:cNvPicPr>
          <p:nvPr/>
        </p:nvPicPr>
        <p:blipFill>
          <a:blip r:embed="rId2"/>
          <a:srcRect l="31479" t="23437" r="28440" b="24805"/>
          <a:stretch>
            <a:fillRect/>
          </a:stretch>
        </p:blipFill>
        <p:spPr bwMode="auto">
          <a:xfrm>
            <a:off x="5213143" y="1643050"/>
            <a:ext cx="452620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3"/>
          <a:srcRect l="29136" t="25586" r="29685" b="23633"/>
          <a:stretch>
            <a:fillRect/>
          </a:stretch>
        </p:blipFill>
        <p:spPr bwMode="auto">
          <a:xfrm>
            <a:off x="238092" y="1571612"/>
            <a:ext cx="4857784" cy="3368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8092" y="5164026"/>
          <a:ext cx="9453597" cy="1193932"/>
        </p:xfrm>
        <a:graphic>
          <a:graphicData uri="http://schemas.openxmlformats.org/drawingml/2006/table">
            <a:tbl>
              <a:tblPr/>
              <a:tblGrid>
                <a:gridCol w="315575"/>
                <a:gridCol w="1098434"/>
                <a:gridCol w="971207"/>
                <a:gridCol w="719897"/>
                <a:gridCol w="375009"/>
                <a:gridCol w="852805"/>
                <a:gridCol w="380864"/>
                <a:gridCol w="659332"/>
                <a:gridCol w="664378"/>
                <a:gridCol w="593719"/>
                <a:gridCol w="666061"/>
                <a:gridCol w="602131"/>
                <a:gridCol w="835982"/>
                <a:gridCol w="718203"/>
              </a:tblGrid>
              <a:tr h="5969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969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83.59042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18.86943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BALLUKOTA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1"/>
          <p:cNvPicPr>
            <a:picLocks noChangeAspect="1" noChangeArrowheads="1"/>
          </p:cNvPicPr>
          <p:nvPr/>
        </p:nvPicPr>
        <p:blipFill>
          <a:blip r:embed="rId2"/>
          <a:srcRect l="36969" t="28320" r="23865" b="22851"/>
          <a:stretch>
            <a:fillRect/>
          </a:stretch>
        </p:blipFill>
        <p:spPr bwMode="auto">
          <a:xfrm>
            <a:off x="238092" y="1328589"/>
            <a:ext cx="4729164" cy="33148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3"/>
          <a:srcRect l="32577" t="29297" r="25695" b="16992"/>
          <a:stretch>
            <a:fillRect/>
          </a:stretch>
        </p:blipFill>
        <p:spPr bwMode="auto">
          <a:xfrm>
            <a:off x="5095875" y="1357298"/>
            <a:ext cx="4639573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072074"/>
          <a:ext cx="9525033" cy="1214446"/>
        </p:xfrm>
        <a:graphic>
          <a:graphicData uri="http://schemas.openxmlformats.org/drawingml/2006/table">
            <a:tbl>
              <a:tblPr/>
              <a:tblGrid>
                <a:gridCol w="351631"/>
                <a:gridCol w="1148461"/>
                <a:gridCol w="752684"/>
                <a:gridCol w="752684"/>
                <a:gridCol w="392088"/>
                <a:gridCol w="891644"/>
                <a:gridCol w="434303"/>
                <a:gridCol w="689360"/>
                <a:gridCol w="694636"/>
                <a:gridCol w="620759"/>
                <a:gridCol w="696396"/>
                <a:gridCol w="629554"/>
                <a:gridCol w="679276"/>
                <a:gridCol w="791557"/>
              </a:tblGrid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6072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83.59900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18.86726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1"/>
          <p:cNvPicPr>
            <a:picLocks noChangeAspect="1" noChangeArrowheads="1"/>
          </p:cNvPicPr>
          <p:nvPr/>
        </p:nvPicPr>
        <p:blipFill>
          <a:blip r:embed="rId2"/>
          <a:srcRect l="38616" t="25390" r="18558" b="25781"/>
          <a:stretch>
            <a:fillRect/>
          </a:stretch>
        </p:blipFill>
        <p:spPr bwMode="auto">
          <a:xfrm>
            <a:off x="4881562" y="1428736"/>
            <a:ext cx="4953000" cy="317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602" name="Picture 2"/>
          <p:cNvPicPr>
            <a:picLocks noChangeAspect="1" noChangeArrowheads="1"/>
          </p:cNvPicPr>
          <p:nvPr/>
        </p:nvPicPr>
        <p:blipFill>
          <a:blip r:embed="rId3"/>
          <a:srcRect l="37371" t="24609" r="21449" b="25586"/>
          <a:stretch>
            <a:fillRect/>
          </a:stretch>
        </p:blipFill>
        <p:spPr bwMode="auto">
          <a:xfrm>
            <a:off x="95216" y="1428736"/>
            <a:ext cx="472751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39347" cy="1500196"/>
        </p:xfrm>
        <a:graphic>
          <a:graphicData uri="http://schemas.openxmlformats.org/drawingml/2006/table">
            <a:tbl>
              <a:tblPr/>
              <a:tblGrid>
                <a:gridCol w="332806"/>
                <a:gridCol w="1086977"/>
                <a:gridCol w="861811"/>
                <a:gridCol w="712388"/>
                <a:gridCol w="371097"/>
                <a:gridCol w="917334"/>
                <a:gridCol w="411053"/>
                <a:gridCol w="652454"/>
                <a:gridCol w="657448"/>
                <a:gridCol w="587526"/>
                <a:gridCol w="659114"/>
                <a:gridCol w="595850"/>
                <a:gridCol w="1219227"/>
                <a:gridCol w="674262"/>
              </a:tblGrid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83.56961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18.87344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616" t="25390" r="18558" b="25781"/>
          <a:stretch>
            <a:fillRect/>
          </a:stretch>
        </p:blipFill>
        <p:spPr bwMode="auto">
          <a:xfrm>
            <a:off x="4881562" y="1428736"/>
            <a:ext cx="4953000" cy="317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7371" t="24609" r="21449" b="25586"/>
          <a:stretch>
            <a:fillRect/>
          </a:stretch>
        </p:blipFill>
        <p:spPr bwMode="auto">
          <a:xfrm>
            <a:off x="95216" y="1428736"/>
            <a:ext cx="472751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39347" cy="1500196"/>
        </p:xfrm>
        <a:graphic>
          <a:graphicData uri="http://schemas.openxmlformats.org/drawingml/2006/table">
            <a:tbl>
              <a:tblPr/>
              <a:tblGrid>
                <a:gridCol w="332806"/>
                <a:gridCol w="1086977"/>
                <a:gridCol w="861811"/>
                <a:gridCol w="712388"/>
                <a:gridCol w="371097"/>
                <a:gridCol w="917334"/>
                <a:gridCol w="411053"/>
                <a:gridCol w="652454"/>
                <a:gridCol w="657448"/>
                <a:gridCol w="587526"/>
                <a:gridCol w="659114"/>
                <a:gridCol w="595850"/>
                <a:gridCol w="1219227"/>
                <a:gridCol w="674262"/>
              </a:tblGrid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83.56961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18.87344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8616" t="25390" r="18558" b="25781"/>
          <a:stretch>
            <a:fillRect/>
          </a:stretch>
        </p:blipFill>
        <p:spPr bwMode="auto">
          <a:xfrm>
            <a:off x="4881562" y="1428736"/>
            <a:ext cx="4953000" cy="3175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7371" t="24609" r="21449" b="25586"/>
          <a:stretch>
            <a:fillRect/>
          </a:stretch>
        </p:blipFill>
        <p:spPr bwMode="auto">
          <a:xfrm>
            <a:off x="95216" y="1428736"/>
            <a:ext cx="472751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00636"/>
          <a:ext cx="9739347" cy="1500196"/>
        </p:xfrm>
        <a:graphic>
          <a:graphicData uri="http://schemas.openxmlformats.org/drawingml/2006/table">
            <a:tbl>
              <a:tblPr/>
              <a:tblGrid>
                <a:gridCol w="332806"/>
                <a:gridCol w="1086977"/>
                <a:gridCol w="861811"/>
                <a:gridCol w="712388"/>
                <a:gridCol w="371097"/>
                <a:gridCol w="917334"/>
                <a:gridCol w="411053"/>
                <a:gridCol w="652454"/>
                <a:gridCol w="657448"/>
                <a:gridCol w="587526"/>
                <a:gridCol w="659114"/>
                <a:gridCol w="595850"/>
                <a:gridCol w="1219227"/>
                <a:gridCol w="674262"/>
              </a:tblGrid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83.56961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18.87290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18.87344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0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79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BORI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83.57262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18.87478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PELLIVALASA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1"/>
          <p:cNvPicPr>
            <a:picLocks noChangeAspect="1" noChangeArrowheads="1"/>
          </p:cNvPicPr>
          <p:nvPr/>
        </p:nvPicPr>
        <p:blipFill>
          <a:blip r:embed="rId2"/>
          <a:srcRect l="28184" t="30273" r="23865" b="21875"/>
          <a:stretch>
            <a:fillRect/>
          </a:stretch>
        </p:blipFill>
        <p:spPr bwMode="auto">
          <a:xfrm>
            <a:off x="0" y="2071678"/>
            <a:ext cx="5092966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/>
          <a:srcRect l="28587" t="29492" r="27489" b="21679"/>
          <a:stretch>
            <a:fillRect/>
          </a:stretch>
        </p:blipFill>
        <p:spPr bwMode="auto">
          <a:xfrm>
            <a:off x="5153026" y="2071678"/>
            <a:ext cx="4572032" cy="2857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34177" y="5357826"/>
          <a:ext cx="9605169" cy="773084"/>
        </p:xfrm>
        <a:graphic>
          <a:graphicData uri="http://schemas.openxmlformats.org/drawingml/2006/table">
            <a:tbl>
              <a:tblPr/>
              <a:tblGrid>
                <a:gridCol w="321221"/>
                <a:gridCol w="1088872"/>
                <a:gridCol w="988587"/>
                <a:gridCol w="1021816"/>
                <a:gridCol w="587222"/>
                <a:gridCol w="1052276"/>
                <a:gridCol w="387680"/>
                <a:gridCol w="650722"/>
                <a:gridCol w="658660"/>
                <a:gridCol w="553830"/>
                <a:gridCol w="657072"/>
                <a:gridCol w="604684"/>
                <a:gridCol w="301472"/>
                <a:gridCol w="731055"/>
              </a:tblGrid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1.1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83.62377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19.02408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83.62025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19.02474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3271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83.62154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19.02456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1"/>
          <p:cNvPicPr>
            <a:picLocks noChangeAspect="1" noChangeArrowheads="1"/>
          </p:cNvPicPr>
          <p:nvPr/>
        </p:nvPicPr>
        <p:blipFill>
          <a:blip r:embed="rId2"/>
          <a:srcRect l="50696" t="24414" r="9224" b="26757"/>
          <a:stretch>
            <a:fillRect/>
          </a:stretch>
        </p:blipFill>
        <p:spPr bwMode="auto">
          <a:xfrm>
            <a:off x="166653" y="1643049"/>
            <a:ext cx="4902077" cy="335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3"/>
          <a:srcRect l="54941" t="24609" r="8272" b="27539"/>
          <a:stretch>
            <a:fillRect/>
          </a:stretch>
        </p:blipFill>
        <p:spPr bwMode="auto">
          <a:xfrm>
            <a:off x="5167314" y="1643049"/>
            <a:ext cx="4643470" cy="33959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86388"/>
          <a:ext cx="9739347" cy="1000132"/>
        </p:xfrm>
        <a:graphic>
          <a:graphicData uri="http://schemas.openxmlformats.org/drawingml/2006/table">
            <a:tbl>
              <a:tblPr/>
              <a:tblGrid>
                <a:gridCol w="357561"/>
                <a:gridCol w="1167826"/>
                <a:gridCol w="919121"/>
                <a:gridCol w="765376"/>
                <a:gridCol w="604397"/>
                <a:gridCol w="525695"/>
                <a:gridCol w="441627"/>
                <a:gridCol w="700984"/>
                <a:gridCol w="706350"/>
                <a:gridCol w="631226"/>
                <a:gridCol w="708139"/>
                <a:gridCol w="640169"/>
                <a:gridCol w="765971"/>
                <a:gridCol w="804905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BARIDI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83.63368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18.95424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5" name="Picture 1"/>
          <p:cNvPicPr>
            <a:picLocks noChangeAspect="1" noChangeArrowheads="1"/>
          </p:cNvPicPr>
          <p:nvPr/>
        </p:nvPicPr>
        <p:blipFill>
          <a:blip r:embed="rId2"/>
          <a:srcRect l="36969" t="28320" r="23865" b="26758"/>
          <a:stretch>
            <a:fillRect/>
          </a:stretch>
        </p:blipFill>
        <p:spPr bwMode="auto">
          <a:xfrm>
            <a:off x="87970" y="1857364"/>
            <a:ext cx="4763536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3"/>
          <a:srcRect l="37372" t="30469" r="21449" b="23632"/>
          <a:stretch>
            <a:fillRect/>
          </a:stretch>
        </p:blipFill>
        <p:spPr bwMode="auto">
          <a:xfrm>
            <a:off x="5095876" y="1857364"/>
            <a:ext cx="4787866" cy="30003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357826"/>
          <a:ext cx="9667907" cy="1143008"/>
        </p:xfrm>
        <a:graphic>
          <a:graphicData uri="http://schemas.openxmlformats.org/drawingml/2006/table">
            <a:tbl>
              <a:tblPr/>
              <a:tblGrid>
                <a:gridCol w="363962"/>
                <a:gridCol w="1188733"/>
                <a:gridCol w="779078"/>
                <a:gridCol w="779078"/>
                <a:gridCol w="615216"/>
                <a:gridCol w="535106"/>
                <a:gridCol w="449533"/>
                <a:gridCol w="713533"/>
                <a:gridCol w="718995"/>
                <a:gridCol w="642527"/>
                <a:gridCol w="720816"/>
                <a:gridCol w="651630"/>
                <a:gridCol w="690386"/>
                <a:gridCol w="819314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BARIDI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0.21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83.63966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18.95330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1" name="Picture 1"/>
          <p:cNvPicPr>
            <a:picLocks noChangeAspect="1" noChangeArrowheads="1"/>
          </p:cNvPicPr>
          <p:nvPr/>
        </p:nvPicPr>
        <p:blipFill>
          <a:blip r:embed="rId2"/>
          <a:srcRect l="19949" t="17578" r="39421" b="22851"/>
          <a:stretch>
            <a:fillRect/>
          </a:stretch>
        </p:blipFill>
        <p:spPr bwMode="auto">
          <a:xfrm>
            <a:off x="5024438" y="785794"/>
            <a:ext cx="4613021" cy="38026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3"/>
          <a:srcRect l="20351" t="22763" r="42862" b="20703"/>
          <a:stretch>
            <a:fillRect/>
          </a:stretch>
        </p:blipFill>
        <p:spPr bwMode="auto">
          <a:xfrm>
            <a:off x="238092" y="754755"/>
            <a:ext cx="4500594" cy="38886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7907" cy="1876745"/>
        </p:xfrm>
        <a:graphic>
          <a:graphicData uri="http://schemas.openxmlformats.org/drawingml/2006/table">
            <a:tbl>
              <a:tblPr/>
              <a:tblGrid>
                <a:gridCol w="325628"/>
                <a:gridCol w="1122802"/>
                <a:gridCol w="734516"/>
                <a:gridCol w="1035833"/>
                <a:gridCol w="582246"/>
                <a:gridCol w="528952"/>
                <a:gridCol w="447108"/>
                <a:gridCol w="673608"/>
                <a:gridCol w="681221"/>
                <a:gridCol w="643154"/>
                <a:gridCol w="715482"/>
                <a:gridCol w="620314"/>
                <a:gridCol w="529218"/>
                <a:gridCol w="1027825"/>
              </a:tblGrid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83.62812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83.62988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18.93480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18.93341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35716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19949" t="17578" r="39421" b="22851"/>
          <a:stretch>
            <a:fillRect/>
          </a:stretch>
        </p:blipFill>
        <p:spPr bwMode="auto">
          <a:xfrm>
            <a:off x="5024438" y="785794"/>
            <a:ext cx="4613021" cy="38026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0351" t="22763" r="42862" b="20703"/>
          <a:stretch>
            <a:fillRect/>
          </a:stretch>
        </p:blipFill>
        <p:spPr bwMode="auto">
          <a:xfrm>
            <a:off x="238092" y="754755"/>
            <a:ext cx="4500594" cy="38886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7907" cy="1876745"/>
        </p:xfrm>
        <a:graphic>
          <a:graphicData uri="http://schemas.openxmlformats.org/drawingml/2006/table">
            <a:tbl>
              <a:tblPr/>
              <a:tblGrid>
                <a:gridCol w="325628"/>
                <a:gridCol w="1122802"/>
                <a:gridCol w="734516"/>
                <a:gridCol w="1035833"/>
                <a:gridCol w="582246"/>
                <a:gridCol w="528952"/>
                <a:gridCol w="447108"/>
                <a:gridCol w="673608"/>
                <a:gridCol w="681221"/>
                <a:gridCol w="643154"/>
                <a:gridCol w="715482"/>
                <a:gridCol w="620314"/>
                <a:gridCol w="529218"/>
                <a:gridCol w="1027825"/>
              </a:tblGrid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83.62812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83.62988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18.93480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18.93341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19949" t="17578" r="39421" b="22851"/>
          <a:stretch>
            <a:fillRect/>
          </a:stretch>
        </p:blipFill>
        <p:spPr bwMode="auto">
          <a:xfrm>
            <a:off x="5024438" y="785794"/>
            <a:ext cx="4613021" cy="38026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0351" t="22763" r="42862" b="20703"/>
          <a:stretch>
            <a:fillRect/>
          </a:stretch>
        </p:blipFill>
        <p:spPr bwMode="auto">
          <a:xfrm>
            <a:off x="238092" y="754755"/>
            <a:ext cx="4500594" cy="38886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7907" cy="1876745"/>
        </p:xfrm>
        <a:graphic>
          <a:graphicData uri="http://schemas.openxmlformats.org/drawingml/2006/table">
            <a:tbl>
              <a:tblPr/>
              <a:tblGrid>
                <a:gridCol w="325628"/>
                <a:gridCol w="1122802"/>
                <a:gridCol w="734516"/>
                <a:gridCol w="1035833"/>
                <a:gridCol w="582246"/>
                <a:gridCol w="528952"/>
                <a:gridCol w="447108"/>
                <a:gridCol w="673608"/>
                <a:gridCol w="681221"/>
                <a:gridCol w="643154"/>
                <a:gridCol w="715482"/>
                <a:gridCol w="620314"/>
                <a:gridCol w="529218"/>
                <a:gridCol w="1027825"/>
              </a:tblGrid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83.62812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83.62988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18.93480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18.93341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19949" t="17578" r="39421" b="22851"/>
          <a:stretch>
            <a:fillRect/>
          </a:stretch>
        </p:blipFill>
        <p:spPr bwMode="auto">
          <a:xfrm>
            <a:off x="5024438" y="785794"/>
            <a:ext cx="4613021" cy="38026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20351" t="22763" r="42862" b="20703"/>
          <a:stretch>
            <a:fillRect/>
          </a:stretch>
        </p:blipFill>
        <p:spPr bwMode="auto">
          <a:xfrm>
            <a:off x="238092" y="754755"/>
            <a:ext cx="4500594" cy="38886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4786322"/>
          <a:ext cx="9667907" cy="1876745"/>
        </p:xfrm>
        <a:graphic>
          <a:graphicData uri="http://schemas.openxmlformats.org/drawingml/2006/table">
            <a:tbl>
              <a:tblPr/>
              <a:tblGrid>
                <a:gridCol w="325628"/>
                <a:gridCol w="1122802"/>
                <a:gridCol w="734516"/>
                <a:gridCol w="1035833"/>
                <a:gridCol w="582246"/>
                <a:gridCol w="528952"/>
                <a:gridCol w="447108"/>
                <a:gridCol w="673608"/>
                <a:gridCol w="681221"/>
                <a:gridCol w="643154"/>
                <a:gridCol w="715482"/>
                <a:gridCol w="620314"/>
                <a:gridCol w="529218"/>
                <a:gridCol w="1027825"/>
              </a:tblGrid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83.62812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18.93576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83.62988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18.93480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34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RAJJILI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0.36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83.62926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18.93341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42860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50004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1"/>
          <p:cNvPicPr>
            <a:picLocks noChangeAspect="1" noChangeArrowheads="1"/>
          </p:cNvPicPr>
          <p:nvPr/>
        </p:nvPicPr>
        <p:blipFill>
          <a:blip r:embed="rId2"/>
          <a:srcRect l="29831" t="37109" r="27892" b="11133"/>
          <a:stretch>
            <a:fillRect/>
          </a:stretch>
        </p:blipFill>
        <p:spPr bwMode="auto">
          <a:xfrm>
            <a:off x="238092" y="1785926"/>
            <a:ext cx="4566640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386" name="Picture 2"/>
          <p:cNvPicPr>
            <a:picLocks noChangeAspect="1" noChangeArrowheads="1"/>
          </p:cNvPicPr>
          <p:nvPr/>
        </p:nvPicPr>
        <p:blipFill>
          <a:blip r:embed="rId3"/>
          <a:srcRect l="32430" t="36328" r="25842" b="14844"/>
          <a:stretch>
            <a:fillRect/>
          </a:stretch>
        </p:blipFill>
        <p:spPr bwMode="auto">
          <a:xfrm>
            <a:off x="5024438" y="1785926"/>
            <a:ext cx="4669188" cy="3071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4" y="5286388"/>
          <a:ext cx="9654068" cy="1071570"/>
        </p:xfrm>
        <a:graphic>
          <a:graphicData uri="http://schemas.openxmlformats.org/drawingml/2006/table">
            <a:tbl>
              <a:tblPr/>
              <a:tblGrid>
                <a:gridCol w="347329"/>
                <a:gridCol w="1236826"/>
                <a:gridCol w="811269"/>
                <a:gridCol w="811269"/>
                <a:gridCol w="639965"/>
                <a:gridCol w="621932"/>
                <a:gridCol w="465054"/>
                <a:gridCol w="739141"/>
                <a:gridCol w="748158"/>
                <a:gridCol w="667013"/>
                <a:gridCol w="746354"/>
                <a:gridCol w="686848"/>
                <a:gridCol w="342436"/>
                <a:gridCol w="790474"/>
              </a:tblGrid>
              <a:tr h="5357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7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BOTTILI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83.64287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18.91651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/>
          <p:cNvPicPr>
            <a:picLocks noChangeAspect="1" noChangeArrowheads="1"/>
          </p:cNvPicPr>
          <p:nvPr/>
        </p:nvPicPr>
        <p:blipFill>
          <a:blip r:embed="rId2"/>
          <a:srcRect l="35322" t="38086" r="23865" b="12109"/>
          <a:stretch>
            <a:fillRect/>
          </a:stretch>
        </p:blipFill>
        <p:spPr bwMode="auto">
          <a:xfrm>
            <a:off x="238092" y="1571612"/>
            <a:ext cx="4685462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3"/>
          <a:srcRect l="36823" t="39258" r="20351" b="11914"/>
          <a:stretch>
            <a:fillRect/>
          </a:stretch>
        </p:blipFill>
        <p:spPr bwMode="auto">
          <a:xfrm>
            <a:off x="5024438" y="1643049"/>
            <a:ext cx="4810124" cy="3083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691684" cy="1000132"/>
        </p:xfrm>
        <a:graphic>
          <a:graphicData uri="http://schemas.openxmlformats.org/drawingml/2006/table">
            <a:tbl>
              <a:tblPr/>
              <a:tblGrid>
                <a:gridCol w="308273"/>
                <a:gridCol w="1005583"/>
                <a:gridCol w="948732"/>
                <a:gridCol w="657833"/>
                <a:gridCol w="521460"/>
                <a:gridCol w="1009856"/>
                <a:gridCol w="400430"/>
                <a:gridCol w="603284"/>
                <a:gridCol w="664651"/>
                <a:gridCol w="576009"/>
                <a:gridCol w="640786"/>
                <a:gridCol w="555554"/>
                <a:gridCol w="794808"/>
                <a:gridCol w="1004425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BOTTILI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SF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83.65061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18.92062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7" name="Picture 1"/>
          <p:cNvPicPr>
            <a:picLocks noChangeAspect="1" noChangeArrowheads="1"/>
          </p:cNvPicPr>
          <p:nvPr/>
        </p:nvPicPr>
        <p:blipFill>
          <a:blip r:embed="rId2"/>
          <a:srcRect l="22145" t="31250" r="33931" b="13086"/>
          <a:stretch>
            <a:fillRect/>
          </a:stretch>
        </p:blipFill>
        <p:spPr bwMode="auto">
          <a:xfrm>
            <a:off x="238092" y="1714488"/>
            <a:ext cx="4511874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/>
          <a:srcRect l="23645" t="31445" r="34627" b="17773"/>
          <a:stretch>
            <a:fillRect/>
          </a:stretch>
        </p:blipFill>
        <p:spPr bwMode="auto">
          <a:xfrm>
            <a:off x="4953000" y="1714488"/>
            <a:ext cx="4698422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739351" cy="979618"/>
        </p:xfrm>
        <a:graphic>
          <a:graphicData uri="http://schemas.openxmlformats.org/drawingml/2006/table">
            <a:tbl>
              <a:tblPr/>
              <a:tblGrid>
                <a:gridCol w="366559"/>
                <a:gridCol w="1036476"/>
                <a:gridCol w="1128116"/>
                <a:gridCol w="1166034"/>
                <a:gridCol w="582058"/>
                <a:gridCol w="566836"/>
                <a:gridCol w="442398"/>
                <a:gridCol w="669917"/>
                <a:gridCol w="682559"/>
                <a:gridCol w="631996"/>
                <a:gridCol w="707837"/>
                <a:gridCol w="597239"/>
                <a:gridCol w="327089"/>
                <a:gridCol w="834237"/>
              </a:tblGrid>
              <a:tr h="4898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898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BOTTILI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0.58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83.64737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18.90729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3" name="Picture 1"/>
          <p:cNvPicPr>
            <a:picLocks noChangeAspect="1" noChangeArrowheads="1"/>
          </p:cNvPicPr>
          <p:nvPr/>
        </p:nvPicPr>
        <p:blipFill>
          <a:blip r:embed="rId2"/>
          <a:srcRect l="28733" t="29297" r="30637" b="20898"/>
          <a:stretch>
            <a:fillRect/>
          </a:stretch>
        </p:blipFill>
        <p:spPr bwMode="auto">
          <a:xfrm>
            <a:off x="238091" y="1571612"/>
            <a:ext cx="4740121" cy="3266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/>
          <a:srcRect l="29136" t="30469" r="31881" b="19726"/>
          <a:stretch>
            <a:fillRect/>
          </a:stretch>
        </p:blipFill>
        <p:spPr bwMode="auto">
          <a:xfrm>
            <a:off x="5167314" y="1571612"/>
            <a:ext cx="4574833" cy="32861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4" y="5000636"/>
          <a:ext cx="9667910" cy="1000132"/>
        </p:xfrm>
        <a:graphic>
          <a:graphicData uri="http://schemas.openxmlformats.org/drawingml/2006/table">
            <a:tbl>
              <a:tblPr/>
              <a:tblGrid>
                <a:gridCol w="355851"/>
                <a:gridCol w="1006200"/>
                <a:gridCol w="752153"/>
                <a:gridCol w="752153"/>
                <a:gridCol w="593955"/>
                <a:gridCol w="1326941"/>
                <a:gridCol w="429474"/>
                <a:gridCol w="688874"/>
                <a:gridCol w="694147"/>
                <a:gridCol w="613535"/>
                <a:gridCol w="695905"/>
                <a:gridCol w="629110"/>
                <a:gridCol w="319744"/>
                <a:gridCol w="809868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BOTHILI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BODIKONDA EXT-II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109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83.61533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18.89539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5" name="Picture 1"/>
          <p:cNvPicPr>
            <a:picLocks noChangeAspect="1" noChangeArrowheads="1"/>
          </p:cNvPicPr>
          <p:nvPr/>
        </p:nvPicPr>
        <p:blipFill>
          <a:blip r:embed="rId2"/>
          <a:srcRect l="33125" t="24414" r="23865" b="25781"/>
          <a:stretch>
            <a:fillRect/>
          </a:stretch>
        </p:blipFill>
        <p:spPr bwMode="auto">
          <a:xfrm>
            <a:off x="5167314" y="1714488"/>
            <a:ext cx="4595810" cy="2992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/>
          <a:srcRect l="32979" t="25586" r="24744" b="28516"/>
          <a:stretch>
            <a:fillRect/>
          </a:stretch>
        </p:blipFill>
        <p:spPr bwMode="auto">
          <a:xfrm>
            <a:off x="166654" y="1706138"/>
            <a:ext cx="4929222" cy="30087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22208"/>
          <a:ext cx="9739347" cy="764246"/>
        </p:xfrm>
        <a:graphic>
          <a:graphicData uri="http://schemas.openxmlformats.org/drawingml/2006/table">
            <a:tbl>
              <a:tblPr/>
              <a:tblGrid>
                <a:gridCol w="304256"/>
                <a:gridCol w="1112363"/>
                <a:gridCol w="936376"/>
                <a:gridCol w="907964"/>
                <a:gridCol w="684164"/>
                <a:gridCol w="996703"/>
                <a:gridCol w="477013"/>
                <a:gridCol w="556055"/>
                <a:gridCol w="566545"/>
                <a:gridCol w="684164"/>
                <a:gridCol w="765546"/>
                <a:gridCol w="704510"/>
                <a:gridCol w="351242"/>
                <a:gridCol w="692446"/>
              </a:tblGrid>
              <a:tr h="3821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1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82123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G.L.PURAM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DARSINI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0.33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83.62463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19.02728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9" name="Picture 1"/>
          <p:cNvPicPr>
            <a:picLocks noChangeAspect="1" noChangeArrowheads="1"/>
          </p:cNvPicPr>
          <p:nvPr/>
        </p:nvPicPr>
        <p:blipFill>
          <a:blip r:embed="rId2"/>
          <a:srcRect l="50696" t="40039" r="10322" b="13086"/>
          <a:stretch>
            <a:fillRect/>
          </a:stretch>
        </p:blipFill>
        <p:spPr bwMode="auto">
          <a:xfrm>
            <a:off x="4984254" y="1285860"/>
            <a:ext cx="4755092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/>
          <a:srcRect l="47950" t="40039" r="10871" b="11133"/>
          <a:stretch>
            <a:fillRect/>
          </a:stretch>
        </p:blipFill>
        <p:spPr bwMode="auto">
          <a:xfrm>
            <a:off x="71438" y="1293820"/>
            <a:ext cx="4810124" cy="320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71437" y="5000636"/>
          <a:ext cx="9525033" cy="1143008"/>
        </p:xfrm>
        <a:graphic>
          <a:graphicData uri="http://schemas.openxmlformats.org/drawingml/2006/table">
            <a:tbl>
              <a:tblPr/>
              <a:tblGrid>
                <a:gridCol w="345846"/>
                <a:gridCol w="977908"/>
                <a:gridCol w="1064369"/>
                <a:gridCol w="1100144"/>
                <a:gridCol w="650110"/>
                <a:gridCol w="557959"/>
                <a:gridCol w="417399"/>
                <a:gridCol w="697055"/>
                <a:gridCol w="686622"/>
                <a:gridCol w="613597"/>
                <a:gridCol w="688361"/>
                <a:gridCol w="622290"/>
                <a:gridCol w="316277"/>
                <a:gridCol w="787096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SNO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GORADA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GORDA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1.28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83.53802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18.99268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 l="41362" t="34180" r="11969" b="13086"/>
          <a:stretch>
            <a:fillRect/>
          </a:stretch>
        </p:blipFill>
        <p:spPr bwMode="auto">
          <a:xfrm>
            <a:off x="4881562" y="1571612"/>
            <a:ext cx="4947743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/>
          <a:srcRect l="43411" t="36328" r="13763" b="11914"/>
          <a:stretch>
            <a:fillRect/>
          </a:stretch>
        </p:blipFill>
        <p:spPr bwMode="auto">
          <a:xfrm>
            <a:off x="166654" y="1571612"/>
            <a:ext cx="4625947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214950"/>
          <a:ext cx="9739345" cy="857256"/>
        </p:xfrm>
        <a:graphic>
          <a:graphicData uri="http://schemas.openxmlformats.org/drawingml/2006/table">
            <a:tbl>
              <a:tblPr/>
              <a:tblGrid>
                <a:gridCol w="423165"/>
                <a:gridCol w="1200682"/>
                <a:gridCol w="785463"/>
                <a:gridCol w="785463"/>
                <a:gridCol w="687764"/>
                <a:gridCol w="590065"/>
                <a:gridCol w="478120"/>
                <a:gridCol w="720330"/>
                <a:gridCol w="728473"/>
                <a:gridCol w="687764"/>
                <a:gridCol w="765109"/>
                <a:gridCol w="663339"/>
                <a:gridCol w="582457"/>
                <a:gridCol w="641151"/>
              </a:tblGrid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0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GORADA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BINNIDI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135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83.55543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19.05464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1" name="Picture 1"/>
          <p:cNvPicPr>
            <a:picLocks noChangeAspect="1" noChangeArrowheads="1"/>
          </p:cNvPicPr>
          <p:nvPr/>
        </p:nvPicPr>
        <p:blipFill>
          <a:blip r:embed="rId2"/>
          <a:srcRect l="50695" t="25391" r="7577" b="25781"/>
          <a:stretch>
            <a:fillRect/>
          </a:stretch>
        </p:blipFill>
        <p:spPr bwMode="auto">
          <a:xfrm>
            <a:off x="66641" y="1571612"/>
            <a:ext cx="4886359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/>
          <a:srcRect l="50549" t="24609" r="6625" b="22656"/>
          <a:stretch>
            <a:fillRect/>
          </a:stretch>
        </p:blipFill>
        <p:spPr bwMode="auto">
          <a:xfrm>
            <a:off x="5024438" y="1571612"/>
            <a:ext cx="4643470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66652" y="5000636"/>
          <a:ext cx="9501256" cy="928694"/>
        </p:xfrm>
        <a:graphic>
          <a:graphicData uri="http://schemas.openxmlformats.org/drawingml/2006/table">
            <a:tbl>
              <a:tblPr/>
              <a:tblGrid>
                <a:gridCol w="376764"/>
                <a:gridCol w="1069028"/>
                <a:gridCol w="915166"/>
                <a:gridCol w="945929"/>
                <a:gridCol w="699337"/>
                <a:gridCol w="866060"/>
                <a:gridCol w="425695"/>
                <a:gridCol w="648596"/>
                <a:gridCol w="706586"/>
                <a:gridCol w="612351"/>
                <a:gridCol w="681215"/>
                <a:gridCol w="590605"/>
                <a:gridCol w="311525"/>
                <a:gridCol w="652399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92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PEDAKONDA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115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0.97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83.56522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18.89685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/>
          <a:srcRect l="41215" t="40234" r="19253" b="12890"/>
          <a:stretch>
            <a:fillRect/>
          </a:stretch>
        </p:blipFill>
        <p:spPr bwMode="auto">
          <a:xfrm>
            <a:off x="5167314" y="1785926"/>
            <a:ext cx="4714908" cy="31432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/>
          <a:srcRect l="39019" t="39258" r="18704" b="11914"/>
          <a:stretch>
            <a:fillRect/>
          </a:stretch>
        </p:blipFill>
        <p:spPr bwMode="auto">
          <a:xfrm>
            <a:off x="95216" y="1785926"/>
            <a:ext cx="4950653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42873" y="5143512"/>
          <a:ext cx="9667911" cy="1143008"/>
        </p:xfrm>
        <a:graphic>
          <a:graphicData uri="http://schemas.openxmlformats.org/drawingml/2006/table">
            <a:tbl>
              <a:tblPr/>
              <a:tblGrid>
                <a:gridCol w="348955"/>
                <a:gridCol w="1095864"/>
                <a:gridCol w="718213"/>
                <a:gridCol w="718213"/>
                <a:gridCol w="718213"/>
                <a:gridCol w="1251959"/>
                <a:gridCol w="414414"/>
                <a:gridCol w="672895"/>
                <a:gridCol w="723248"/>
                <a:gridCol w="567153"/>
                <a:gridCol w="664503"/>
                <a:gridCol w="600722"/>
                <a:gridCol w="288531"/>
                <a:gridCol w="885028"/>
              </a:tblGrid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71504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0.46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83.59659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18.92375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/>
          <a:srcRect l="32979" t="27539" r="26391" b="22656"/>
          <a:stretch>
            <a:fillRect/>
          </a:stretch>
        </p:blipFill>
        <p:spPr bwMode="auto">
          <a:xfrm>
            <a:off x="5074865" y="1714488"/>
            <a:ext cx="466448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/>
          <a:srcRect l="32979" t="27539" r="24195" b="21679"/>
          <a:stretch>
            <a:fillRect/>
          </a:stretch>
        </p:blipFill>
        <p:spPr bwMode="auto">
          <a:xfrm>
            <a:off x="166654" y="1738301"/>
            <a:ext cx="4786346" cy="31908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66654" y="5214950"/>
          <a:ext cx="9667910" cy="1071570"/>
        </p:xfrm>
        <a:graphic>
          <a:graphicData uri="http://schemas.openxmlformats.org/drawingml/2006/table">
            <a:tbl>
              <a:tblPr/>
              <a:tblGrid>
                <a:gridCol w="364972"/>
                <a:gridCol w="1036485"/>
                <a:gridCol w="815751"/>
                <a:gridCol w="843170"/>
                <a:gridCol w="679297"/>
                <a:gridCol w="1184122"/>
                <a:gridCol w="391959"/>
                <a:gridCol w="622147"/>
                <a:gridCol w="626909"/>
                <a:gridCol w="560235"/>
                <a:gridCol w="628497"/>
                <a:gridCol w="568172"/>
                <a:gridCol w="560376"/>
                <a:gridCol w="785818"/>
              </a:tblGrid>
              <a:tr h="5357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35785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118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83.59784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18.92543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2"/>
          <a:srcRect l="33126" t="14648" r="22401" b="21875"/>
          <a:stretch>
            <a:fillRect/>
          </a:stretch>
        </p:blipFill>
        <p:spPr bwMode="auto">
          <a:xfrm>
            <a:off x="95216" y="1071546"/>
            <a:ext cx="4805030" cy="385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/>
          <a:srcRect l="32979" t="21679" r="28587" b="23633"/>
          <a:stretch>
            <a:fillRect/>
          </a:stretch>
        </p:blipFill>
        <p:spPr bwMode="auto">
          <a:xfrm>
            <a:off x="5024438" y="1071546"/>
            <a:ext cx="4827985" cy="386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739346" cy="1571636"/>
        </p:xfrm>
        <a:graphic>
          <a:graphicData uri="http://schemas.openxmlformats.org/drawingml/2006/table">
            <a:tbl>
              <a:tblPr/>
              <a:tblGrid>
                <a:gridCol w="332495"/>
                <a:gridCol w="1118393"/>
                <a:gridCol w="732978"/>
                <a:gridCol w="732978"/>
                <a:gridCol w="732978"/>
                <a:gridCol w="1277697"/>
                <a:gridCol w="422934"/>
                <a:gridCol w="686729"/>
                <a:gridCol w="738117"/>
                <a:gridCol w="604508"/>
                <a:gridCol w="678164"/>
                <a:gridCol w="613071"/>
                <a:gridCol w="311592"/>
                <a:gridCol w="756712"/>
              </a:tblGrid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3.66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18.92162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18.92191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18.92128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57148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3126" t="14648" r="22401" b="21875"/>
          <a:stretch>
            <a:fillRect/>
          </a:stretch>
        </p:blipFill>
        <p:spPr bwMode="auto">
          <a:xfrm>
            <a:off x="95216" y="1071546"/>
            <a:ext cx="4805030" cy="385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2979" t="21679" r="28587" b="23633"/>
          <a:stretch>
            <a:fillRect/>
          </a:stretch>
        </p:blipFill>
        <p:spPr bwMode="auto">
          <a:xfrm>
            <a:off x="5024438" y="1071546"/>
            <a:ext cx="4827985" cy="386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739346" cy="1571636"/>
        </p:xfrm>
        <a:graphic>
          <a:graphicData uri="http://schemas.openxmlformats.org/drawingml/2006/table">
            <a:tbl>
              <a:tblPr/>
              <a:tblGrid>
                <a:gridCol w="332495"/>
                <a:gridCol w="1118393"/>
                <a:gridCol w="732978"/>
                <a:gridCol w="732978"/>
                <a:gridCol w="732978"/>
                <a:gridCol w="1277697"/>
                <a:gridCol w="422934"/>
                <a:gridCol w="686729"/>
                <a:gridCol w="738117"/>
                <a:gridCol w="604508"/>
                <a:gridCol w="678164"/>
                <a:gridCol w="613071"/>
                <a:gridCol w="311592"/>
                <a:gridCol w="756712"/>
              </a:tblGrid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3.66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18.92162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18.92191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18.92128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64291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/>
          <a:srcRect l="33126" t="14648" r="22401" b="21875"/>
          <a:stretch>
            <a:fillRect/>
          </a:stretch>
        </p:blipFill>
        <p:spPr bwMode="auto">
          <a:xfrm>
            <a:off x="95216" y="1071546"/>
            <a:ext cx="4805030" cy="385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/>
          <a:srcRect l="32979" t="21679" r="28587" b="23633"/>
          <a:stretch>
            <a:fillRect/>
          </a:stretch>
        </p:blipFill>
        <p:spPr bwMode="auto">
          <a:xfrm>
            <a:off x="5024438" y="1071546"/>
            <a:ext cx="4827985" cy="386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5072074"/>
          <a:ext cx="9739346" cy="1571636"/>
        </p:xfrm>
        <a:graphic>
          <a:graphicData uri="http://schemas.openxmlformats.org/drawingml/2006/table">
            <a:tbl>
              <a:tblPr/>
              <a:tblGrid>
                <a:gridCol w="332495"/>
                <a:gridCol w="1118393"/>
                <a:gridCol w="732978"/>
                <a:gridCol w="732978"/>
                <a:gridCol w="732978"/>
                <a:gridCol w="1277697"/>
                <a:gridCol w="422934"/>
                <a:gridCol w="686729"/>
                <a:gridCol w="738117"/>
                <a:gridCol w="604508"/>
                <a:gridCol w="678164"/>
                <a:gridCol w="613071"/>
                <a:gridCol w="311592"/>
                <a:gridCol w="756712"/>
              </a:tblGrid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3.66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83.60326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18.92162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0.27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83.60564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18.92191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2909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SF TO OF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0.19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83.60585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18.92128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71435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785794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/>
          <p:cNvPicPr>
            <a:picLocks noChangeAspect="1" noChangeArrowheads="1"/>
          </p:cNvPicPr>
          <p:nvPr/>
        </p:nvPicPr>
        <p:blipFill>
          <a:blip r:embed="rId2"/>
          <a:srcRect l="38067" t="40039" r="20754" b="10156"/>
          <a:stretch>
            <a:fillRect/>
          </a:stretch>
        </p:blipFill>
        <p:spPr bwMode="auto">
          <a:xfrm>
            <a:off x="166655" y="1840218"/>
            <a:ext cx="4857784" cy="33032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/>
          <a:srcRect l="35176" t="39258" r="24194" b="11914"/>
          <a:stretch>
            <a:fillRect/>
          </a:stretch>
        </p:blipFill>
        <p:spPr bwMode="auto">
          <a:xfrm>
            <a:off x="5095876" y="1857364"/>
            <a:ext cx="4757771" cy="3214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2875" y="5286388"/>
          <a:ext cx="9667909" cy="1000132"/>
        </p:xfrm>
        <a:graphic>
          <a:graphicData uri="http://schemas.openxmlformats.org/drawingml/2006/table">
            <a:tbl>
              <a:tblPr/>
              <a:tblGrid>
                <a:gridCol w="377044"/>
                <a:gridCol w="1070767"/>
                <a:gridCol w="701765"/>
                <a:gridCol w="701765"/>
                <a:gridCol w="701765"/>
                <a:gridCol w="1223287"/>
                <a:gridCol w="404923"/>
                <a:gridCol w="642725"/>
                <a:gridCol w="647644"/>
                <a:gridCol w="578765"/>
                <a:gridCol w="649285"/>
                <a:gridCol w="586964"/>
                <a:gridCol w="495600"/>
                <a:gridCol w="885610"/>
              </a:tblGrid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 err="1">
                          <a:latin typeface="Times New Roman"/>
                        </a:rPr>
                        <a:t>Area_Ha</a:t>
                      </a:r>
                      <a:endParaRPr lang="en-IN" sz="1050" b="1" i="0" u="none" strike="noStrike" dirty="0">
                        <a:latin typeface="Times New Roman"/>
                      </a:endParaRP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 dirty="0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5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98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Arial"/>
                        </a:rPr>
                        <a:t>ANGARALAKONDA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120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NF TO SF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POSITIVE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0.6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83.60662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18.93217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1000108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1071546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3" name="Picture 1"/>
          <p:cNvPicPr>
            <a:picLocks noChangeAspect="1" noChangeArrowheads="1"/>
          </p:cNvPicPr>
          <p:nvPr/>
        </p:nvPicPr>
        <p:blipFill>
          <a:blip r:embed="rId2"/>
          <a:srcRect l="32028" t="33203" r="21852" b="16992"/>
          <a:stretch>
            <a:fillRect/>
          </a:stretch>
        </p:blipFill>
        <p:spPr bwMode="auto">
          <a:xfrm>
            <a:off x="0" y="1327554"/>
            <a:ext cx="4873158" cy="2958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/>
          <a:srcRect l="33528" t="36328" r="23097" b="18750"/>
          <a:stretch>
            <a:fillRect/>
          </a:stretch>
        </p:blipFill>
        <p:spPr bwMode="auto">
          <a:xfrm>
            <a:off x="4953000" y="1354304"/>
            <a:ext cx="4912622" cy="28605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5216" y="4643446"/>
          <a:ext cx="9667906" cy="928694"/>
        </p:xfrm>
        <a:graphic>
          <a:graphicData uri="http://schemas.openxmlformats.org/drawingml/2006/table">
            <a:tbl>
              <a:tblPr/>
              <a:tblGrid>
                <a:gridCol w="336660"/>
                <a:gridCol w="951937"/>
                <a:gridCol w="1036100"/>
                <a:gridCol w="1070926"/>
                <a:gridCol w="1009414"/>
                <a:gridCol w="683295"/>
                <a:gridCol w="407482"/>
                <a:gridCol w="627786"/>
                <a:gridCol w="676356"/>
                <a:gridCol w="586153"/>
                <a:gridCol w="652071"/>
                <a:gridCol w="565337"/>
                <a:gridCol w="298197"/>
                <a:gridCol w="766192"/>
              </a:tblGrid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1" i="0" u="none" strike="noStrike" dirty="0">
                          <a:latin typeface="Times New Roman"/>
                        </a:rPr>
                        <a:t>S.NO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 dirty="0">
                          <a:latin typeface="Times New Roman"/>
                        </a:rPr>
                        <a:t>Division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Range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Section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Beat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Comp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Class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Change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Area_Ha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Longitude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Latitude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VSS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1000" b="1" i="0" u="none" strike="noStrike">
                          <a:latin typeface="Times New Roman"/>
                        </a:rPr>
                        <a:t>Sanctuary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</a:tr>
              <a:tr h="464347"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99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VIZIANAGARAM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KURUPAM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MONDEMKHALL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J.K.BLOCK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45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OF TO NF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NEGATIVE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2.57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83.74847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18.92442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>
                          <a:latin typeface="Arial"/>
                        </a:rPr>
                        <a:t> 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IN" sz="900" b="0" i="0" u="none" strike="noStrike" dirty="0">
                          <a:latin typeface="Times New Roman"/>
                        </a:rPr>
                        <a:t> </a:t>
                      </a:r>
                    </a:p>
                  </a:txBody>
                  <a:tcPr marL="4686" marR="4686" marT="4686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23910" y="857232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15-01-2019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595942" y="928670"/>
            <a:ext cx="25917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 09-11-2017</a:t>
            </a:r>
            <a:endParaRPr lang="en-US" b="1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5388</TotalTime>
  <Words>25607</Words>
  <Application>Microsoft Office PowerPoint</Application>
  <PresentationFormat>A4 Paper (210x297 mm)</PresentationFormat>
  <Paragraphs>20382</Paragraphs>
  <Slides>405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405</vt:i4>
      </vt:variant>
    </vt:vector>
  </HeadingPairs>
  <TitlesOfParts>
    <vt:vector size="406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Slide 84</vt:lpstr>
      <vt:lpstr>Slide 85</vt:lpstr>
      <vt:lpstr>Slide 86</vt:lpstr>
      <vt:lpstr>Slide 87</vt:lpstr>
      <vt:lpstr>Slide 88</vt:lpstr>
      <vt:lpstr>Slide 89</vt:lpstr>
      <vt:lpstr>Slide 90</vt:lpstr>
      <vt:lpstr>Slide 91</vt:lpstr>
      <vt:lpstr>Slide 92</vt:lpstr>
      <vt:lpstr>Slide 93</vt:lpstr>
      <vt:lpstr>Slide 94</vt:lpstr>
      <vt:lpstr>Slide 95</vt:lpstr>
      <vt:lpstr>Slide 96</vt:lpstr>
      <vt:lpstr>Slide 97</vt:lpstr>
      <vt:lpstr>Slide 98</vt:lpstr>
      <vt:lpstr>Slide 99</vt:lpstr>
      <vt:lpstr>Slide 100</vt:lpstr>
      <vt:lpstr>Slide 101</vt:lpstr>
      <vt:lpstr>Slide 102</vt:lpstr>
      <vt:lpstr>Slide 103</vt:lpstr>
      <vt:lpstr>Slide 104</vt:lpstr>
      <vt:lpstr>Slide 105</vt:lpstr>
      <vt:lpstr>Slide 106</vt:lpstr>
      <vt:lpstr>Slide 107</vt:lpstr>
      <vt:lpstr>Slide 108</vt:lpstr>
      <vt:lpstr>Slide 109</vt:lpstr>
      <vt:lpstr>Slide 110</vt:lpstr>
      <vt:lpstr>Slide 111</vt:lpstr>
      <vt:lpstr>Slide 112</vt:lpstr>
      <vt:lpstr>Slide 113</vt:lpstr>
      <vt:lpstr>Slide 114</vt:lpstr>
      <vt:lpstr>Slide 115</vt:lpstr>
      <vt:lpstr>Slide 116</vt:lpstr>
      <vt:lpstr>Slide 117</vt:lpstr>
      <vt:lpstr>Slide 118</vt:lpstr>
      <vt:lpstr>Slide 119</vt:lpstr>
      <vt:lpstr>Slide 120</vt:lpstr>
      <vt:lpstr>Slide 121</vt:lpstr>
      <vt:lpstr>Slide 122</vt:lpstr>
      <vt:lpstr>Slide 123</vt:lpstr>
      <vt:lpstr>Slide 124</vt:lpstr>
      <vt:lpstr>Slide 125</vt:lpstr>
      <vt:lpstr>Slide 126</vt:lpstr>
      <vt:lpstr>Slide 127</vt:lpstr>
      <vt:lpstr>Slide 128</vt:lpstr>
      <vt:lpstr>Slide 129</vt:lpstr>
      <vt:lpstr>Slide 130</vt:lpstr>
      <vt:lpstr>Slide 131</vt:lpstr>
      <vt:lpstr>Slide 132</vt:lpstr>
      <vt:lpstr>Slide 133</vt:lpstr>
      <vt:lpstr>Slide 134</vt:lpstr>
      <vt:lpstr>Slide 135</vt:lpstr>
      <vt:lpstr>Slide 136</vt:lpstr>
      <vt:lpstr>Slide 137</vt:lpstr>
      <vt:lpstr>Slide 138</vt:lpstr>
      <vt:lpstr>Slide 139</vt:lpstr>
      <vt:lpstr>Slide 140</vt:lpstr>
      <vt:lpstr>Slide 141</vt:lpstr>
      <vt:lpstr>Slide 142</vt:lpstr>
      <vt:lpstr>Slide 143</vt:lpstr>
      <vt:lpstr>Slide 144</vt:lpstr>
      <vt:lpstr>Slide 145</vt:lpstr>
      <vt:lpstr>Slide 146</vt:lpstr>
      <vt:lpstr>Slide 147</vt:lpstr>
      <vt:lpstr>Slide 148</vt:lpstr>
      <vt:lpstr>Slide 149</vt:lpstr>
      <vt:lpstr>Slide 150</vt:lpstr>
      <vt:lpstr>Slide 151</vt:lpstr>
      <vt:lpstr>Slide 152</vt:lpstr>
      <vt:lpstr>Slide 153</vt:lpstr>
      <vt:lpstr>Slide 154</vt:lpstr>
      <vt:lpstr>Slide 155</vt:lpstr>
      <vt:lpstr>Slide 156</vt:lpstr>
      <vt:lpstr>Slide 157</vt:lpstr>
      <vt:lpstr>Slide 158</vt:lpstr>
      <vt:lpstr>Slide 159</vt:lpstr>
      <vt:lpstr>Slide 160</vt:lpstr>
      <vt:lpstr>Slide 161</vt:lpstr>
      <vt:lpstr>Slide 162</vt:lpstr>
      <vt:lpstr>Slide 163</vt:lpstr>
      <vt:lpstr>Slide 164</vt:lpstr>
      <vt:lpstr>Slide 165</vt:lpstr>
      <vt:lpstr>Slide 166</vt:lpstr>
      <vt:lpstr>Slide 167</vt:lpstr>
      <vt:lpstr>Slide 168</vt:lpstr>
      <vt:lpstr>Slide 169</vt:lpstr>
      <vt:lpstr>Slide 170</vt:lpstr>
      <vt:lpstr>Slide 171</vt:lpstr>
      <vt:lpstr>Slide 172</vt:lpstr>
      <vt:lpstr>Slide 173</vt:lpstr>
      <vt:lpstr>Slide 174</vt:lpstr>
      <vt:lpstr>Slide 175</vt:lpstr>
      <vt:lpstr>Slide 176</vt:lpstr>
      <vt:lpstr>Slide 177</vt:lpstr>
      <vt:lpstr>Slide 178</vt:lpstr>
      <vt:lpstr>Slide 179</vt:lpstr>
      <vt:lpstr>Slide 180</vt:lpstr>
      <vt:lpstr>Slide 181</vt:lpstr>
      <vt:lpstr>Slide 182</vt:lpstr>
      <vt:lpstr>Slide 183</vt:lpstr>
      <vt:lpstr>Slide 184</vt:lpstr>
      <vt:lpstr>Slide 185</vt:lpstr>
      <vt:lpstr>Slide 186</vt:lpstr>
      <vt:lpstr>Slide 187</vt:lpstr>
      <vt:lpstr>Slide 188</vt:lpstr>
      <vt:lpstr>Slide 189</vt:lpstr>
      <vt:lpstr>Slide 190</vt:lpstr>
      <vt:lpstr>Slide 191</vt:lpstr>
      <vt:lpstr>Slide 192</vt:lpstr>
      <vt:lpstr>Slide 193</vt:lpstr>
      <vt:lpstr>Slide 194</vt:lpstr>
      <vt:lpstr>Slide 195</vt:lpstr>
      <vt:lpstr>Slide 196</vt:lpstr>
      <vt:lpstr>Slide 197</vt:lpstr>
      <vt:lpstr>Slide 198</vt:lpstr>
      <vt:lpstr>Slide 199</vt:lpstr>
      <vt:lpstr>Slide 200</vt:lpstr>
      <vt:lpstr>Slide 201</vt:lpstr>
      <vt:lpstr>Slide 202</vt:lpstr>
      <vt:lpstr>Slide 203</vt:lpstr>
      <vt:lpstr>Slide 204</vt:lpstr>
      <vt:lpstr>Slide 205</vt:lpstr>
      <vt:lpstr>Slide 206</vt:lpstr>
      <vt:lpstr>Slide 207</vt:lpstr>
      <vt:lpstr>Slide 208</vt:lpstr>
      <vt:lpstr>Slide 209</vt:lpstr>
      <vt:lpstr>Slide 210</vt:lpstr>
      <vt:lpstr>Slide 211</vt:lpstr>
      <vt:lpstr>Slide 212</vt:lpstr>
      <vt:lpstr>Slide 213</vt:lpstr>
      <vt:lpstr>Slide 214</vt:lpstr>
      <vt:lpstr>Slide 215</vt:lpstr>
      <vt:lpstr>Slide 216</vt:lpstr>
      <vt:lpstr>Slide 217</vt:lpstr>
      <vt:lpstr>Slide 218</vt:lpstr>
      <vt:lpstr>Slide 219</vt:lpstr>
      <vt:lpstr>Slide 220</vt:lpstr>
      <vt:lpstr>Slide 221</vt:lpstr>
      <vt:lpstr>Slide 222</vt:lpstr>
      <vt:lpstr>Slide 223</vt:lpstr>
      <vt:lpstr>Slide 224</vt:lpstr>
      <vt:lpstr>Slide 225</vt:lpstr>
      <vt:lpstr>Slide 226</vt:lpstr>
      <vt:lpstr>Slide 227</vt:lpstr>
      <vt:lpstr>Slide 228</vt:lpstr>
      <vt:lpstr>Slide 229</vt:lpstr>
      <vt:lpstr>Slide 230</vt:lpstr>
      <vt:lpstr>Slide 231</vt:lpstr>
      <vt:lpstr>Slide 232</vt:lpstr>
      <vt:lpstr>Slide 233</vt:lpstr>
      <vt:lpstr>Slide 234</vt:lpstr>
      <vt:lpstr>Slide 235</vt:lpstr>
      <vt:lpstr>Slide 236</vt:lpstr>
      <vt:lpstr>Slide 237</vt:lpstr>
      <vt:lpstr>Slide 238</vt:lpstr>
      <vt:lpstr>Slide 239</vt:lpstr>
      <vt:lpstr>Slide 240</vt:lpstr>
      <vt:lpstr>Slide 241</vt:lpstr>
      <vt:lpstr>Slide 242</vt:lpstr>
      <vt:lpstr>Slide 243</vt:lpstr>
      <vt:lpstr>Slide 244</vt:lpstr>
      <vt:lpstr>Slide 245</vt:lpstr>
      <vt:lpstr>Slide 246</vt:lpstr>
      <vt:lpstr>Slide 247</vt:lpstr>
      <vt:lpstr>Slide 248</vt:lpstr>
      <vt:lpstr>Slide 249</vt:lpstr>
      <vt:lpstr>Slide 250</vt:lpstr>
      <vt:lpstr>Slide 251</vt:lpstr>
      <vt:lpstr>Slide 252</vt:lpstr>
      <vt:lpstr>Slide 253</vt:lpstr>
      <vt:lpstr>Slide 254</vt:lpstr>
      <vt:lpstr>Slide 255</vt:lpstr>
      <vt:lpstr>Slide 256</vt:lpstr>
      <vt:lpstr>Slide 257</vt:lpstr>
      <vt:lpstr>Slide 258</vt:lpstr>
      <vt:lpstr>Slide 259</vt:lpstr>
      <vt:lpstr>Slide 260</vt:lpstr>
      <vt:lpstr>Slide 261</vt:lpstr>
      <vt:lpstr>Slide 262</vt:lpstr>
      <vt:lpstr>Slide 263</vt:lpstr>
      <vt:lpstr>Slide 264</vt:lpstr>
      <vt:lpstr>Slide 265</vt:lpstr>
      <vt:lpstr>Slide 266</vt:lpstr>
      <vt:lpstr>Slide 267</vt:lpstr>
      <vt:lpstr>Slide 268</vt:lpstr>
      <vt:lpstr>Slide 269</vt:lpstr>
      <vt:lpstr>Slide 270</vt:lpstr>
      <vt:lpstr>Slide 271</vt:lpstr>
      <vt:lpstr>Slide 272</vt:lpstr>
      <vt:lpstr>Slide 273</vt:lpstr>
      <vt:lpstr>Slide 274</vt:lpstr>
      <vt:lpstr>Slide 275</vt:lpstr>
      <vt:lpstr>Slide 276</vt:lpstr>
      <vt:lpstr>Slide 277</vt:lpstr>
      <vt:lpstr>Slide 278</vt:lpstr>
      <vt:lpstr>Slide 279</vt:lpstr>
      <vt:lpstr>Slide 280</vt:lpstr>
      <vt:lpstr>Slide 281</vt:lpstr>
      <vt:lpstr>Slide 282</vt:lpstr>
      <vt:lpstr>Slide 283</vt:lpstr>
      <vt:lpstr>Slide 284</vt:lpstr>
      <vt:lpstr>Slide 285</vt:lpstr>
      <vt:lpstr>Slide 286</vt:lpstr>
      <vt:lpstr>Slide 287</vt:lpstr>
      <vt:lpstr>Slide 288</vt:lpstr>
      <vt:lpstr>Slide 289</vt:lpstr>
      <vt:lpstr>Slide 290</vt:lpstr>
      <vt:lpstr>Slide 291</vt:lpstr>
      <vt:lpstr>Slide 292</vt:lpstr>
      <vt:lpstr>Slide 293</vt:lpstr>
      <vt:lpstr>Slide 294</vt:lpstr>
      <vt:lpstr>Slide 295</vt:lpstr>
      <vt:lpstr>Slide 296</vt:lpstr>
      <vt:lpstr>Slide 297</vt:lpstr>
      <vt:lpstr>Slide 298</vt:lpstr>
      <vt:lpstr>Slide 299</vt:lpstr>
      <vt:lpstr>Slide 300</vt:lpstr>
      <vt:lpstr>Slide 301</vt:lpstr>
      <vt:lpstr>Slide 302</vt:lpstr>
      <vt:lpstr>Slide 303</vt:lpstr>
      <vt:lpstr>Slide 304</vt:lpstr>
      <vt:lpstr>Slide 305</vt:lpstr>
      <vt:lpstr>Slide 306</vt:lpstr>
      <vt:lpstr>Slide 307</vt:lpstr>
      <vt:lpstr>Slide 308</vt:lpstr>
      <vt:lpstr>Slide 309</vt:lpstr>
      <vt:lpstr>Slide 310</vt:lpstr>
      <vt:lpstr>Slide 311</vt:lpstr>
      <vt:lpstr>Slide 312</vt:lpstr>
      <vt:lpstr>Slide 313</vt:lpstr>
      <vt:lpstr>Slide 314</vt:lpstr>
      <vt:lpstr>Slide 315</vt:lpstr>
      <vt:lpstr>Slide 316</vt:lpstr>
      <vt:lpstr>Slide 317</vt:lpstr>
      <vt:lpstr>Slide 318</vt:lpstr>
      <vt:lpstr>Slide 319</vt:lpstr>
      <vt:lpstr>Slide 320</vt:lpstr>
      <vt:lpstr>Slide 321</vt:lpstr>
      <vt:lpstr>Slide 322</vt:lpstr>
      <vt:lpstr>Slide 323</vt:lpstr>
      <vt:lpstr>Slide 324</vt:lpstr>
      <vt:lpstr>Slide 325</vt:lpstr>
      <vt:lpstr>Slide 326</vt:lpstr>
      <vt:lpstr>Slide 327</vt:lpstr>
      <vt:lpstr>Slide 328</vt:lpstr>
      <vt:lpstr>Slide 329</vt:lpstr>
      <vt:lpstr>Slide 330</vt:lpstr>
      <vt:lpstr>Slide 331</vt:lpstr>
      <vt:lpstr>Slide 332</vt:lpstr>
      <vt:lpstr>Slide 333</vt:lpstr>
      <vt:lpstr>Slide 334</vt:lpstr>
      <vt:lpstr>Slide 335</vt:lpstr>
      <vt:lpstr>Slide 336</vt:lpstr>
      <vt:lpstr>Slide 337</vt:lpstr>
      <vt:lpstr>Slide 338</vt:lpstr>
      <vt:lpstr>Slide 339</vt:lpstr>
      <vt:lpstr>Slide 340</vt:lpstr>
      <vt:lpstr>Slide 341</vt:lpstr>
      <vt:lpstr>Slide 342</vt:lpstr>
      <vt:lpstr>Slide 343</vt:lpstr>
      <vt:lpstr>Slide 344</vt:lpstr>
      <vt:lpstr>Slide 345</vt:lpstr>
      <vt:lpstr>Slide 346</vt:lpstr>
      <vt:lpstr>Slide 347</vt:lpstr>
      <vt:lpstr>Slide 348</vt:lpstr>
      <vt:lpstr>Slide 349</vt:lpstr>
      <vt:lpstr>Slide 350</vt:lpstr>
      <vt:lpstr>Slide 351</vt:lpstr>
      <vt:lpstr>Slide 352</vt:lpstr>
      <vt:lpstr>Slide 353</vt:lpstr>
      <vt:lpstr>Slide 354</vt:lpstr>
      <vt:lpstr>Slide 355</vt:lpstr>
      <vt:lpstr>Slide 356</vt:lpstr>
      <vt:lpstr>Slide 357</vt:lpstr>
      <vt:lpstr>Slide 358</vt:lpstr>
      <vt:lpstr>Slide 359</vt:lpstr>
      <vt:lpstr>Slide 360</vt:lpstr>
      <vt:lpstr>Slide 361</vt:lpstr>
      <vt:lpstr>Slide 362</vt:lpstr>
      <vt:lpstr>Slide 363</vt:lpstr>
      <vt:lpstr>Slide 364</vt:lpstr>
      <vt:lpstr>Slide 365</vt:lpstr>
      <vt:lpstr>Slide 366</vt:lpstr>
      <vt:lpstr>Slide 367</vt:lpstr>
      <vt:lpstr>Slide 368</vt:lpstr>
      <vt:lpstr>Slide 369</vt:lpstr>
      <vt:lpstr>Slide 370</vt:lpstr>
      <vt:lpstr>Slide 371</vt:lpstr>
      <vt:lpstr>Slide 372</vt:lpstr>
      <vt:lpstr>Slide 373</vt:lpstr>
      <vt:lpstr>Slide 374</vt:lpstr>
      <vt:lpstr>Slide 375</vt:lpstr>
      <vt:lpstr>Slide 376</vt:lpstr>
      <vt:lpstr>Slide 377</vt:lpstr>
      <vt:lpstr>Slide 378</vt:lpstr>
      <vt:lpstr>Slide 379</vt:lpstr>
      <vt:lpstr>Slide 380</vt:lpstr>
      <vt:lpstr>Slide 381</vt:lpstr>
      <vt:lpstr>Slide 382</vt:lpstr>
      <vt:lpstr>Slide 383</vt:lpstr>
      <vt:lpstr>Slide 384</vt:lpstr>
      <vt:lpstr>Slide 385</vt:lpstr>
      <vt:lpstr>Slide 386</vt:lpstr>
      <vt:lpstr>Slide 387</vt:lpstr>
      <vt:lpstr>Slide 388</vt:lpstr>
      <vt:lpstr>Slide 389</vt:lpstr>
      <vt:lpstr>Slide 390</vt:lpstr>
      <vt:lpstr>Slide 391</vt:lpstr>
      <vt:lpstr>Slide 392</vt:lpstr>
      <vt:lpstr>Slide 393</vt:lpstr>
      <vt:lpstr>Slide 394</vt:lpstr>
      <vt:lpstr>Slide 395</vt:lpstr>
      <vt:lpstr>Slide 396</vt:lpstr>
      <vt:lpstr>Slide 397</vt:lpstr>
      <vt:lpstr>Slide 398</vt:lpstr>
      <vt:lpstr>Slide 399</vt:lpstr>
      <vt:lpstr>Slide 400</vt:lpstr>
      <vt:lpstr>Slide 401</vt:lpstr>
      <vt:lpstr>Slide 402</vt:lpstr>
      <vt:lpstr>Slide 403</vt:lpstr>
      <vt:lpstr>Slide 404</vt:lpstr>
      <vt:lpstr>Slide 405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user</cp:lastModifiedBy>
  <cp:revision>608</cp:revision>
  <dcterms:created xsi:type="dcterms:W3CDTF">2020-02-18T06:03:59Z</dcterms:created>
  <dcterms:modified xsi:type="dcterms:W3CDTF">2020-03-10T12:28:30Z</dcterms:modified>
</cp:coreProperties>
</file>